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8" r:id="rId4"/>
    <p:sldId id="267" r:id="rId5"/>
    <p:sldId id="272" r:id="rId6"/>
    <p:sldId id="273" r:id="rId7"/>
    <p:sldId id="276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 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659" y="2492896"/>
            <a:ext cx="8280920" cy="2088232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成绩查询系统（最简版）</a:t>
            </a:r>
            <a:endParaRPr lang="en-US" altLang="zh-CN" sz="5400" dirty="0" smtClean="0"/>
          </a:p>
          <a:p>
            <a:r>
              <a:rPr lang="en-US" altLang="zh-CN" sz="5400" dirty="0" smtClean="0"/>
              <a:t>Maven,</a:t>
            </a:r>
            <a:r>
              <a:rPr lang="zh-CN" altLang="en-US" sz="5400" dirty="0" smtClean="0"/>
              <a:t>简单框架</a:t>
            </a:r>
            <a:endParaRPr lang="zh-CN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379099"/>
            <a:ext cx="31900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lt"/>
                <a:ea typeface="华文宋体" pitchFamily="2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+mj-lt"/>
                <a:ea typeface="华文宋体" pitchFamily="2" charset="-122"/>
              </a:rPr>
              <a:t>四</a:t>
            </a:r>
            <a:r>
              <a:rPr lang="zh-CN" altLang="en-US" sz="3200" b="1" dirty="0" smtClean="0">
                <a:solidFill>
                  <a:schemeClr val="bg1"/>
                </a:solidFill>
                <a:latin typeface="+mj-lt"/>
                <a:ea typeface="华文宋体" pitchFamily="2" charset="-122"/>
              </a:rPr>
              <a:t>讲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636912"/>
            <a:ext cx="7408333" cy="2736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Socket</a:t>
            </a:r>
            <a:r>
              <a:rPr lang="zh-CN" altLang="en-US" dirty="0" smtClean="0"/>
              <a:t>通讯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协议编程接口的封装 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---get/post/  </a:t>
            </a:r>
            <a:r>
              <a:rPr lang="zh-CN" altLang="en-US" dirty="0" smtClean="0"/>
              <a:t>互联网的基石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操作数据库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connect,query,result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Web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sevlet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jsp,web.xml,j2ee,ejb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Html5</a:t>
            </a:r>
            <a:r>
              <a:rPr lang="zh-CN" altLang="en-US" dirty="0" smtClean="0"/>
              <a:t>语法格式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构建</a:t>
            </a:r>
            <a:endParaRPr lang="en-US" altLang="zh-CN" dirty="0"/>
          </a:p>
          <a:p>
            <a:r>
              <a:rPr lang="zh-CN" altLang="en-US" dirty="0" smtClean="0"/>
              <a:t>简单的数据库查询</a:t>
            </a:r>
            <a:endParaRPr lang="en-US" altLang="zh-CN" dirty="0" smtClean="0"/>
          </a:p>
          <a:p>
            <a:r>
              <a:rPr lang="zh-CN" altLang="en-US" dirty="0" smtClean="0"/>
              <a:t>简单的前端页面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3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456508"/>
            <a:ext cx="7408333" cy="3528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、下载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，配置</a:t>
            </a:r>
            <a:r>
              <a:rPr lang="en-US" altLang="zh-CN" dirty="0" err="1" smtClean="0"/>
              <a:t>setting.xml,eclipse</a:t>
            </a:r>
            <a:r>
              <a:rPr lang="zh-CN" altLang="en-US" dirty="0" smtClean="0"/>
              <a:t>中需要配置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、创建工程（命令行、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、定制化</a:t>
            </a:r>
            <a:r>
              <a:rPr lang="en-US" altLang="zh-CN" dirty="0" err="1" smtClean="0"/>
              <a:t>pom.xml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坐标：</a:t>
            </a:r>
            <a:r>
              <a:rPr lang="en-US" altLang="zh-CN" dirty="0" err="1" smtClean="0"/>
              <a:t>groupId,artifactId,version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依赖：</a:t>
            </a:r>
            <a:r>
              <a:rPr lang="en-US" altLang="zh-CN" dirty="0" smtClean="0"/>
              <a:t>dependencies</a:t>
            </a:r>
          </a:p>
          <a:p>
            <a:pPr marL="0" indent="0">
              <a:buNone/>
            </a:pPr>
            <a:r>
              <a:rPr lang="zh-CN" altLang="en-US" dirty="0" smtClean="0"/>
              <a:t>构建：</a:t>
            </a:r>
            <a:r>
              <a:rPr lang="en-US" altLang="zh-CN" dirty="0" smtClean="0"/>
              <a:t>build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项目创新构建：请重新克隆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项目地址</a:t>
            </a:r>
            <a:r>
              <a:rPr lang="en-US" altLang="zh-CN" dirty="0"/>
              <a:t>:https://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Roy4Li</a:t>
            </a:r>
            <a:r>
              <a:rPr lang="en-US" altLang="zh-CN" dirty="0"/>
              <a:t>/</a:t>
            </a:r>
            <a:r>
              <a:rPr lang="en-US" altLang="zh-CN" dirty="0" err="1"/>
              <a:t>JavaWebLessons.git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456508"/>
            <a:ext cx="740833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、数据库文件的导入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依赖关系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、项目下载到本地运行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88840"/>
            <a:ext cx="7408333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项目地址：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git.oschina.net</a:t>
            </a:r>
            <a:r>
              <a:rPr lang="en-US" altLang="zh-CN" dirty="0"/>
              <a:t>/</a:t>
            </a:r>
            <a:r>
              <a:rPr lang="en-US" altLang="zh-CN" dirty="0" err="1"/>
              <a:t>RoyLee</a:t>
            </a:r>
            <a:r>
              <a:rPr lang="en-US" altLang="zh-CN" dirty="0"/>
              <a:t>/</a:t>
            </a:r>
            <a:r>
              <a:rPr lang="en-US" altLang="zh-CN" dirty="0" err="1"/>
              <a:t>Mutouren.git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：数据库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springMVC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err="1" smtClean="0"/>
              <a:t>web.xml</a:t>
            </a:r>
            <a:r>
              <a:rPr lang="zh-CN" altLang="en-US" dirty="0" smtClean="0"/>
              <a:t>文件开始，一点点摸索项目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、一个使用框架的完整项目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8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zh-CN" altLang="en-US" dirty="0" smtClean="0"/>
              <a:t>一个完整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应用：数据库</a:t>
            </a:r>
            <a:r>
              <a:rPr lang="en-US" altLang="zh-CN" dirty="0" smtClean="0"/>
              <a:t>+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MVC:model,view,controll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、在自己的机器上运行分数查询和</a:t>
            </a:r>
            <a:r>
              <a:rPr lang="en-US" altLang="zh-CN" dirty="0" err="1" smtClean="0"/>
              <a:t>mutouren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、参照</a:t>
            </a:r>
            <a:r>
              <a:rPr lang="en-US" altLang="zh-CN" dirty="0" err="1" smtClean="0"/>
              <a:t>mutouren</a:t>
            </a:r>
            <a:r>
              <a:rPr lang="zh-CN" altLang="en-US" dirty="0" smtClean="0"/>
              <a:t>登陆的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页面，增加分数查询系统的登陆功能（不使用任何框架，用户名和密码自己设置）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811</TotalTime>
  <Words>219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  Java Web开发</vt:lpstr>
      <vt:lpstr>上节复习</vt:lpstr>
      <vt:lpstr>项目演示</vt:lpstr>
      <vt:lpstr>1、maven使用</vt:lpstr>
      <vt:lpstr>2、项目下载到本地运行</vt:lpstr>
      <vt:lpstr>3、一个使用框架的完整项目讲解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Web开发</dc:title>
  <dc:creator>Enjoy!</dc:creator>
  <cp:lastModifiedBy>微软用户</cp:lastModifiedBy>
  <cp:revision>268</cp:revision>
  <dcterms:created xsi:type="dcterms:W3CDTF">2015-03-30T03:26:22Z</dcterms:created>
  <dcterms:modified xsi:type="dcterms:W3CDTF">2015-04-28T09:25:01Z</dcterms:modified>
</cp:coreProperties>
</file>