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7" r:id="rId4"/>
    <p:sldId id="272" r:id="rId5"/>
    <p:sldId id="273" r:id="rId6"/>
    <p:sldId id="274" r:id="rId7"/>
    <p:sldId id="268" r:id="rId8"/>
    <p:sldId id="275" r:id="rId9"/>
    <p:sldId id="271" r:id="rId10"/>
    <p:sldId id="269" r:id="rId11"/>
    <p:sldId id="270" r:id="rId12"/>
    <p:sldId id="276" r:id="rId13"/>
    <p:sldId id="27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59" autoAdjust="0"/>
  </p:normalViewPr>
  <p:slideViewPr>
    <p:cSldViewPr>
      <p:cViewPr varScale="1">
        <p:scale>
          <a:sx n="113" d="100"/>
          <a:sy n="113" d="100"/>
        </p:scale>
        <p:origin x="-158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ost[&#8220;:&#8221;port][abs_path" TargetMode="External"/><Relationship Id="rId2" Type="http://schemas.openxmlformats.org/officeDocument/2006/relationships/hyperlink" Target="Univers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/330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6864" cy="79208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Java Web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4659" y="2492896"/>
            <a:ext cx="8280920" cy="2088232"/>
          </a:xfrm>
        </p:spPr>
        <p:txBody>
          <a:bodyPr>
            <a:noAutofit/>
          </a:bodyPr>
          <a:lstStyle/>
          <a:p>
            <a:r>
              <a:rPr lang="en-US" altLang="zh-CN" sz="5400" dirty="0" smtClean="0"/>
              <a:t>HTTP</a:t>
            </a:r>
            <a:r>
              <a:rPr lang="zh-CN" altLang="en-US" sz="5400" dirty="0" smtClean="0"/>
              <a:t>协议、</a:t>
            </a:r>
            <a:r>
              <a:rPr lang="en-US" altLang="zh-CN" sz="5400" dirty="0" smtClean="0"/>
              <a:t>tomcat</a:t>
            </a:r>
            <a:r>
              <a:rPr lang="zh-CN" altLang="en-US" sz="5400" dirty="0" smtClean="0"/>
              <a:t>、</a:t>
            </a:r>
            <a:r>
              <a:rPr lang="en-US" altLang="zh-CN" sz="5400" dirty="0" smtClean="0"/>
              <a:t>Servlet</a:t>
            </a:r>
            <a:r>
              <a:rPr lang="zh-CN" altLang="en-US" sz="5400" dirty="0" smtClean="0"/>
              <a:t>、</a:t>
            </a:r>
            <a:r>
              <a:rPr lang="en-US" altLang="zh-CN" sz="5400" dirty="0" err="1" smtClean="0"/>
              <a:t>JSP</a:t>
            </a:r>
            <a:endParaRPr lang="zh-CN" alt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1379099"/>
            <a:ext cx="31900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+mj-lt"/>
                <a:ea typeface="华文宋体" pitchFamily="2" charset="-122"/>
              </a:rPr>
              <a:t>第二讲</a:t>
            </a:r>
            <a:endParaRPr lang="zh-CN" altLang="en-US" sz="3200" b="1" dirty="0">
              <a:solidFill>
                <a:schemeClr val="bg1"/>
              </a:solidFill>
              <a:latin typeface="+mj-lt"/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24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2276872"/>
            <a:ext cx="7408333" cy="2808312"/>
          </a:xfrm>
        </p:spPr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en-US" altLang="zh-CN" dirty="0" smtClean="0"/>
              <a:t>Servlet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 smtClean="0"/>
              <a:t>Servlet</a:t>
            </a:r>
            <a:r>
              <a:rPr lang="zh-CN" altLang="en-US" dirty="0" smtClean="0"/>
              <a:t>是一个继承</a:t>
            </a:r>
            <a:r>
              <a:rPr lang="en-US" altLang="zh-CN" dirty="0" err="1" smtClean="0"/>
              <a:t>HttpServlet</a:t>
            </a:r>
            <a:r>
              <a:rPr lang="zh-CN" altLang="en-US" dirty="0" smtClean="0"/>
              <a:t>类的类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在服务器端运行，用于处理客户端请求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学习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的重点是学习</a:t>
            </a:r>
            <a:r>
              <a:rPr lang="en-US" altLang="zh-CN" dirty="0" smtClean="0"/>
              <a:t>servlet</a:t>
            </a:r>
            <a:r>
              <a:rPr lang="zh-CN" altLang="en-US" dirty="0"/>
              <a:t>相关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46456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Servlet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1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71600" y="2708920"/>
            <a:ext cx="7408333" cy="2808312"/>
          </a:xfrm>
        </p:spPr>
        <p:txBody>
          <a:bodyPr/>
          <a:lstStyle/>
          <a:p>
            <a:r>
              <a:rPr lang="en-US" altLang="zh-CN" dirty="0" smtClean="0"/>
              <a:t>Java Server Page</a:t>
            </a:r>
          </a:p>
          <a:p>
            <a:r>
              <a:rPr lang="zh-CN" altLang="en-US" dirty="0" smtClean="0"/>
              <a:t>用标记语言写的页面，执行中由服务器转换为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进行执行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46456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1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71600" y="2708920"/>
            <a:ext cx="7408333" cy="2808312"/>
          </a:xfr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协议（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协议和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什么关系</a:t>
            </a:r>
            <a:r>
              <a:rPr lang="zh-CN" altLang="en-US" dirty="0"/>
              <a:t>？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Servlet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JSP</a:t>
            </a:r>
            <a:endParaRPr lang="en-US" altLang="zh-CN" dirty="0" smtClean="0"/>
          </a:p>
          <a:p>
            <a:r>
              <a:rPr lang="en-US" altLang="zh-CN" dirty="0" smtClean="0"/>
              <a:t>Tomcat</a:t>
            </a:r>
            <a:r>
              <a:rPr lang="zh-CN" altLang="en-US" dirty="0" smtClean="0"/>
              <a:t>的安装配置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46456"/>
          </a:xfrm>
        </p:spPr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 smtClean="0"/>
              <a:t>、</a:t>
            </a:r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42715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71600" y="2708920"/>
            <a:ext cx="7408333" cy="2808312"/>
          </a:xfrm>
        </p:spPr>
        <p:txBody>
          <a:bodyPr/>
          <a:lstStyle/>
          <a:p>
            <a:r>
              <a:rPr lang="zh-CN" altLang="en-US" dirty="0" smtClean="0"/>
              <a:t>学习用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拉取工程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地址：</a:t>
            </a:r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Roy4Li</a:t>
            </a:r>
            <a:r>
              <a:rPr lang="en-US" altLang="zh-CN" dirty="0"/>
              <a:t>/</a:t>
            </a:r>
            <a:r>
              <a:rPr lang="en-US" altLang="zh-CN" dirty="0" err="1"/>
              <a:t>JavaWebLessons.git</a:t>
            </a:r>
            <a:endParaRPr lang="en-US" altLang="zh-CN" dirty="0" smtClean="0"/>
          </a:p>
          <a:p>
            <a:r>
              <a:rPr lang="zh-CN" altLang="en-US" dirty="0" smtClean="0"/>
              <a:t>构建一个可访问的网站，能够显示当前时间和自己的姓名（其他内容可自由发挥），要求有标题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46456"/>
          </a:xfr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 smtClean="0"/>
              <a:t>、</a:t>
            </a:r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38401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71600" y="2708920"/>
            <a:ext cx="7408333" cy="2808312"/>
          </a:xfrm>
        </p:spPr>
        <p:txBody>
          <a:bodyPr/>
          <a:lstStyle/>
          <a:p>
            <a:r>
              <a:rPr lang="en-US" altLang="zh-CN" dirty="0" smtClean="0"/>
              <a:t>TCP/IP</a:t>
            </a:r>
            <a:r>
              <a:rPr lang="zh-CN" altLang="en-US" dirty="0" smtClean="0"/>
              <a:t>协议分为几层？每一层的作用？</a:t>
            </a:r>
            <a:endParaRPr lang="en-US" altLang="zh-CN" dirty="0" smtClean="0"/>
          </a:p>
          <a:p>
            <a:r>
              <a:rPr lang="zh-CN" altLang="en-US" dirty="0" smtClean="0"/>
              <a:t>典型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网络结构是什么样的？</a:t>
            </a:r>
            <a:endParaRPr lang="en-US" altLang="zh-CN" dirty="0" smtClean="0"/>
          </a:p>
          <a:p>
            <a:r>
              <a:rPr lang="zh-CN" altLang="en-US" dirty="0" smtClean="0"/>
              <a:t>什么是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中如何创建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通讯？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</a:t>
            </a:r>
            <a:r>
              <a:rPr lang="zh-CN" altLang="en-US" dirty="0" smtClean="0"/>
              <a:t>复习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91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2456508"/>
            <a:ext cx="7408333" cy="35283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是应用层协议，常见</a:t>
            </a:r>
            <a:r>
              <a:rPr lang="en-US" altLang="zh-CN" dirty="0" smtClean="0"/>
              <a:t>HTTP/1.1 </a:t>
            </a:r>
          </a:p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C/S</a:t>
            </a:r>
            <a:r>
              <a:rPr lang="zh-CN" altLang="en-US" dirty="0" smtClean="0"/>
              <a:t>模式；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简单快速；方法简单；</a:t>
            </a:r>
            <a:r>
              <a:rPr lang="en-US" altLang="zh-CN" dirty="0" smtClean="0"/>
              <a:t>GET/POST/HEAD</a:t>
            </a:r>
          </a:p>
          <a:p>
            <a:pPr lvl="1"/>
            <a:r>
              <a:rPr lang="zh-CN" altLang="en-US" dirty="0" smtClean="0"/>
              <a:t>灵活；传输类型任意，</a:t>
            </a:r>
            <a:r>
              <a:rPr lang="en-US" altLang="zh-CN" dirty="0" smtClean="0"/>
              <a:t>Content-Type</a:t>
            </a:r>
            <a:r>
              <a:rPr lang="zh-CN" altLang="en-US" dirty="0" smtClean="0"/>
              <a:t>字段加以标记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无连接；节省传输时间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无状态：无记忆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6456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7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2456508"/>
            <a:ext cx="7408333" cy="3528392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hlinkClick r:id="rId2" action="ppaction://hlinkfile"/>
              </a:rPr>
              <a:t>URL:Universal</a:t>
            </a:r>
            <a:r>
              <a:rPr lang="en-US" altLang="zh-CN" dirty="0" smtClean="0"/>
              <a:t> Resource Location</a:t>
            </a:r>
            <a:r>
              <a:rPr lang="zh-CN" altLang="en-US" dirty="0" smtClean="0"/>
              <a:t>，特殊类型的</a:t>
            </a:r>
            <a:r>
              <a:rPr lang="en-US" altLang="zh-CN" dirty="0" smtClean="0"/>
              <a:t>URI(Universal Resource Identification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比如 </a:t>
            </a:r>
            <a:r>
              <a:rPr lang="en-US" altLang="zh-CN" dirty="0" smtClean="0">
                <a:hlinkClick r:id="rId3"/>
              </a:rPr>
              <a:t>http://host[“:”port][</a:t>
            </a:r>
            <a:r>
              <a:rPr lang="en-US" altLang="zh-CN" dirty="0" err="1" smtClean="0">
                <a:hlinkClick r:id="rId3"/>
              </a:rPr>
              <a:t>abs_path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http://</a:t>
            </a:r>
            <a:r>
              <a:rPr lang="en-US" altLang="zh-CN" dirty="0" err="1" smtClean="0"/>
              <a:t>www.baidu.com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4"/>
              </a:rPr>
              <a:t>http://127.0.0.1//3306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6456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1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988840"/>
            <a:ext cx="7408333" cy="41764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HTTP</a:t>
            </a:r>
            <a:r>
              <a:rPr lang="zh-CN" altLang="en-US" dirty="0" smtClean="0"/>
              <a:t>格式：请求</a:t>
            </a:r>
            <a:endParaRPr lang="en-US" altLang="zh-CN" dirty="0" smtClean="0"/>
          </a:p>
          <a:p>
            <a:r>
              <a:rPr lang="zh-CN" altLang="en-US" dirty="0"/>
              <a:t>请求</a:t>
            </a:r>
            <a:r>
              <a:rPr lang="zh-CN" altLang="en-US" dirty="0" smtClean="0"/>
              <a:t>行  </a:t>
            </a:r>
            <a:r>
              <a:rPr lang="en-US" altLang="zh-CN" dirty="0"/>
              <a:t>Method Request-URI HTTP-Version </a:t>
            </a:r>
            <a:r>
              <a:rPr lang="en-US" altLang="zh-CN" dirty="0" err="1"/>
              <a:t>CRLF</a:t>
            </a:r>
            <a:r>
              <a:rPr lang="en-US" altLang="zh-CN" dirty="0"/>
              <a:t>  </a:t>
            </a:r>
            <a:endParaRPr lang="en-US" altLang="zh-CN" dirty="0" smtClean="0"/>
          </a:p>
          <a:p>
            <a:r>
              <a:rPr lang="zh-CN" altLang="en-US" dirty="0"/>
              <a:t>消息报</a:t>
            </a:r>
            <a:r>
              <a:rPr lang="zh-CN" altLang="en-US" dirty="0" smtClean="0"/>
              <a:t>头 </a:t>
            </a:r>
            <a:endParaRPr lang="en-US" altLang="zh-CN" dirty="0" smtClean="0"/>
          </a:p>
          <a:p>
            <a:r>
              <a:rPr lang="zh-CN" altLang="en-US" dirty="0" smtClean="0"/>
              <a:t>消息正文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请求方法（所有方法全为大写）有多种，各个方法的解释如下：</a:t>
            </a:r>
            <a:br>
              <a:rPr lang="zh-CN" altLang="en-US" dirty="0"/>
            </a:br>
            <a:r>
              <a:rPr lang="en-US" altLang="zh-CN" dirty="0"/>
              <a:t>GET     </a:t>
            </a:r>
            <a:r>
              <a:rPr lang="zh-CN" altLang="en-US" dirty="0"/>
              <a:t>请求获取</a:t>
            </a:r>
            <a:r>
              <a:rPr lang="en-US" altLang="zh-CN" dirty="0"/>
              <a:t>Request-URI</a:t>
            </a:r>
            <a:r>
              <a:rPr lang="zh-CN" altLang="en-US" dirty="0"/>
              <a:t>所标识的资源</a:t>
            </a:r>
            <a:br>
              <a:rPr lang="zh-CN" altLang="en-US" dirty="0"/>
            </a:br>
            <a:r>
              <a:rPr lang="en-US" altLang="zh-CN" dirty="0"/>
              <a:t>POST    </a:t>
            </a:r>
            <a:r>
              <a:rPr lang="zh-CN" altLang="en-US" dirty="0"/>
              <a:t>在</a:t>
            </a:r>
            <a:r>
              <a:rPr lang="en-US" altLang="zh-CN" dirty="0"/>
              <a:t>Request-URI</a:t>
            </a:r>
            <a:r>
              <a:rPr lang="zh-CN" altLang="en-US" dirty="0"/>
              <a:t>所标识的资源后附加新的数据</a:t>
            </a:r>
            <a:br>
              <a:rPr lang="zh-CN" altLang="en-US" dirty="0"/>
            </a:br>
            <a:r>
              <a:rPr lang="en-US" altLang="zh-CN" dirty="0"/>
              <a:t>HEAD    </a:t>
            </a:r>
            <a:r>
              <a:rPr lang="zh-CN" altLang="en-US" dirty="0"/>
              <a:t>请求获取由</a:t>
            </a:r>
            <a:r>
              <a:rPr lang="en-US" altLang="zh-CN" dirty="0"/>
              <a:t>Request-URI</a:t>
            </a:r>
            <a:r>
              <a:rPr lang="zh-CN" altLang="en-US" dirty="0"/>
              <a:t>所标识的资源的响应消息报头</a:t>
            </a:r>
            <a:br>
              <a:rPr lang="zh-CN" altLang="en-US" dirty="0"/>
            </a:br>
            <a:r>
              <a:rPr lang="en-US" altLang="zh-CN" dirty="0"/>
              <a:t>PUT     </a:t>
            </a:r>
            <a:r>
              <a:rPr lang="zh-CN" altLang="en-US" dirty="0"/>
              <a:t>请求服务器存储一个资源，并用</a:t>
            </a:r>
            <a:r>
              <a:rPr lang="en-US" altLang="zh-CN" dirty="0"/>
              <a:t>Request-URI</a:t>
            </a:r>
            <a:r>
              <a:rPr lang="zh-CN" altLang="en-US" dirty="0"/>
              <a:t>作为其标识</a:t>
            </a:r>
            <a:br>
              <a:rPr lang="zh-CN" altLang="en-US" dirty="0"/>
            </a:br>
            <a:r>
              <a:rPr lang="en-US" altLang="zh-CN" dirty="0"/>
              <a:t>DELETE  </a:t>
            </a:r>
            <a:r>
              <a:rPr lang="zh-CN" altLang="en-US" dirty="0"/>
              <a:t>请求服务器删除</a:t>
            </a:r>
            <a:r>
              <a:rPr lang="en-US" altLang="zh-CN" dirty="0"/>
              <a:t>Request-URI</a:t>
            </a:r>
            <a:r>
              <a:rPr lang="zh-CN" altLang="en-US" dirty="0"/>
              <a:t>所标识的资源</a:t>
            </a:r>
            <a:br>
              <a:rPr lang="zh-CN" altLang="en-US" dirty="0"/>
            </a:br>
            <a:r>
              <a:rPr lang="en-US" altLang="zh-CN" dirty="0"/>
              <a:t>TRACE   </a:t>
            </a:r>
            <a:r>
              <a:rPr lang="zh-CN" altLang="en-US" dirty="0"/>
              <a:t>请求服务器回送收到的请求信息，主要用于测试或诊断</a:t>
            </a:r>
            <a:br>
              <a:rPr lang="zh-CN" altLang="en-US" dirty="0"/>
            </a:br>
            <a:r>
              <a:rPr lang="en-US" altLang="zh-CN" dirty="0"/>
              <a:t>CONNECT </a:t>
            </a:r>
            <a:r>
              <a:rPr lang="zh-CN" altLang="en-US" dirty="0"/>
              <a:t>保留将来使用</a:t>
            </a:r>
            <a:br>
              <a:rPr lang="zh-CN" altLang="en-US" dirty="0"/>
            </a:br>
            <a:r>
              <a:rPr lang="en-US" altLang="zh-CN" dirty="0"/>
              <a:t>OPTIONS </a:t>
            </a:r>
            <a:r>
              <a:rPr lang="zh-CN" altLang="en-US" dirty="0"/>
              <a:t>请求查询服务器的性能，或者查询与资源相关的选项和需求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6456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84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988840"/>
            <a:ext cx="8280920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HTTP</a:t>
            </a:r>
            <a:r>
              <a:rPr lang="zh-CN" altLang="en-US" dirty="0" smtClean="0"/>
              <a:t>格式：响应</a:t>
            </a:r>
            <a:endParaRPr lang="en-US" altLang="zh-CN" dirty="0" smtClean="0"/>
          </a:p>
          <a:p>
            <a:r>
              <a:rPr lang="zh-CN" altLang="en-US" dirty="0" smtClean="0"/>
              <a:t>状态行 </a:t>
            </a:r>
            <a:r>
              <a:rPr lang="en-US" altLang="zh-CN" dirty="0"/>
              <a:t>HTTP-Version Status-Code Reason-Phrase </a:t>
            </a:r>
            <a:r>
              <a:rPr lang="en-US" altLang="zh-CN" dirty="0" err="1"/>
              <a:t>CRLF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zh-CN" altLang="en-US" dirty="0"/>
              <a:t>消息报</a:t>
            </a:r>
            <a:r>
              <a:rPr lang="zh-CN" altLang="en-US" dirty="0" smtClean="0"/>
              <a:t>头（略）</a:t>
            </a:r>
            <a:endParaRPr lang="en-US" altLang="zh-CN" dirty="0" smtClean="0"/>
          </a:p>
          <a:p>
            <a:r>
              <a:rPr lang="zh-CN" altLang="en-US" dirty="0" smtClean="0"/>
              <a:t>消息正文（略）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6456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2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2060848"/>
            <a:ext cx="8136904" cy="2160240"/>
          </a:xfrm>
        </p:spPr>
        <p:txBody>
          <a:bodyPr/>
          <a:lstStyle/>
          <a:p>
            <a:r>
              <a:rPr lang="en-US" altLang="zh-CN" dirty="0" smtClean="0"/>
              <a:t>Web </a:t>
            </a:r>
            <a:r>
              <a:rPr lang="zh-CN" altLang="en-US" dirty="0" smtClean="0"/>
              <a:t>服务器，处理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请求，然后传递给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程序，即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处理，因此，又称为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r>
              <a:rPr lang="zh-CN" altLang="en-US" dirty="0" smtClean="0"/>
              <a:t>重点：安装和部署</a:t>
            </a:r>
            <a:r>
              <a:rPr lang="en-US" altLang="zh-CN" dirty="0" smtClean="0"/>
              <a:t>Tomcat</a:t>
            </a:r>
          </a:p>
          <a:p>
            <a:r>
              <a:rPr lang="zh-CN" altLang="en-US" dirty="0" smtClean="0"/>
              <a:t>安装：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官网，按照说明下载安装</a:t>
            </a:r>
            <a:endParaRPr lang="en-US" altLang="zh-CN" dirty="0" smtClean="0"/>
          </a:p>
          <a:p>
            <a:r>
              <a:rPr lang="zh-CN" altLang="en-US" dirty="0" smtClean="0"/>
              <a:t>浏览安装文件夹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46456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Tomcat(1)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437112"/>
            <a:ext cx="8314286" cy="14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2060848"/>
            <a:ext cx="8136904" cy="2088232"/>
          </a:xfrm>
        </p:spPr>
        <p:txBody>
          <a:bodyPr/>
          <a:lstStyle/>
          <a:p>
            <a:r>
              <a:rPr lang="zh-CN" altLang="en-US" dirty="0" smtClean="0"/>
              <a:t>需要配置的文件</a:t>
            </a:r>
            <a:endParaRPr lang="en-US" altLang="zh-CN" dirty="0" smtClean="0"/>
          </a:p>
          <a:p>
            <a:r>
              <a:rPr lang="en-US" altLang="zh-CN" dirty="0" smtClean="0"/>
              <a:t>(1)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下几个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 一般不用动</a:t>
            </a:r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en-US" altLang="zh-CN" dirty="0" err="1" smtClean="0"/>
              <a:t>webapp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 各个应用的</a:t>
            </a:r>
            <a:r>
              <a:rPr lang="en-US" altLang="zh-CN" dirty="0" err="1" smtClean="0"/>
              <a:t>web.xml</a:t>
            </a:r>
            <a:endParaRPr lang="en-US" altLang="zh-CN" dirty="0" smtClean="0"/>
          </a:p>
          <a:p>
            <a:r>
              <a:rPr lang="en-US" altLang="zh-CN" dirty="0" err="1" smtClean="0"/>
              <a:t>filter,filter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mapping,servlet,servlet</a:t>
            </a:r>
            <a:r>
              <a:rPr lang="en-US" altLang="zh-CN" dirty="0" smtClean="0"/>
              <a:t>-mapping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46456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Tomcat(2)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43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71600" y="2708920"/>
            <a:ext cx="7408333" cy="2808312"/>
          </a:xfrm>
        </p:spPr>
        <p:txBody>
          <a:bodyPr/>
          <a:lstStyle/>
          <a:p>
            <a:r>
              <a:rPr lang="zh-CN" altLang="en-US" dirty="0" smtClean="0"/>
              <a:t>需要用到的包 </a:t>
            </a:r>
            <a:r>
              <a:rPr lang="en-US" altLang="zh-CN" dirty="0" smtClean="0"/>
              <a:t>servlet-</a:t>
            </a:r>
            <a:r>
              <a:rPr lang="en-US" altLang="zh-CN" dirty="0" err="1" smtClean="0"/>
              <a:t>api.jar</a:t>
            </a:r>
            <a:r>
              <a:rPr lang="zh-CN" altLang="en-US" dirty="0" smtClean="0"/>
              <a:t>（在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lib</a:t>
            </a:r>
            <a:r>
              <a:rPr lang="zh-CN" altLang="en-US" dirty="0" smtClean="0"/>
              <a:t>文件夹下）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建立工程 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git</a:t>
            </a:r>
            <a:r>
              <a:rPr lang="zh-CN" altLang="en-US" dirty="0"/>
              <a:t>拉</a:t>
            </a:r>
            <a:r>
              <a:rPr lang="zh-CN" altLang="en-US" dirty="0" smtClean="0"/>
              <a:t>取 </a:t>
            </a:r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Roy4Li</a:t>
            </a:r>
            <a:r>
              <a:rPr lang="en-US" altLang="zh-CN" dirty="0"/>
              <a:t>/</a:t>
            </a:r>
            <a:r>
              <a:rPr lang="en-US" altLang="zh-CN" dirty="0" err="1"/>
              <a:t>JavaWebLessons.git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46456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、简单的</a:t>
            </a:r>
            <a:r>
              <a:rPr lang="en-US" altLang="zh-CN" dirty="0" err="1" smtClean="0"/>
              <a:t>webapp</a:t>
            </a:r>
            <a:r>
              <a:rPr lang="zh-CN" altLang="en-US" dirty="0" smtClean="0"/>
              <a:t>开发演示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33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651</TotalTime>
  <Words>385</Words>
  <Application>Microsoft Office PowerPoint</Application>
  <PresentationFormat>全屏显示(4:3)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波形</vt:lpstr>
      <vt:lpstr>  Java Web开发</vt:lpstr>
      <vt:lpstr>上节复习</vt:lpstr>
      <vt:lpstr>1、HTTP协议(1)</vt:lpstr>
      <vt:lpstr>1、HTTP协议(2)</vt:lpstr>
      <vt:lpstr>1、HTTP协议(3)</vt:lpstr>
      <vt:lpstr>1、HTTP协议(4)</vt:lpstr>
      <vt:lpstr>2、Tomcat(1)</vt:lpstr>
      <vt:lpstr>2、Tomcat(2)</vt:lpstr>
      <vt:lpstr>3、简单的webapp开发演示</vt:lpstr>
      <vt:lpstr>4、Servlet</vt:lpstr>
      <vt:lpstr>5、JSP</vt:lpstr>
      <vt:lpstr>6、总结</vt:lpstr>
      <vt:lpstr>7、作业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Web开发</dc:title>
  <dc:creator>Enjoy!</dc:creator>
  <cp:lastModifiedBy>微软用户</cp:lastModifiedBy>
  <cp:revision>152</cp:revision>
  <dcterms:created xsi:type="dcterms:W3CDTF">2015-03-30T03:26:22Z</dcterms:created>
  <dcterms:modified xsi:type="dcterms:W3CDTF">2015-04-13T09:17:11Z</dcterms:modified>
</cp:coreProperties>
</file>