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>
        <p:scale>
          <a:sx n="215" d="100"/>
          <a:sy n="215" d="100"/>
        </p:scale>
        <p:origin x="144" y="-4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1AA9-776C-0E4D-A65F-C731E10A9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1B31A-E788-C349-B217-BAA1B4B8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4DB7D-3D4B-584B-8CD5-90D29BD0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7AD1-F93B-2541-B447-DEF784C9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0342-2D5A-0A46-9892-8B8D0450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6B6B-C117-5546-824F-1899F267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67F48-AD39-854F-B093-113A0DBF4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A37D-443C-FB4F-8E52-EEAA9552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14B4-E8B0-2748-B3E5-46DC3AA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22A1-7969-1F4F-9717-B393BF0A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9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4C728-9CC2-554E-80AC-0BFAF05A5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02BC6-DE42-4B44-A93C-F0455EE0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98D5-BB80-9240-A58E-24D603A6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2F9B-89B7-2547-9B29-8ABF0A35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F044-39CD-A14C-85EA-C27B20A2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DAF0-2B46-DB41-A410-00B87393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5AFB-A1BF-3042-849A-C9EE5203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5A85-A3EC-CF49-8B4C-5DD448DB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373E-D41C-4740-878C-292BDAB8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84F2-0CE6-124E-B17C-4E1A62E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CB69-73E7-6747-97B0-8AFF91C5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3696-2BE5-E847-919F-7AF36EC5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66C3-EC9A-A64B-9313-AD1A0086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8751-24CD-0F4A-971F-12DDD1B7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E03D-352F-564B-AA2D-6D723B2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8AEF-4FD0-554A-9710-B2FC5DA7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6D58-B5DC-0A4F-8D70-5AE46054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ADE9-4E80-9644-917F-595DCBECC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FA224-3F06-8E40-B19F-E6644674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F55CB-3AD5-4445-A65D-5C5B087B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5905-BFA6-F94C-8317-92F473A0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1B30-E5BD-4542-979B-7034A52A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C2A0F-FB49-BA49-AF39-3B5B5B21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57D04-5A3C-B642-8F90-6C6985711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D3B8D-872E-5D46-87D8-3DAC642A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61CCD-2A54-AA48-99C5-BB145A906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E8D7C-3F94-1A4B-8946-FD9AA59C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B3BA0-85E4-AA46-9888-07345369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2A319-7FDD-0245-98C7-2ACA8C34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6866-38CC-2B45-ADE7-3ED01228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E71E-334E-F843-A910-908B44DE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9B463-4E15-CF48-8FCF-7C048991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D979-5B1E-3540-9D07-AF35EA8B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688D7-33FF-6540-9ADC-9B6FA64B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BB2C0-B423-3B45-B3BA-C45B4D2F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E8E3-0F2F-3447-95B7-68F4F766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46DE-C71A-C34B-A578-CA10B005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3661-2DA3-194C-8399-DF47D7D5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00F3A-1A9B-5542-B7DA-35E9B364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36CB-80B3-9F44-8F4A-E304B0DF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E821B-9729-C54D-A6F6-4B5A297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85D32-DBF3-874B-980C-ACEA46E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A29B-565B-BB48-8796-AA229B3F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16CA1-3188-4A4D-B4AB-57CE9B182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D3976-7ED6-5749-861E-A50B7040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374F7-A404-714C-9944-92EC438D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136C-7512-B043-B77F-F0FA9296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2A101-0227-1246-B2C9-C6607E46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4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C20F2-2F78-3541-ACC1-B96B35D8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7F50-5850-4040-A57E-B3F6BB95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6FA6-AEB8-4546-8484-45BABDDEC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7EA7-1EB4-AF44-8196-6D592C7B8C49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173E-214F-A74A-B883-897DB11DA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36BF-A892-1A46-A35C-CE29273C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674E-1665-864E-8B68-D66AC47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9DF70-4E6F-8E45-9A27-284ABAB6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39" y="0"/>
            <a:ext cx="994972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9E11CE-916D-7F45-BBEC-227068DB594B}"/>
              </a:ext>
            </a:extLst>
          </p:cNvPr>
          <p:cNvCxnSpPr>
            <a:cxnSpLocks/>
          </p:cNvCxnSpPr>
          <p:nvPr/>
        </p:nvCxnSpPr>
        <p:spPr>
          <a:xfrm>
            <a:off x="1472540" y="6014852"/>
            <a:ext cx="1143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0963F-7C86-A340-B27B-BB995599D8A3}"/>
              </a:ext>
            </a:extLst>
          </p:cNvPr>
          <p:cNvSpPr txBox="1"/>
          <p:nvPr/>
        </p:nvSpPr>
        <p:spPr>
          <a:xfrm>
            <a:off x="1655302" y="564689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um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6AFCBB-B692-7442-80F8-8B582C737D7D}"/>
              </a:ext>
            </a:extLst>
          </p:cNvPr>
          <p:cNvCxnSpPr>
            <a:cxnSpLocks/>
          </p:cNvCxnSpPr>
          <p:nvPr/>
        </p:nvCxnSpPr>
        <p:spPr>
          <a:xfrm>
            <a:off x="1480946" y="6086348"/>
            <a:ext cx="649224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EF7EDF-714B-BD4B-8EC5-FD299FCFE7B4}"/>
              </a:ext>
            </a:extLst>
          </p:cNvPr>
          <p:cNvSpPr txBox="1"/>
          <p:nvPr/>
        </p:nvSpPr>
        <p:spPr>
          <a:xfrm>
            <a:off x="1531204" y="607553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0.575 um</a:t>
            </a:r>
          </a:p>
        </p:txBody>
      </p:sp>
    </p:spTree>
    <p:extLst>
      <p:ext uri="{BB962C8B-B14F-4D97-AF65-F5344CB8AC3E}">
        <p14:creationId xmlns:p14="http://schemas.microsoft.com/office/powerpoint/2010/main" val="358503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Lennon, Jay</dc:creator>
  <cp:lastModifiedBy>Lennon, Jay</cp:lastModifiedBy>
  <cp:revision>1</cp:revision>
  <dcterms:created xsi:type="dcterms:W3CDTF">2020-12-24T16:57:48Z</dcterms:created>
  <dcterms:modified xsi:type="dcterms:W3CDTF">2020-12-24T17:07:36Z</dcterms:modified>
</cp:coreProperties>
</file>