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7"/>
    <p:restoredTop sz="92582"/>
  </p:normalViewPr>
  <p:slideViewPr>
    <p:cSldViewPr snapToGrid="0" snapToObjects="1">
      <p:cViewPr>
        <p:scale>
          <a:sx n="56" d="100"/>
          <a:sy n="56" d="100"/>
        </p:scale>
        <p:origin x="2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7152-60D9-0B4B-89E4-3DB79387D19E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4F33-D28F-3C4D-BAFC-4FFC20A9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955"/>
          <a:stretch/>
        </p:blipFill>
        <p:spPr>
          <a:xfrm>
            <a:off x="0" y="2646297"/>
            <a:ext cx="8686800" cy="4206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82" t="22089" r="1132" b="37068"/>
          <a:stretch/>
        </p:blipFill>
        <p:spPr>
          <a:xfrm>
            <a:off x="8686800" y="3418956"/>
            <a:ext cx="2869613" cy="23198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8915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6733"/>
              </p:ext>
            </p:extLst>
          </p:nvPr>
        </p:nvGraphicFramePr>
        <p:xfrm>
          <a:off x="5048952" y="910970"/>
          <a:ext cx="7143048" cy="1915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79"/>
                <a:gridCol w="1358503"/>
                <a:gridCol w="1306404"/>
                <a:gridCol w="1208472"/>
                <a:gridCol w="1257990"/>
              </a:tblGrid>
              <a:tr h="4524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Source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NumDF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DenDF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F-value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P-value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Intercept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1563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Treatment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0.368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0.667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0.42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 x Treatment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1.022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0.31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048952" y="1325539"/>
            <a:ext cx="7129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64625" y="120972"/>
            <a:ext cx="982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Soil Warming Plus Nitrogen </a:t>
            </a:r>
            <a:r>
              <a:rPr lang="en-US" sz="3600" b="1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Addition </a:t>
            </a:r>
            <a:r>
              <a:rPr lang="en-US" sz="3600" b="1" smtClean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Experiment </a:t>
            </a:r>
            <a:r>
              <a:rPr lang="en-US" sz="3600" b="1" dirty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at Harvard Forest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048952" y="2826483"/>
            <a:ext cx="7129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t="51197" r="58753" b="204"/>
          <a:stretch/>
        </p:blipFill>
        <p:spPr>
          <a:xfrm>
            <a:off x="423613" y="1306020"/>
            <a:ext cx="1028699" cy="14976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333024" y="153267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Average Plant Diversity </a:t>
            </a:r>
          </a:p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2006-2009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82" t="22089" r="1132" b="37068"/>
          <a:stretch/>
        </p:blipFill>
        <p:spPr>
          <a:xfrm>
            <a:off x="9349740" y="3577274"/>
            <a:ext cx="2842260" cy="229774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8915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762"/>
          <a:stretch/>
        </p:blipFill>
        <p:spPr>
          <a:xfrm>
            <a:off x="0" y="2497503"/>
            <a:ext cx="9349740" cy="437067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001"/>
              </p:ext>
            </p:extLst>
          </p:nvPr>
        </p:nvGraphicFramePr>
        <p:xfrm>
          <a:off x="5048952" y="1050690"/>
          <a:ext cx="7143048" cy="1915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79"/>
                <a:gridCol w="1358503"/>
                <a:gridCol w="1306404"/>
                <a:gridCol w="1208472"/>
                <a:gridCol w="1257990"/>
              </a:tblGrid>
              <a:tr h="4524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Source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NumDF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DenDF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F-value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P-value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Intercept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693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Treatment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0.147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0.74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2.77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0.09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485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 x Treatment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1.14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0.29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048952" y="1465259"/>
            <a:ext cx="7129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64625" y="120972"/>
            <a:ext cx="982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Soil Warming Plus Nitrogen </a:t>
            </a:r>
            <a:r>
              <a:rPr lang="en-US" sz="3600" b="1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Addition </a:t>
            </a:r>
            <a:r>
              <a:rPr lang="en-US" sz="3600" b="1" smtClean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Experiment </a:t>
            </a:r>
            <a:r>
              <a:rPr lang="en-US" sz="3600" b="1" dirty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at Harvard Forest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041332" y="3057839"/>
            <a:ext cx="71295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470184" y="14619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Average Plant Richness </a:t>
            </a:r>
          </a:p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2006-2009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t="51197" r="58753" b="204"/>
          <a:stretch/>
        </p:blipFill>
        <p:spPr>
          <a:xfrm>
            <a:off x="205741" y="1266421"/>
            <a:ext cx="1028699" cy="14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DIN Condensed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Beidler</dc:creator>
  <cp:lastModifiedBy>Katie Beidler</cp:lastModifiedBy>
  <cp:revision>8</cp:revision>
  <dcterms:created xsi:type="dcterms:W3CDTF">2017-02-16T03:36:45Z</dcterms:created>
  <dcterms:modified xsi:type="dcterms:W3CDTF">2017-02-16T23:52:39Z</dcterms:modified>
</cp:coreProperties>
</file>