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642751-5A51-4C52-BCEB-8A20E8D4BACE}" v="291" dt="2021-05-29T17:42:48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she Cohen" userId="2b75a735-3ed8-4366-89a7-1691b9e6e440" providerId="ADAL" clId="{8A642751-5A51-4C52-BCEB-8A20E8D4BACE}"/>
    <pc:docChg chg="undo custSel addSld delSld modSld">
      <pc:chgData name="Moshe Cohen" userId="2b75a735-3ed8-4366-89a7-1691b9e6e440" providerId="ADAL" clId="{8A642751-5A51-4C52-BCEB-8A20E8D4BACE}" dt="2021-05-29T17:45:01.404" v="1612" actId="1076"/>
      <pc:docMkLst>
        <pc:docMk/>
      </pc:docMkLst>
      <pc:sldChg chg="modSp new del mod">
        <pc:chgData name="Moshe Cohen" userId="2b75a735-3ed8-4366-89a7-1691b9e6e440" providerId="ADAL" clId="{8A642751-5A51-4C52-BCEB-8A20E8D4BACE}" dt="2021-05-29T17:13:22.230" v="629" actId="680"/>
        <pc:sldMkLst>
          <pc:docMk/>
          <pc:sldMk cId="303287673" sldId="256"/>
        </pc:sldMkLst>
        <pc:spChg chg="mod">
          <ac:chgData name="Moshe Cohen" userId="2b75a735-3ed8-4366-89a7-1691b9e6e440" providerId="ADAL" clId="{8A642751-5A51-4C52-BCEB-8A20E8D4BACE}" dt="2021-05-29T17:13:20.045" v="624" actId="20577"/>
          <ac:spMkLst>
            <pc:docMk/>
            <pc:sldMk cId="303287673" sldId="256"/>
            <ac:spMk id="2" creationId="{6EB36191-CBC2-4EE9-A7CA-35BCE9FADD63}"/>
          </ac:spMkLst>
        </pc:spChg>
        <pc:spChg chg="mod">
          <ac:chgData name="Moshe Cohen" userId="2b75a735-3ed8-4366-89a7-1691b9e6e440" providerId="ADAL" clId="{8A642751-5A51-4C52-BCEB-8A20E8D4BACE}" dt="2021-05-29T17:13:22.025" v="628" actId="20577"/>
          <ac:spMkLst>
            <pc:docMk/>
            <pc:sldMk cId="303287673" sldId="256"/>
            <ac:spMk id="3" creationId="{8288FEB7-F7B4-4ABA-ABF1-ED9B93721AAE}"/>
          </ac:spMkLst>
        </pc:spChg>
      </pc:sldChg>
      <pc:sldChg chg="addSp delSp modSp new add del mod modShow">
        <pc:chgData name="Moshe Cohen" userId="2b75a735-3ed8-4366-89a7-1691b9e6e440" providerId="ADAL" clId="{8A642751-5A51-4C52-BCEB-8A20E8D4BACE}" dt="2021-05-29T17:35:54.838" v="1282" actId="729"/>
        <pc:sldMkLst>
          <pc:docMk/>
          <pc:sldMk cId="1766911890" sldId="256"/>
        </pc:sldMkLst>
        <pc:spChg chg="del">
          <ac:chgData name="Moshe Cohen" userId="2b75a735-3ed8-4366-89a7-1691b9e6e440" providerId="ADAL" clId="{8A642751-5A51-4C52-BCEB-8A20E8D4BACE}" dt="2021-05-29T14:17:54.607" v="1" actId="478"/>
          <ac:spMkLst>
            <pc:docMk/>
            <pc:sldMk cId="1766911890" sldId="256"/>
            <ac:spMk id="2" creationId="{2AC63C10-1735-472C-81F0-66109318CC1A}"/>
          </ac:spMkLst>
        </pc:spChg>
        <pc:spChg chg="del">
          <ac:chgData name="Moshe Cohen" userId="2b75a735-3ed8-4366-89a7-1691b9e6e440" providerId="ADAL" clId="{8A642751-5A51-4C52-BCEB-8A20E8D4BACE}" dt="2021-05-29T14:17:56.376" v="2" actId="478"/>
          <ac:spMkLst>
            <pc:docMk/>
            <pc:sldMk cId="1766911890" sldId="256"/>
            <ac:spMk id="3" creationId="{D825FF81-3CBB-440A-9E8A-1D2C647CAD59}"/>
          </ac:spMkLst>
        </pc:spChg>
        <pc:spChg chg="add mod">
          <ac:chgData name="Moshe Cohen" userId="2b75a735-3ed8-4366-89a7-1691b9e6e440" providerId="ADAL" clId="{8A642751-5A51-4C52-BCEB-8A20E8D4BACE}" dt="2021-05-29T14:26:38.276" v="597" actId="20577"/>
          <ac:spMkLst>
            <pc:docMk/>
            <pc:sldMk cId="1766911890" sldId="256"/>
            <ac:spMk id="4" creationId="{29012CD4-D3DA-4982-AFEE-665274623BE0}"/>
          </ac:spMkLst>
        </pc:spChg>
      </pc:sldChg>
      <pc:sldChg chg="addSp">
        <pc:chgData name="Moshe Cohen" userId="2b75a735-3ed8-4366-89a7-1691b9e6e440" providerId="ADAL" clId="{8A642751-5A51-4C52-BCEB-8A20E8D4BACE}" dt="2021-05-29T17:22:42.139" v="821"/>
        <pc:sldMkLst>
          <pc:docMk/>
          <pc:sldMk cId="160018579" sldId="257"/>
        </pc:sldMkLst>
        <pc:spChg chg="add">
          <ac:chgData name="Moshe Cohen" userId="2b75a735-3ed8-4366-89a7-1691b9e6e440" providerId="ADAL" clId="{8A642751-5A51-4C52-BCEB-8A20E8D4BACE}" dt="2021-05-29T17:22:42.139" v="821"/>
          <ac:spMkLst>
            <pc:docMk/>
            <pc:sldMk cId="160018579" sldId="257"/>
            <ac:spMk id="4" creationId="{49240CC4-59ED-4145-AD0D-81E426771575}"/>
          </ac:spMkLst>
        </pc:spChg>
        <pc:spChg chg="add">
          <ac:chgData name="Moshe Cohen" userId="2b75a735-3ed8-4366-89a7-1691b9e6e440" providerId="ADAL" clId="{8A642751-5A51-4C52-BCEB-8A20E8D4BACE}" dt="2021-05-29T17:22:42.139" v="821"/>
          <ac:spMkLst>
            <pc:docMk/>
            <pc:sldMk cId="160018579" sldId="257"/>
            <ac:spMk id="5" creationId="{82B2A4FB-7718-4AE9-8B6B-3CE083BA4E03}"/>
          </ac:spMkLst>
        </pc:spChg>
        <pc:picChg chg="add">
          <ac:chgData name="Moshe Cohen" userId="2b75a735-3ed8-4366-89a7-1691b9e6e440" providerId="ADAL" clId="{8A642751-5A51-4C52-BCEB-8A20E8D4BACE}" dt="2021-05-29T17:22:42.139" v="821"/>
          <ac:picMkLst>
            <pc:docMk/>
            <pc:sldMk cId="160018579" sldId="257"/>
            <ac:picMk id="8" creationId="{21DE99CB-BFBE-4DF9-8469-4A03C60057E8}"/>
          </ac:picMkLst>
        </pc:picChg>
      </pc:sldChg>
      <pc:sldChg chg="addSp delSp modSp new add del mod modClrScheme chgLayout">
        <pc:chgData name="Moshe Cohen" userId="2b75a735-3ed8-4366-89a7-1691b9e6e440" providerId="ADAL" clId="{8A642751-5A51-4C52-BCEB-8A20E8D4BACE}" dt="2021-05-29T17:35:43.778" v="1279" actId="478"/>
        <pc:sldMkLst>
          <pc:docMk/>
          <pc:sldMk cId="1527408686" sldId="257"/>
        </pc:sldMkLst>
        <pc:spChg chg="mod ord">
          <ac:chgData name="Moshe Cohen" userId="2b75a735-3ed8-4366-89a7-1691b9e6e440" providerId="ADAL" clId="{8A642751-5A51-4C52-BCEB-8A20E8D4BACE}" dt="2021-05-29T17:21:22.619" v="810" actId="700"/>
          <ac:spMkLst>
            <pc:docMk/>
            <pc:sldMk cId="1527408686" sldId="257"/>
            <ac:spMk id="2" creationId="{601AE8E2-4195-400D-A632-5643F034CCA8}"/>
          </ac:spMkLst>
        </pc:spChg>
        <pc:spChg chg="mod ord">
          <ac:chgData name="Moshe Cohen" userId="2b75a735-3ed8-4366-89a7-1691b9e6e440" providerId="ADAL" clId="{8A642751-5A51-4C52-BCEB-8A20E8D4BACE}" dt="2021-05-29T17:21:22.619" v="810" actId="700"/>
          <ac:spMkLst>
            <pc:docMk/>
            <pc:sldMk cId="1527408686" sldId="257"/>
            <ac:spMk id="3" creationId="{9C2D9F61-E5CA-40E4-81B4-B71487D1265B}"/>
          </ac:spMkLst>
        </pc:spChg>
        <pc:spChg chg="mod">
          <ac:chgData name="Moshe Cohen" userId="2b75a735-3ed8-4366-89a7-1691b9e6e440" providerId="ADAL" clId="{8A642751-5A51-4C52-BCEB-8A20E8D4BACE}" dt="2021-05-29T17:22:56.107" v="824" actId="1076"/>
          <ac:spMkLst>
            <pc:docMk/>
            <pc:sldMk cId="1527408686" sldId="257"/>
            <ac:spMk id="4" creationId="{49240CC4-59ED-4145-AD0D-81E426771575}"/>
          </ac:spMkLst>
        </pc:spChg>
        <pc:spChg chg="mod">
          <ac:chgData name="Moshe Cohen" userId="2b75a735-3ed8-4366-89a7-1691b9e6e440" providerId="ADAL" clId="{8A642751-5A51-4C52-BCEB-8A20E8D4BACE}" dt="2021-05-29T17:22:56.107" v="824" actId="1076"/>
          <ac:spMkLst>
            <pc:docMk/>
            <pc:sldMk cId="1527408686" sldId="257"/>
            <ac:spMk id="5" creationId="{82B2A4FB-7718-4AE9-8B6B-3CE083BA4E03}"/>
          </ac:spMkLst>
        </pc:spChg>
        <pc:spChg chg="add del mod ord">
          <ac:chgData name="Moshe Cohen" userId="2b75a735-3ed8-4366-89a7-1691b9e6e440" providerId="ADAL" clId="{8A642751-5A51-4C52-BCEB-8A20E8D4BACE}" dt="2021-05-29T17:20:13.787" v="799" actId="700"/>
          <ac:spMkLst>
            <pc:docMk/>
            <pc:sldMk cId="1527408686" sldId="257"/>
            <ac:spMk id="5" creationId="{F741A20A-F7D8-4D47-AEDC-1F1B73592CE1}"/>
          </ac:spMkLst>
        </pc:spChg>
        <pc:spChg chg="add mod">
          <ac:chgData name="Moshe Cohen" userId="2b75a735-3ed8-4366-89a7-1691b9e6e440" providerId="ADAL" clId="{8A642751-5A51-4C52-BCEB-8A20E8D4BACE}" dt="2021-05-29T17:21:10.729" v="808" actId="20577"/>
          <ac:spMkLst>
            <pc:docMk/>
            <pc:sldMk cId="1527408686" sldId="257"/>
            <ac:spMk id="7" creationId="{36AF2055-CA73-47C9-99C0-11C5086AE413}"/>
          </ac:spMkLst>
        </pc:spChg>
        <pc:spChg chg="add del mod ord">
          <ac:chgData name="Moshe Cohen" userId="2b75a735-3ed8-4366-89a7-1691b9e6e440" providerId="ADAL" clId="{8A642751-5A51-4C52-BCEB-8A20E8D4BACE}" dt="2021-05-29T17:20:53.347" v="807" actId="700"/>
          <ac:spMkLst>
            <pc:docMk/>
            <pc:sldMk cId="1527408686" sldId="257"/>
            <ac:spMk id="8" creationId="{6295C21E-F6A8-4058-83EB-6F1194DAB1DA}"/>
          </ac:spMkLst>
        </pc:spChg>
        <pc:spChg chg="add del mod ord">
          <ac:chgData name="Moshe Cohen" userId="2b75a735-3ed8-4366-89a7-1691b9e6e440" providerId="ADAL" clId="{8A642751-5A51-4C52-BCEB-8A20E8D4BACE}" dt="2021-05-29T17:21:22.619" v="810" actId="700"/>
          <ac:spMkLst>
            <pc:docMk/>
            <pc:sldMk cId="1527408686" sldId="257"/>
            <ac:spMk id="9" creationId="{96A22076-EE48-48CD-B3F2-DA38E2E3A0A9}"/>
          </ac:spMkLst>
        </pc:spChg>
        <pc:spChg chg="add del mod">
          <ac:chgData name="Moshe Cohen" userId="2b75a735-3ed8-4366-89a7-1691b9e6e440" providerId="ADAL" clId="{8A642751-5A51-4C52-BCEB-8A20E8D4BACE}" dt="2021-05-29T17:21:32.499" v="814" actId="478"/>
          <ac:spMkLst>
            <pc:docMk/>
            <pc:sldMk cId="1527408686" sldId="257"/>
            <ac:spMk id="10" creationId="{8E44B519-B138-4A80-A41F-F3859A4C2C90}"/>
          </ac:spMkLst>
        </pc:spChg>
        <pc:spChg chg="add del mod">
          <ac:chgData name="Moshe Cohen" userId="2b75a735-3ed8-4366-89a7-1691b9e6e440" providerId="ADAL" clId="{8A642751-5A51-4C52-BCEB-8A20E8D4BACE}" dt="2021-05-29T17:28:05.219" v="899" actId="478"/>
          <ac:spMkLst>
            <pc:docMk/>
            <pc:sldMk cId="1527408686" sldId="257"/>
            <ac:spMk id="11" creationId="{2B47B401-7AAE-4C2D-9195-C1F407D9D226}"/>
          </ac:spMkLst>
        </pc:spChg>
        <pc:spChg chg="add del mod">
          <ac:chgData name="Moshe Cohen" userId="2b75a735-3ed8-4366-89a7-1691b9e6e440" providerId="ADAL" clId="{8A642751-5A51-4C52-BCEB-8A20E8D4BACE}" dt="2021-05-29T17:27:43.739" v="871"/>
          <ac:spMkLst>
            <pc:docMk/>
            <pc:sldMk cId="1527408686" sldId="257"/>
            <ac:spMk id="16" creationId="{D709B645-2731-4E60-A2B4-C08FBFAAF777}"/>
          </ac:spMkLst>
        </pc:spChg>
        <pc:spChg chg="add mod">
          <ac:chgData name="Moshe Cohen" userId="2b75a735-3ed8-4366-89a7-1691b9e6e440" providerId="ADAL" clId="{8A642751-5A51-4C52-BCEB-8A20E8D4BACE}" dt="2021-05-29T17:35:21.728" v="1275" actId="1036"/>
          <ac:spMkLst>
            <pc:docMk/>
            <pc:sldMk cId="1527408686" sldId="257"/>
            <ac:spMk id="17" creationId="{98479D17-467B-44FC-8672-E77305A35589}"/>
          </ac:spMkLst>
        </pc:spChg>
        <pc:picChg chg="add del mod">
          <ac:chgData name="Moshe Cohen" userId="2b75a735-3ed8-4366-89a7-1691b9e6e440" providerId="ADAL" clId="{8A642751-5A51-4C52-BCEB-8A20E8D4BACE}" dt="2021-05-29T17:20:00.639" v="797" actId="478"/>
          <ac:picMkLst>
            <pc:docMk/>
            <pc:sldMk cId="1527408686" sldId="257"/>
            <ac:picMk id="4" creationId="{E0216C33-E275-4AA0-BEBE-29EA7D8C795C}"/>
          </ac:picMkLst>
        </pc:picChg>
        <pc:picChg chg="add mod">
          <ac:chgData name="Moshe Cohen" userId="2b75a735-3ed8-4366-89a7-1691b9e6e440" providerId="ADAL" clId="{8A642751-5A51-4C52-BCEB-8A20E8D4BACE}" dt="2021-05-29T17:20:26.705" v="801"/>
          <ac:picMkLst>
            <pc:docMk/>
            <pc:sldMk cId="1527408686" sldId="257"/>
            <ac:picMk id="6" creationId="{E2906FAB-4D16-46CB-93B8-2622C2045293}"/>
          </ac:picMkLst>
        </pc:picChg>
        <pc:picChg chg="mod">
          <ac:chgData name="Moshe Cohen" userId="2b75a735-3ed8-4366-89a7-1691b9e6e440" providerId="ADAL" clId="{8A642751-5A51-4C52-BCEB-8A20E8D4BACE}" dt="2021-05-29T17:22:56.107" v="824" actId="1076"/>
          <ac:picMkLst>
            <pc:docMk/>
            <pc:sldMk cId="1527408686" sldId="257"/>
            <ac:picMk id="8" creationId="{21DE99CB-BFBE-4DF9-8469-4A03C60057E8}"/>
          </ac:picMkLst>
        </pc:picChg>
        <pc:picChg chg="add del mod">
          <ac:chgData name="Moshe Cohen" userId="2b75a735-3ed8-4366-89a7-1691b9e6e440" providerId="ADAL" clId="{8A642751-5A51-4C52-BCEB-8A20E8D4BACE}" dt="2021-05-29T17:27:43.729" v="869" actId="21"/>
          <ac:picMkLst>
            <pc:docMk/>
            <pc:sldMk cId="1527408686" sldId="257"/>
            <ac:picMk id="12" creationId="{56954AC3-AE1A-4499-9FCC-6675A93B4F80}"/>
          </ac:picMkLst>
        </pc:picChg>
        <pc:picChg chg="add mod">
          <ac:chgData name="Moshe Cohen" userId="2b75a735-3ed8-4366-89a7-1691b9e6e440" providerId="ADAL" clId="{8A642751-5A51-4C52-BCEB-8A20E8D4BACE}" dt="2021-05-29T17:22:26.909" v="820"/>
          <ac:picMkLst>
            <pc:docMk/>
            <pc:sldMk cId="1527408686" sldId="257"/>
            <ac:picMk id="13" creationId="{477F2C30-2BDE-455D-AA91-C4BD662726B3}"/>
          </ac:picMkLst>
        </pc:picChg>
        <pc:picChg chg="add mod">
          <ac:chgData name="Moshe Cohen" userId="2b75a735-3ed8-4366-89a7-1691b9e6e440" providerId="ADAL" clId="{8A642751-5A51-4C52-BCEB-8A20E8D4BACE}" dt="2021-05-29T17:25:15.976" v="862" actId="1036"/>
          <ac:picMkLst>
            <pc:docMk/>
            <pc:sldMk cId="1527408686" sldId="257"/>
            <ac:picMk id="14" creationId="{6ECBA254-DEB1-42EF-B160-57D7121B93FB}"/>
          </ac:picMkLst>
        </pc:picChg>
        <pc:picChg chg="add mod">
          <ac:chgData name="Moshe Cohen" userId="2b75a735-3ed8-4366-89a7-1691b9e6e440" providerId="ADAL" clId="{8A642751-5A51-4C52-BCEB-8A20E8D4BACE}" dt="2021-05-29T17:25:15.976" v="862" actId="1036"/>
          <ac:picMkLst>
            <pc:docMk/>
            <pc:sldMk cId="1527408686" sldId="257"/>
            <ac:picMk id="15" creationId="{A839DA92-A31B-4671-8847-C2DFD184D4A6}"/>
          </ac:picMkLst>
        </pc:picChg>
        <pc:picChg chg="add del mod">
          <ac:chgData name="Moshe Cohen" userId="2b75a735-3ed8-4366-89a7-1691b9e6e440" providerId="ADAL" clId="{8A642751-5A51-4C52-BCEB-8A20E8D4BACE}" dt="2021-05-29T17:28:58.072" v="999" actId="21"/>
          <ac:picMkLst>
            <pc:docMk/>
            <pc:sldMk cId="1527408686" sldId="257"/>
            <ac:picMk id="18" creationId="{58B71832-A360-4CD5-8CFC-60E35CB7B2D2}"/>
          </ac:picMkLst>
        </pc:picChg>
        <pc:picChg chg="add del mod">
          <ac:chgData name="Moshe Cohen" userId="2b75a735-3ed8-4366-89a7-1691b9e6e440" providerId="ADAL" clId="{8A642751-5A51-4C52-BCEB-8A20E8D4BACE}" dt="2021-05-29T17:29:12.346" v="1003" actId="478"/>
          <ac:picMkLst>
            <pc:docMk/>
            <pc:sldMk cId="1527408686" sldId="257"/>
            <ac:picMk id="19" creationId="{71BA6946-127A-4425-8B3B-A1169D9C87F0}"/>
          </ac:picMkLst>
        </pc:picChg>
        <pc:picChg chg="add del mod">
          <ac:chgData name="Moshe Cohen" userId="2b75a735-3ed8-4366-89a7-1691b9e6e440" providerId="ADAL" clId="{8A642751-5A51-4C52-BCEB-8A20E8D4BACE}" dt="2021-05-29T17:35:29.817" v="1277" actId="21"/>
          <ac:picMkLst>
            <pc:docMk/>
            <pc:sldMk cId="1527408686" sldId="257"/>
            <ac:picMk id="20" creationId="{02887043-1CE0-4469-BECD-2F9F877DC83C}"/>
          </ac:picMkLst>
        </pc:picChg>
        <pc:picChg chg="add del mod">
          <ac:chgData name="Moshe Cohen" userId="2b75a735-3ed8-4366-89a7-1691b9e6e440" providerId="ADAL" clId="{8A642751-5A51-4C52-BCEB-8A20E8D4BACE}" dt="2021-05-29T17:35:43.778" v="1279" actId="478"/>
          <ac:picMkLst>
            <pc:docMk/>
            <pc:sldMk cId="1527408686" sldId="257"/>
            <ac:picMk id="21" creationId="{2FBCFE4F-CB54-4FB5-8576-A5EBD276D325}"/>
          </ac:picMkLst>
        </pc:picChg>
      </pc:sldChg>
      <pc:sldChg chg="delSp new del mod">
        <pc:chgData name="Moshe Cohen" userId="2b75a735-3ed8-4366-89a7-1691b9e6e440" providerId="ADAL" clId="{8A642751-5A51-4C52-BCEB-8A20E8D4BACE}" dt="2021-05-29T17:36:08.178" v="1286" actId="47"/>
        <pc:sldMkLst>
          <pc:docMk/>
          <pc:sldMk cId="32187255" sldId="258"/>
        </pc:sldMkLst>
        <pc:spChg chg="del">
          <ac:chgData name="Moshe Cohen" userId="2b75a735-3ed8-4366-89a7-1691b9e6e440" providerId="ADAL" clId="{8A642751-5A51-4C52-BCEB-8A20E8D4BACE}" dt="2021-05-29T17:36:04.006" v="1284" actId="478"/>
          <ac:spMkLst>
            <pc:docMk/>
            <pc:sldMk cId="32187255" sldId="258"/>
            <ac:spMk id="2" creationId="{4CD26F22-E920-4BC9-B808-805CDFDC8061}"/>
          </ac:spMkLst>
        </pc:spChg>
      </pc:sldChg>
      <pc:sldChg chg="delSp modSp add mod">
        <pc:chgData name="Moshe Cohen" userId="2b75a735-3ed8-4366-89a7-1691b9e6e440" providerId="ADAL" clId="{8A642751-5A51-4C52-BCEB-8A20E8D4BACE}" dt="2021-05-29T17:45:01.404" v="1612" actId="1076"/>
        <pc:sldMkLst>
          <pc:docMk/>
          <pc:sldMk cId="2129516714" sldId="258"/>
        </pc:sldMkLst>
        <pc:spChg chg="mod">
          <ac:chgData name="Moshe Cohen" userId="2b75a735-3ed8-4366-89a7-1691b9e6e440" providerId="ADAL" clId="{8A642751-5A51-4C52-BCEB-8A20E8D4BACE}" dt="2021-05-29T17:44:13.537" v="1589" actId="113"/>
          <ac:spMkLst>
            <pc:docMk/>
            <pc:sldMk cId="2129516714" sldId="258"/>
            <ac:spMk id="2" creationId="{601AE8E2-4195-400D-A632-5643F034CCA8}"/>
          </ac:spMkLst>
        </pc:spChg>
        <pc:spChg chg="mod">
          <ac:chgData name="Moshe Cohen" userId="2b75a735-3ed8-4366-89a7-1691b9e6e440" providerId="ADAL" clId="{8A642751-5A51-4C52-BCEB-8A20E8D4BACE}" dt="2021-05-29T17:45:01.404" v="1612" actId="1076"/>
          <ac:spMkLst>
            <pc:docMk/>
            <pc:sldMk cId="2129516714" sldId="258"/>
            <ac:spMk id="3" creationId="{9C2D9F61-E5CA-40E4-81B4-B71487D1265B}"/>
          </ac:spMkLst>
        </pc:spChg>
        <pc:spChg chg="del mod">
          <ac:chgData name="Moshe Cohen" userId="2b75a735-3ed8-4366-89a7-1691b9e6e440" providerId="ADAL" clId="{8A642751-5A51-4C52-BCEB-8A20E8D4BACE}" dt="2021-05-29T17:42:51.067" v="1476" actId="478"/>
          <ac:spMkLst>
            <pc:docMk/>
            <pc:sldMk cId="2129516714" sldId="258"/>
            <ac:spMk id="17" creationId="{98479D17-467B-44FC-8672-E77305A35589}"/>
          </ac:spMkLst>
        </pc:spChg>
        <pc:picChg chg="del">
          <ac:chgData name="Moshe Cohen" userId="2b75a735-3ed8-4366-89a7-1691b9e6e440" providerId="ADAL" clId="{8A642751-5A51-4C52-BCEB-8A20E8D4BACE}" dt="2021-05-29T17:42:46.702" v="1474" actId="478"/>
          <ac:picMkLst>
            <pc:docMk/>
            <pc:sldMk cId="2129516714" sldId="258"/>
            <ac:picMk id="14" creationId="{6ECBA254-DEB1-42EF-B160-57D7121B93FB}"/>
          </ac:picMkLst>
        </pc:picChg>
        <pc:picChg chg="del">
          <ac:chgData name="Moshe Cohen" userId="2b75a735-3ed8-4366-89a7-1691b9e6e440" providerId="ADAL" clId="{8A642751-5A51-4C52-BCEB-8A20E8D4BACE}" dt="2021-05-29T17:42:45.517" v="1473" actId="478"/>
          <ac:picMkLst>
            <pc:docMk/>
            <pc:sldMk cId="2129516714" sldId="258"/>
            <ac:picMk id="15" creationId="{A839DA92-A31B-4671-8847-C2DFD184D4A6}"/>
          </ac:picMkLst>
        </pc:picChg>
      </pc:sldChg>
      <pc:sldChg chg="addSp delSp modSp add del mod">
        <pc:chgData name="Moshe Cohen" userId="2b75a735-3ed8-4366-89a7-1691b9e6e440" providerId="ADAL" clId="{8A642751-5A51-4C52-BCEB-8A20E8D4BACE}" dt="2021-05-29T17:37:50.118" v="1289" actId="47"/>
        <pc:sldMkLst>
          <pc:docMk/>
          <pc:sldMk cId="411635184" sldId="259"/>
        </pc:sldMkLst>
        <pc:spChg chg="del">
          <ac:chgData name="Moshe Cohen" userId="2b75a735-3ed8-4366-89a7-1691b9e6e440" providerId="ADAL" clId="{8A642751-5A51-4C52-BCEB-8A20E8D4BACE}" dt="2021-05-29T17:36:13.228" v="1287" actId="478"/>
          <ac:spMkLst>
            <pc:docMk/>
            <pc:sldMk cId="411635184" sldId="259"/>
            <ac:spMk id="2" creationId="{601AE8E2-4195-400D-A632-5643F034CCA8}"/>
          </ac:spMkLst>
        </pc:spChg>
        <pc:spChg chg="add del mod">
          <ac:chgData name="Moshe Cohen" userId="2b75a735-3ed8-4366-89a7-1691b9e6e440" providerId="ADAL" clId="{8A642751-5A51-4C52-BCEB-8A20E8D4BACE}" dt="2021-05-29T17:36:16.398" v="1288" actId="478"/>
          <ac:spMkLst>
            <pc:docMk/>
            <pc:sldMk cId="411635184" sldId="259"/>
            <ac:spMk id="5" creationId="{BB568946-99C4-4B46-BEA5-3B45BEFE289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20C97-2187-43CE-86E1-1F30F579DD47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29BEE-491D-43B0-8CB9-266BD8C3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29BEE-491D-43B0-8CB9-266BD8C37A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52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29BEE-491D-43B0-8CB9-266BD8C37A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52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A59EE-603E-4107-98AE-B07BD20A2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A8161-31A8-4E0D-87E4-11D5E0678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5B471-075F-4135-8545-E0E47FD4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C103-EB16-43B8-85C3-4F9209A463E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B1C31-6601-420B-95A0-393F7013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F9316-8297-469B-BCCC-053FE788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63BB-2C0E-4C51-B808-D30C466CA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6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FE6E-2D1B-46A4-AEF9-2E27C6CF6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F86E2-676E-4026-B22C-CBF3B93F3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B0A14-B830-4EEB-8895-30E93DD3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C103-EB16-43B8-85C3-4F9209A463E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88186-FAE7-4823-8DBF-B1C8CA20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F774D-C295-4D93-9EED-C0F05FA7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63BB-2C0E-4C51-B808-D30C466CA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4ED5F-7542-477A-97A1-E49026604C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D91C3-8455-41D4-92D0-8FE91F869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E4090-8AC3-458C-88E9-252E251DE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C103-EB16-43B8-85C3-4F9209A463E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612C-70E8-4182-8732-80A534B5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83822-16AC-47D9-BD8E-FD278D5D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63BB-2C0E-4C51-B808-D30C466CA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0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FDEF-9ED7-4BC7-9862-0FE3E65D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384C0-84E3-48AA-AFBB-6D348DF64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7AF54-4DD9-49EA-A742-F3F120E77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C103-EB16-43B8-85C3-4F9209A463E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3D26A-C9CF-4709-803A-EBED3B21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B3153-3CD3-4F62-A518-45B56D36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63BB-2C0E-4C51-B808-D30C466CA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5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91A1-F33D-4A68-9DA6-55754301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ED08D-DE4F-4DC8-8FC5-9620635E7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BA64B-78BB-4CB4-BCB2-76BF488B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C103-EB16-43B8-85C3-4F9209A463E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10FF1-B3E7-430B-870C-459B723F9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052F5-31B6-44AB-843B-15CB9CF6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63BB-2C0E-4C51-B808-D30C466CA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0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7AE8-4FDC-48B6-A7C3-FDEE93D6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8B2FD-CAAE-499B-A197-9D7E237BF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24161-A114-46F0-A3D1-5F3E42981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84DCE-D5B5-4F83-9F4C-B9C8C767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C103-EB16-43B8-85C3-4F9209A463E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91E25-554C-4C3B-973D-B2DBB9F0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ED0AF-79C8-4C7A-8447-AA5DBC81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63BB-2C0E-4C51-B808-D30C466CA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9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70F4-00F5-467D-AFE6-1A8F092FE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2FFC6-1C71-4CD0-BB5E-1C4297F16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13F63-D798-4457-BE9E-E1C35900E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266FE-C7E0-4DCE-A946-0E55F2491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A549D-9FCF-489A-90B3-F72A9BDCE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98BD0C-B10F-479C-AA20-0230F5AB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C103-EB16-43B8-85C3-4F9209A463E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F672A5-BFF8-4322-A4E0-2BCE5B1B0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FE92DE-9762-4BF9-B9BE-081B8269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63BB-2C0E-4C51-B808-D30C466CA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0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95572-DD7F-4E52-BA32-0332583C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06405A-4621-4D97-A8DC-2C7C9080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C103-EB16-43B8-85C3-4F9209A463E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EA5AE-90D9-4BC6-81E3-E7A97E6A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C4400-EDE6-4AB0-970A-0B208F7D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63BB-2C0E-4C51-B808-D30C466CA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8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94CFB6-7EEE-4524-8EC0-7946D2D2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C103-EB16-43B8-85C3-4F9209A463E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57129-282E-488D-9217-FBCF28DC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FAA70-61D8-4F34-93F1-9EDFF771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63BB-2C0E-4C51-B808-D30C466CA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39F2D-AC33-499F-8C67-BCF9B2A5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24EC4-D247-490C-A261-A3C6547D5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5E8BA-7F7D-4098-AEFA-0AAFE781A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EADBB-F941-4975-8251-6BFBBCB35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C103-EB16-43B8-85C3-4F9209A463E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0C531-7118-473A-9376-172A580A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E6A0A-6B62-47B4-82E0-D9812FF7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63BB-2C0E-4C51-B808-D30C466CA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0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692DB-EEEA-4E29-A6E2-AF8894C2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FD128-FA75-4F90-8829-5353732F4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663EB-F832-4CB6-95FB-E52D061FF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7FF74-BBDA-46C9-A1F2-E906726A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C103-EB16-43B8-85C3-4F9209A463E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3427D-57D0-44F4-BCA3-7C0A67A09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B592D-B75E-423E-89CF-79FCDC7A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63BB-2C0E-4C51-B808-D30C466CA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5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397AAD-A975-4020-9CA1-86E28A99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2BCC6-6076-4450-996E-DC930D61C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43502-55EE-4243-9915-55A736202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CC103-EB16-43B8-85C3-4F9209A463E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A90F2-B4B7-4129-B381-EE9D34E3F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C2802-6E44-4FEF-8AD3-08E1AFC37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463BB-2C0E-4C51-B808-D30C466CA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6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012CD4-D3DA-4982-AFEE-665274623BE0}"/>
              </a:ext>
            </a:extLst>
          </p:cNvPr>
          <p:cNvSpPr txBox="1"/>
          <p:nvPr/>
        </p:nvSpPr>
        <p:spPr>
          <a:xfrm>
            <a:off x="1538514" y="1088571"/>
            <a:ext cx="89553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 – recreate the basic results of enhance </a:t>
            </a:r>
            <a:r>
              <a:rPr lang="en-US" dirty="0" err="1"/>
              <a:t>supperradiance</a:t>
            </a:r>
            <a:endParaRPr lang="en-US" dirty="0"/>
          </a:p>
          <a:p>
            <a:r>
              <a:rPr lang="en-US" dirty="0"/>
              <a:t>	- use </a:t>
            </a:r>
            <a:r>
              <a:rPr lang="en-US" dirty="0" err="1"/>
              <a:t>sr</a:t>
            </a:r>
            <a:r>
              <a:rPr lang="en-US" dirty="0"/>
              <a:t> results to affect </a:t>
            </a:r>
            <a:r>
              <a:rPr lang="en-US" dirty="0" err="1"/>
              <a:t>plasmonice</a:t>
            </a:r>
            <a:r>
              <a:rPr lang="en-US" dirty="0"/>
              <a:t> wave guides</a:t>
            </a:r>
          </a:p>
          <a:p>
            <a:endParaRPr lang="en-US" dirty="0"/>
          </a:p>
          <a:p>
            <a:r>
              <a:rPr lang="en-US" dirty="0"/>
              <a:t>Tool – </a:t>
            </a:r>
            <a:r>
              <a:rPr lang="en-US" dirty="0" err="1"/>
              <a:t>markovian</a:t>
            </a:r>
            <a:r>
              <a:rPr lang="en-US" dirty="0"/>
              <a:t> simulation of simple SR system.</a:t>
            </a:r>
          </a:p>
          <a:p>
            <a:endParaRPr lang="en-US" dirty="0"/>
          </a:p>
          <a:p>
            <a:r>
              <a:rPr lang="en-US" dirty="0"/>
              <a:t>Interesting results – </a:t>
            </a:r>
          </a:p>
          <a:p>
            <a:r>
              <a:rPr lang="en-US" dirty="0"/>
              <a:t>	after stimulating a system we can see that the </a:t>
            </a:r>
            <a:r>
              <a:rPr lang="en-US" dirty="0" err="1"/>
              <a:t>emmition</a:t>
            </a:r>
            <a:r>
              <a:rPr lang="en-US" dirty="0"/>
              <a:t> rate is different for different initial condition for the same &lt;m&gt; value.</a:t>
            </a:r>
          </a:p>
          <a:p>
            <a:r>
              <a:rPr lang="en-US" dirty="0"/>
              <a:t>	after p/2 pulse the is  no </a:t>
            </a:r>
            <a:r>
              <a:rPr lang="en-US" dirty="0" err="1"/>
              <a:t>superpois</a:t>
            </a:r>
            <a:r>
              <a:rPr lang="en-US"/>
              <a:t> distribution.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1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AE8E2-4195-400D-A632-5643F034C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– simple derivation and simulation of SR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D9F61-E5CA-40E4-81B4-B71487D12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9888"/>
          </a:xfrm>
        </p:spPr>
        <p:txBody>
          <a:bodyPr/>
          <a:lstStyle/>
          <a:p>
            <a:r>
              <a:rPr lang="en-US" dirty="0"/>
              <a:t>Interesting results: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6AF2055-CA73-47C9-99C0-11C5086AE413}"/>
              </a:ext>
            </a:extLst>
          </p:cNvPr>
          <p:cNvSpPr txBox="1">
            <a:spLocks/>
          </p:cNvSpPr>
          <p:nvPr/>
        </p:nvSpPr>
        <p:spPr>
          <a:xfrm>
            <a:off x="838200" y="2693643"/>
            <a:ext cx="10515600" cy="3799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4" name="Graphic 6">
            <a:extLst>
              <a:ext uri="{FF2B5EF4-FFF2-40B4-BE49-F238E27FC236}">
                <a16:creationId xmlns:a16="http://schemas.microsoft.com/office/drawing/2014/main" id="{6ECBA254-DEB1-42EF-B160-57D7121B93F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432" y="2795409"/>
            <a:ext cx="4634338" cy="3513147"/>
          </a:xfrm>
          <a:prstGeom prst="rect">
            <a:avLst/>
          </a:prstGeom>
        </p:spPr>
      </p:pic>
      <p:pic>
        <p:nvPicPr>
          <p:cNvPr id="15" name="Graphic 5">
            <a:extLst>
              <a:ext uri="{FF2B5EF4-FFF2-40B4-BE49-F238E27FC236}">
                <a16:creationId xmlns:a16="http://schemas.microsoft.com/office/drawing/2014/main" id="{A839DA92-A31B-4671-8847-C2DFD184D4A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51598" y="2804925"/>
            <a:ext cx="4634338" cy="35131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479D17-467B-44FC-8672-E77305A35589}"/>
                  </a:ext>
                </a:extLst>
              </p:cNvPr>
              <p:cNvSpPr txBox="1"/>
              <p:nvPr/>
            </p:nvSpPr>
            <p:spPr>
              <a:xfrm>
                <a:off x="1139483" y="2568713"/>
                <a:ext cx="8032652" cy="458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Comparison of emitted light distribution to </a:t>
                </a:r>
                <a:r>
                  <a:rPr lang="en-US" sz="1400" dirty="0" err="1"/>
                  <a:t>poisson</a:t>
                </a:r>
                <a:r>
                  <a:rPr lang="en-US" sz="1400" dirty="0"/>
                  <a:t> distribution as measured by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⟨"/>
                            <m:endChr m:val="⟩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479D17-467B-44FC-8672-E77305A35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483" y="2568713"/>
                <a:ext cx="8032652" cy="458523"/>
              </a:xfrm>
              <a:prstGeom prst="rect">
                <a:avLst/>
              </a:prstGeom>
              <a:blipFill>
                <a:blip r:embed="rId7"/>
                <a:stretch>
                  <a:fillRect l="-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40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AE8E2-4195-400D-A632-5643F034C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goal </a:t>
            </a:r>
            <a:br>
              <a:rPr lang="en-US" dirty="0"/>
            </a:br>
            <a:br>
              <a:rPr lang="en-US" dirty="0"/>
            </a:br>
            <a:r>
              <a:rPr lang="en-US" sz="3100" b="1" dirty="0"/>
              <a:t>using SR for stimulating specific mode in plasmonic waves</a:t>
            </a:r>
            <a:r>
              <a:rPr lang="en-US" sz="2800" dirty="0"/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D9F61-E5CA-40E4-81B4-B71487D12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29" y="2693643"/>
            <a:ext cx="10515600" cy="5398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he-IL" dirty="0"/>
              <a:t>- </a:t>
            </a:r>
            <a:r>
              <a:rPr lang="en-US" dirty="0"/>
              <a:t> Spatial organization of emitters to get enhance emission rate at preferred direction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6AF2055-CA73-47C9-99C0-11C5086AE413}"/>
              </a:ext>
            </a:extLst>
          </p:cNvPr>
          <p:cNvSpPr txBox="1">
            <a:spLocks/>
          </p:cNvSpPr>
          <p:nvPr/>
        </p:nvSpPr>
        <p:spPr>
          <a:xfrm>
            <a:off x="838200" y="2693643"/>
            <a:ext cx="10515600" cy="3799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516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124</Words>
  <Application>Microsoft Office PowerPoint</Application>
  <PresentationFormat>Widescreen</PresentationFormat>
  <Paragraphs>15</Paragraphs>
  <Slides>3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Goal – simple derivation and simulation of SR </vt:lpstr>
      <vt:lpstr>Future goal   using SR for stimulating specific mode in plasmonic waves.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Cohen</dc:creator>
  <cp:lastModifiedBy>Roy Cohen</cp:lastModifiedBy>
  <cp:revision>1</cp:revision>
  <dcterms:created xsi:type="dcterms:W3CDTF">2021-05-29T14:16:09Z</dcterms:created>
  <dcterms:modified xsi:type="dcterms:W3CDTF">2021-05-29T17:45:11Z</dcterms:modified>
</cp:coreProperties>
</file>