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8"/>
  </p:notesMasterIdLst>
  <p:sldIdLst>
    <p:sldId id="256" r:id="rId3"/>
    <p:sldId id="271" r:id="rId4"/>
    <p:sldId id="278" r:id="rId5"/>
    <p:sldId id="275" r:id="rId6"/>
    <p:sldId id="279" r:id="rId7"/>
    <p:sldId id="270" r:id="rId8"/>
    <p:sldId id="257" r:id="rId9"/>
    <p:sldId id="258" r:id="rId10"/>
    <p:sldId id="259" r:id="rId11"/>
    <p:sldId id="260" r:id="rId12"/>
    <p:sldId id="264" r:id="rId13"/>
    <p:sldId id="262" r:id="rId14"/>
    <p:sldId id="265" r:id="rId15"/>
    <p:sldId id="281" r:id="rId16"/>
    <p:sldId id="28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DB1FB-70E4-4097-8F2A-57F8E608E5D7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013A-32F7-4BC2-9AA0-3EB392A61B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2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80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79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34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9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700" y="1525667"/>
            <a:ext cx="7718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74700" y="3687067"/>
            <a:ext cx="8270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384967" y="2349067"/>
            <a:ext cx="7718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8413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445633" y="1748567"/>
            <a:ext cx="85056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2072300" y="3315900"/>
            <a:ext cx="8918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accent3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9" name="Google Shape;169;p1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81549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1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947267" y="1915617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3110067" y="2366817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3110067" y="1915633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800167" y="3226483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4962967" y="367395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4962967" y="3226467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657167" y="4533616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6819967" y="498479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819967" y="4533600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827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4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2337267" y="4006800"/>
            <a:ext cx="8145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2337267" y="2353200"/>
            <a:ext cx="8145600" cy="1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5347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5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4591667" y="4828359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4068333" y="3517800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4068333" y="3107233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3499633" y="2207267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3499633" y="17967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4591667" y="44178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69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6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7461641" y="2356739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3326300" y="2356744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3326300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7461633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8040041" y="4495105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3904700" y="4495111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3904700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8040033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705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2239233" y="2116859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2239233" y="1693200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3381713" y="4721801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3381715" y="4295267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6658800" y="2103568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6658800" y="16770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799967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799967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7219533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7219533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7795647" y="473509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7795648" y="43114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39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512267" y="915000"/>
            <a:ext cx="7121600" cy="8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2219300" y="1765000"/>
            <a:ext cx="6414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801167" y="2688233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801167" y="3341821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801167" y="4018612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801167" y="4672200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2864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9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4408267" y="2970117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7" name="Google Shape;337;p1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88267" y="3163017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4986133" y="4219233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366133" y="4412233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2229600" y="1660200"/>
            <a:ext cx="78960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5238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0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2223008" y="3141100"/>
            <a:ext cx="3854800" cy="2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495833" y="1578560"/>
            <a:ext cx="38548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6484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739551" y="782633"/>
            <a:ext cx="2456400" cy="1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33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3474384" y="2462164"/>
            <a:ext cx="71696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051151" y="3264167"/>
            <a:ext cx="5281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090271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21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2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787333" y="2608800"/>
            <a:ext cx="68152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667">
                <a:solidFill>
                  <a:schemeClr val="accent3"/>
                </a:solidFill>
              </a:defRPr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600">
                <a:solidFill>
                  <a:schemeClr val="accent3"/>
                </a:solidFill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2235967" y="1746467"/>
            <a:ext cx="72676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49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119858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2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922340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7481A-175C-B573-AE31-88DE8729C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7B65A-3613-A372-680D-CE71AA9D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03694-E3AB-9848-9E87-70E944A6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E58-FCC1-4740-8D73-875BB9A4C3E0}" type="datetimeFigureOut">
              <a:rPr lang="es-PE" smtClean="0"/>
              <a:t>10/02/2023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F306A-FE2B-B4E9-25B4-8825C689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3EB72-5E28-B75D-C2BA-F104BEDC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7359-05D5-477D-99D4-9DB6CAB27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288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952333" y="1417567"/>
            <a:ext cx="92928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3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3" name="Google Shape;53;p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7547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986867" y="4191103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986867" y="1535920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524333" y="348350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524333" y="82832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25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6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20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7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2232667" y="3648733"/>
            <a:ext cx="48368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539033" y="1516933"/>
            <a:ext cx="5293200" cy="18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64602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564467" y="1592200"/>
            <a:ext cx="5708400" cy="2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48977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508667" y="828333"/>
            <a:ext cx="5393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24467" y="2099267"/>
            <a:ext cx="7385600" cy="1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3553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946833" y="723433"/>
            <a:ext cx="5149200" cy="1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099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56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  <p:sldLayoutId id="2147483683" r:id="rId22"/>
    <p:sldLayoutId id="2147483684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60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10409-060D-B4E0-8103-1A2567DB8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47" y="387258"/>
            <a:ext cx="9144000" cy="2387600"/>
          </a:xfrm>
        </p:spPr>
        <p:txBody>
          <a:bodyPr/>
          <a:lstStyle/>
          <a:p>
            <a:r>
              <a:rPr lang="es-ES" dirty="0"/>
              <a:t>Mi amigo artificial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A1DAEE-E971-B045-36EF-563BBE26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4800" y="5617604"/>
            <a:ext cx="4016188" cy="1655762"/>
          </a:xfrm>
        </p:spPr>
        <p:txBody>
          <a:bodyPr/>
          <a:lstStyle/>
          <a:p>
            <a:r>
              <a:rPr lang="es-ES" dirty="0"/>
              <a:t>&lt;Text&gt;.Python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C5831E-58DE-3FD7-C454-98D8FF8116D1}"/>
              </a:ext>
            </a:extLst>
          </p:cNvPr>
          <p:cNvSpPr txBox="1"/>
          <p:nvPr/>
        </p:nvSpPr>
        <p:spPr>
          <a:xfrm>
            <a:off x="3048000" y="32751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117E25-512E-2B27-7D50-EE8BBDA98FA9}"/>
              </a:ext>
            </a:extLst>
          </p:cNvPr>
          <p:cNvSpPr txBox="1"/>
          <p:nvPr/>
        </p:nvSpPr>
        <p:spPr>
          <a:xfrm>
            <a:off x="4482354" y="323958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MeowDem</a:t>
            </a:r>
          </a:p>
        </p:txBody>
      </p:sp>
      <p:pic>
        <p:nvPicPr>
          <p:cNvPr id="5" name="Picture 2" descr="Historia de Python - Wikipedia, la enciclopedia libre">
            <a:extLst>
              <a:ext uri="{FF2B5EF4-FFF2-40B4-BE49-F238E27FC236}">
                <a16:creationId xmlns:a16="http://schemas.microsoft.com/office/drawing/2014/main" id="{34758E1C-C12B-2721-85BA-BF987B655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4" y="3239589"/>
            <a:ext cx="3157502" cy="34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2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96231" y="782633"/>
            <a:ext cx="6691321" cy="714000"/>
          </a:xfrm>
        </p:spPr>
        <p:txBody>
          <a:bodyPr/>
          <a:lstStyle/>
          <a:p>
            <a:r>
              <a:rPr lang="es-ES" sz="4000" dirty="0"/>
              <a:t>Historias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575" y="1998656"/>
            <a:ext cx="6616850" cy="3989768"/>
          </a:xfrm>
        </p:spPr>
        <p:txBody>
          <a:bodyPr/>
          <a:lstStyle/>
          <a:p>
            <a:r>
              <a:rPr lang="es-ES" sz="3200" dirty="0"/>
              <a:t>//Presentación</a:t>
            </a:r>
          </a:p>
          <a:p>
            <a:r>
              <a:rPr lang="es-ES" sz="3200" dirty="0">
                <a:solidFill>
                  <a:schemeClr val="tx2"/>
                </a:solidFill>
              </a:rPr>
              <a:t>	Menú Libros()</a:t>
            </a:r>
            <a:endParaRPr lang="es-ES" sz="3600" dirty="0">
              <a:solidFill>
                <a:schemeClr val="accent6"/>
              </a:solidFill>
            </a:endParaRP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1) Libros de drama: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 err="1">
                <a:solidFill>
                  <a:schemeClr val="tx2"/>
                </a:solidFill>
              </a:rPr>
              <a:t>LibrosDrama</a:t>
            </a:r>
            <a:r>
              <a:rPr lang="es-ES" sz="3200" dirty="0">
                <a:solidFill>
                  <a:schemeClr val="tx2"/>
                </a:solidFill>
              </a:rPr>
              <a:t>()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2) Libros de aventura: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 err="1">
                <a:solidFill>
                  <a:schemeClr val="tx2"/>
                </a:solidFill>
              </a:rPr>
              <a:t>LibrosAventura</a:t>
            </a:r>
            <a:r>
              <a:rPr lang="es-ES" sz="3200" dirty="0">
                <a:solidFill>
                  <a:schemeClr val="tx2"/>
                </a:solidFill>
              </a:rPr>
              <a:t>()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3) Libros de comedia: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 err="1">
                <a:solidFill>
                  <a:schemeClr val="tx2"/>
                </a:solidFill>
              </a:rPr>
              <a:t>LibrosComedia</a:t>
            </a:r>
            <a:r>
              <a:rPr lang="es-ES" sz="3200" dirty="0">
                <a:solidFill>
                  <a:schemeClr val="tx2"/>
                </a:solidFill>
              </a:rPr>
              <a:t>()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4) volver:</a:t>
            </a:r>
          </a:p>
          <a:p>
            <a:r>
              <a:rPr lang="es-ES" sz="3200" dirty="0"/>
              <a:t>	 </a:t>
            </a:r>
            <a:endParaRPr lang="es-PE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Historias.package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EE7A862E-9956-10E6-B12F-DED3FE4D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2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96229" y="782633"/>
            <a:ext cx="8170499" cy="714000"/>
          </a:xfrm>
        </p:spPr>
        <p:txBody>
          <a:bodyPr/>
          <a:lstStyle/>
          <a:p>
            <a:r>
              <a:rPr lang="es-ES" sz="4000" dirty="0"/>
              <a:t>Recomendaciones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21" y="3276600"/>
            <a:ext cx="9264195" cy="1460233"/>
          </a:xfrm>
        </p:spPr>
        <p:txBody>
          <a:bodyPr/>
          <a:lstStyle/>
          <a:p>
            <a:r>
              <a:rPr lang="es-ES" sz="2800" dirty="0"/>
              <a:t>//Presentación</a:t>
            </a:r>
          </a:p>
          <a:p>
            <a:r>
              <a:rPr lang="es-ES" sz="2800" dirty="0">
                <a:solidFill>
                  <a:schemeClr val="tx2"/>
                </a:solidFill>
              </a:rPr>
              <a:t>	Menú Recomendaciones() </a:t>
            </a:r>
            <a:endParaRPr lang="es-ES" sz="3200" dirty="0">
              <a:solidFill>
                <a:schemeClr val="accent6"/>
              </a:solidFill>
            </a:endParaRP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</a:t>
            </a:r>
            <a:r>
              <a:rPr lang="es-ES" sz="2800" dirty="0">
                <a:solidFill>
                  <a:srgbClr val="92D050"/>
                </a:solidFill>
              </a:rPr>
              <a:t>1) Recomendaciones gastronómicas.</a:t>
            </a: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	</a:t>
            </a:r>
            <a:r>
              <a:rPr lang="es-ES" sz="2800" dirty="0" err="1">
                <a:solidFill>
                  <a:schemeClr val="tx2"/>
                </a:solidFill>
              </a:rPr>
              <a:t>recomendacionGastronomica</a:t>
            </a:r>
            <a:r>
              <a:rPr lang="es-ES" sz="2800" dirty="0">
                <a:solidFill>
                  <a:schemeClr val="tx2"/>
                </a:solidFill>
              </a:rPr>
              <a:t>()</a:t>
            </a: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</a:t>
            </a:r>
            <a:r>
              <a:rPr lang="es-ES" sz="2800" dirty="0">
                <a:solidFill>
                  <a:srgbClr val="92D050"/>
                </a:solidFill>
              </a:rPr>
              <a:t>2) Recomendaciones académicas.</a:t>
            </a: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	</a:t>
            </a:r>
            <a:r>
              <a:rPr lang="es-ES" sz="2800" dirty="0" err="1">
                <a:solidFill>
                  <a:schemeClr val="tx2"/>
                </a:solidFill>
              </a:rPr>
              <a:t>recomendacionAcademica</a:t>
            </a:r>
            <a:r>
              <a:rPr lang="es-ES" sz="2800" dirty="0">
                <a:solidFill>
                  <a:schemeClr val="tx2"/>
                </a:solidFill>
              </a:rPr>
              <a:t>()</a:t>
            </a: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</a:t>
            </a:r>
            <a:r>
              <a:rPr lang="es-ES" sz="2800" dirty="0">
                <a:solidFill>
                  <a:srgbClr val="92D050"/>
                </a:solidFill>
              </a:rPr>
              <a:t>3) Volver.	</a:t>
            </a:r>
          </a:p>
          <a:p>
            <a:r>
              <a:rPr lang="es-ES" sz="2800" dirty="0"/>
              <a:t>	</a:t>
            </a:r>
            <a:endParaRPr lang="es-ES" sz="3200" dirty="0"/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474060" y="230801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Recomendaciones.package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A9B2CCA8-A936-7F2E-4CE2-CB6EFF8C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0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55690" y="713872"/>
            <a:ext cx="11678356" cy="714000"/>
          </a:xfrm>
        </p:spPr>
        <p:txBody>
          <a:bodyPr/>
          <a:lstStyle/>
          <a:p>
            <a:r>
              <a:rPr lang="es-ES" sz="4000" dirty="0"/>
              <a:t>Interfaz y presentación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Interfaz.package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B40E5B-E2B4-E597-8196-22A790B0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51" y="1427872"/>
            <a:ext cx="8024555" cy="4755292"/>
          </a:xfrm>
          <a:prstGeom prst="rect">
            <a:avLst/>
          </a:prstGeom>
        </p:spPr>
      </p:pic>
      <p:pic>
        <p:nvPicPr>
          <p:cNvPr id="9" name="Picture 2" descr="Historia de Python - Wikipedia, la enciclopedia libre">
            <a:extLst>
              <a:ext uri="{FF2B5EF4-FFF2-40B4-BE49-F238E27FC236}">
                <a16:creationId xmlns:a16="http://schemas.microsoft.com/office/drawing/2014/main" id="{45112694-4317-345D-5036-81553784F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80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42441" y="701950"/>
            <a:ext cx="8905605" cy="714000"/>
          </a:xfrm>
        </p:spPr>
        <p:txBody>
          <a:bodyPr/>
          <a:lstStyle/>
          <a:p>
            <a:r>
              <a:rPr lang="es-ES" sz="4000" dirty="0"/>
              <a:t>MiAmigoArtificial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332" y="3429000"/>
            <a:ext cx="9095373" cy="1044000"/>
          </a:xfrm>
        </p:spPr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//Obtención de todas las clases.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tx2"/>
                </a:solidFill>
              </a:rPr>
              <a:t>Menú Principal() 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1) Alerta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ES" dirty="0">
                <a:solidFill>
                  <a:schemeClr val="tx2"/>
                </a:solidFill>
              </a:rPr>
              <a:t>Alerta Cumpleaños()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2) Ayuda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PE" dirty="0">
                <a:solidFill>
                  <a:schemeClr val="tx2"/>
                </a:solidFill>
              </a:rPr>
              <a:t>Menú de ayuda()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3) Chistes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ES" dirty="0">
                <a:solidFill>
                  <a:schemeClr val="tx2"/>
                </a:solidFill>
              </a:rPr>
              <a:t>Menú Chistes()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4) Historias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ES" dirty="0">
                <a:solidFill>
                  <a:schemeClr val="tx2"/>
                </a:solidFill>
              </a:rPr>
              <a:t>Menú Libros()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5) Recomendaciones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ES" dirty="0">
                <a:solidFill>
                  <a:schemeClr val="tx2"/>
                </a:solidFill>
              </a:rPr>
              <a:t>Menú Recomendaciones()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6) salir</a:t>
            </a:r>
          </a:p>
          <a:p>
            <a:r>
              <a:rPr lang="es-ES" dirty="0"/>
              <a:t>	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MiAmigoArtifical.package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0B14FB99-3016-59FD-8B13-5608E9E7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251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0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65"/>
          <p:cNvGrpSpPr/>
          <p:nvPr/>
        </p:nvGrpSpPr>
        <p:grpSpPr>
          <a:xfrm rot="5400000">
            <a:off x="1031550" y="1490791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" name="Google Shape;700;p66">
            <a:extLst>
              <a:ext uri="{FF2B5EF4-FFF2-40B4-BE49-F238E27FC236}">
                <a16:creationId xmlns:a16="http://schemas.microsoft.com/office/drawing/2014/main" id="{E1DE390D-F19B-F166-857E-C2F0BB23AF56}"/>
              </a:ext>
            </a:extLst>
          </p:cNvPr>
          <p:cNvSpPr/>
          <p:nvPr/>
        </p:nvSpPr>
        <p:spPr>
          <a:xfrm>
            <a:off x="396439" y="338400"/>
            <a:ext cx="11714879" cy="5860225"/>
          </a:xfrm>
          <a:prstGeom prst="snip2DiagRect">
            <a:avLst>
              <a:gd name="adj1" fmla="val 0"/>
              <a:gd name="adj2" fmla="val 2224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7" name="Google Shape;701;p66">
            <a:extLst>
              <a:ext uri="{FF2B5EF4-FFF2-40B4-BE49-F238E27FC236}">
                <a16:creationId xmlns:a16="http://schemas.microsoft.com/office/drawing/2014/main" id="{E979FB66-DB3D-A332-1288-C09C7CB2E28D}"/>
              </a:ext>
            </a:extLst>
          </p:cNvPr>
          <p:cNvGrpSpPr/>
          <p:nvPr/>
        </p:nvGrpSpPr>
        <p:grpSpPr>
          <a:xfrm>
            <a:off x="7943896" y="559125"/>
            <a:ext cx="1723919" cy="412360"/>
            <a:chOff x="7827710" y="4530982"/>
            <a:chExt cx="943732" cy="306757"/>
          </a:xfrm>
        </p:grpSpPr>
        <p:grpSp>
          <p:nvGrpSpPr>
            <p:cNvPr id="8" name="Google Shape;702;p66">
              <a:extLst>
                <a:ext uri="{FF2B5EF4-FFF2-40B4-BE49-F238E27FC236}">
                  <a16:creationId xmlns:a16="http://schemas.microsoft.com/office/drawing/2014/main" id="{DE2E7FAC-CBEC-866B-A7B3-AEB5BCD1F442}"/>
                </a:ext>
              </a:extLst>
            </p:cNvPr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15" name="Google Shape;703;p66">
                <a:extLst>
                  <a:ext uri="{FF2B5EF4-FFF2-40B4-BE49-F238E27FC236}">
                    <a16:creationId xmlns:a16="http://schemas.microsoft.com/office/drawing/2014/main" id="{933E5B9D-4FD7-7DD0-E110-882553BF6445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6" name="Google Shape;704;p66">
                <a:extLst>
                  <a:ext uri="{FF2B5EF4-FFF2-40B4-BE49-F238E27FC236}">
                    <a16:creationId xmlns:a16="http://schemas.microsoft.com/office/drawing/2014/main" id="{CDA8D2F1-412D-98A3-68EF-6FEFD91A6EE2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7" name="Google Shape;705;p66">
                <a:extLst>
                  <a:ext uri="{FF2B5EF4-FFF2-40B4-BE49-F238E27FC236}">
                    <a16:creationId xmlns:a16="http://schemas.microsoft.com/office/drawing/2014/main" id="{4A350360-AD9B-AC1C-D45A-1D1D6E22A54E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" name="Google Shape;706;p66">
                <a:extLst>
                  <a:ext uri="{FF2B5EF4-FFF2-40B4-BE49-F238E27FC236}">
                    <a16:creationId xmlns:a16="http://schemas.microsoft.com/office/drawing/2014/main" id="{2F059105-A862-834D-D726-848FA6180B36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" name="Google Shape;707;p66">
                <a:extLst>
                  <a:ext uri="{FF2B5EF4-FFF2-40B4-BE49-F238E27FC236}">
                    <a16:creationId xmlns:a16="http://schemas.microsoft.com/office/drawing/2014/main" id="{FD02FABF-E839-15A2-76DF-D59A1AD503E8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9" name="Google Shape;708;p66">
              <a:extLst>
                <a:ext uri="{FF2B5EF4-FFF2-40B4-BE49-F238E27FC236}">
                  <a16:creationId xmlns:a16="http://schemas.microsoft.com/office/drawing/2014/main" id="{5031C958-BB5E-1A36-AE2F-13C80AF81662}"/>
                </a:ext>
              </a:extLst>
            </p:cNvPr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10" name="Google Shape;709;p66">
                <a:extLst>
                  <a:ext uri="{FF2B5EF4-FFF2-40B4-BE49-F238E27FC236}">
                    <a16:creationId xmlns:a16="http://schemas.microsoft.com/office/drawing/2014/main" id="{25DC3DFF-B052-8AD5-BC24-838C44E52D65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" name="Google Shape;710;p66">
                <a:extLst>
                  <a:ext uri="{FF2B5EF4-FFF2-40B4-BE49-F238E27FC236}">
                    <a16:creationId xmlns:a16="http://schemas.microsoft.com/office/drawing/2014/main" id="{C04E8FEE-CEA7-A5EB-B39F-0651128B2B07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2" name="Google Shape;711;p66">
                <a:extLst>
                  <a:ext uri="{FF2B5EF4-FFF2-40B4-BE49-F238E27FC236}">
                    <a16:creationId xmlns:a16="http://schemas.microsoft.com/office/drawing/2014/main" id="{228663FB-6321-E91B-E885-5026CCF52B47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3" name="Google Shape;712;p66">
                <a:extLst>
                  <a:ext uri="{FF2B5EF4-FFF2-40B4-BE49-F238E27FC236}">
                    <a16:creationId xmlns:a16="http://schemas.microsoft.com/office/drawing/2014/main" id="{0E8E278E-DF47-F70C-1327-E8C018BA60C6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4" name="Google Shape;713;p66">
                <a:extLst>
                  <a:ext uri="{FF2B5EF4-FFF2-40B4-BE49-F238E27FC236}">
                    <a16:creationId xmlns:a16="http://schemas.microsoft.com/office/drawing/2014/main" id="{E465AD42-E0F9-3D12-F2DC-9909755A28D9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20" name="Google Shape;714;p66">
            <a:extLst>
              <a:ext uri="{FF2B5EF4-FFF2-40B4-BE49-F238E27FC236}">
                <a16:creationId xmlns:a16="http://schemas.microsoft.com/office/drawing/2014/main" id="{CF9DDDFF-2616-A7B5-A276-43A884CA7A18}"/>
              </a:ext>
            </a:extLst>
          </p:cNvPr>
          <p:cNvGrpSpPr/>
          <p:nvPr/>
        </p:nvGrpSpPr>
        <p:grpSpPr>
          <a:xfrm rot="10800000" flipH="1">
            <a:off x="396439" y="659375"/>
            <a:ext cx="3883137" cy="367796"/>
            <a:chOff x="198225" y="4390550"/>
            <a:chExt cx="3765075" cy="484600"/>
          </a:xfrm>
        </p:grpSpPr>
        <p:sp>
          <p:nvSpPr>
            <p:cNvPr id="21" name="Google Shape;715;p66">
              <a:extLst>
                <a:ext uri="{FF2B5EF4-FFF2-40B4-BE49-F238E27FC236}">
                  <a16:creationId xmlns:a16="http://schemas.microsoft.com/office/drawing/2014/main" id="{06BD9FF7-AD50-2BC6-71F6-4474E8E81501}"/>
                </a:ext>
              </a:extLst>
            </p:cNvPr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716;p66">
              <a:extLst>
                <a:ext uri="{FF2B5EF4-FFF2-40B4-BE49-F238E27FC236}">
                  <a16:creationId xmlns:a16="http://schemas.microsoft.com/office/drawing/2014/main" id="{FB632985-D892-59B9-D231-5894222686E8}"/>
                </a:ext>
              </a:extLst>
            </p:cNvPr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3" name="Google Shape;717;p66">
            <a:extLst>
              <a:ext uri="{FF2B5EF4-FFF2-40B4-BE49-F238E27FC236}">
                <a16:creationId xmlns:a16="http://schemas.microsoft.com/office/drawing/2014/main" id="{653FE414-2C2B-EC3F-2CEC-082F71A21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463" y="668445"/>
            <a:ext cx="4341303" cy="97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SOLUCIONES</a:t>
            </a:r>
            <a:endParaRPr sz="4000" dirty="0"/>
          </a:p>
        </p:txBody>
      </p:sp>
      <p:sp>
        <p:nvSpPr>
          <p:cNvPr id="24" name="Google Shape;718;p66">
            <a:extLst>
              <a:ext uri="{FF2B5EF4-FFF2-40B4-BE49-F238E27FC236}">
                <a16:creationId xmlns:a16="http://schemas.microsoft.com/office/drawing/2014/main" id="{6A4D941F-3F40-7F5E-0B49-DCFFE60630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8456" y="1700321"/>
            <a:ext cx="11043544" cy="31363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826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La solución que la función de recomendación brinda al usuario el poder elegir un tipo de comida de acuerdo a una preferencia que el usuario del al chat bot, también recomendar al usuario que pueda estudiar una carrera universitaria y brindar recomendaciones sobre posibles problemas que el usuario presenta en lo académico.</a:t>
            </a:r>
          </a:p>
          <a:p>
            <a:pPr marL="4826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La solución en la funcionalidad de la alerta es poder avisarle al usuario de cuentos días será su próximo cumpleaños y también poder mostrar la fecha y hora actual en que el usuario esta interactuando con el chat bot.</a:t>
            </a:r>
          </a:p>
          <a:p>
            <a:pPr mar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8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2531;p48">
            <a:extLst>
              <a:ext uri="{FF2B5EF4-FFF2-40B4-BE49-F238E27FC236}">
                <a16:creationId xmlns:a16="http://schemas.microsoft.com/office/drawing/2014/main" id="{DA7171CC-8CB5-7FDD-3104-5AB9542F39A5}"/>
              </a:ext>
            </a:extLst>
          </p:cNvPr>
          <p:cNvGrpSpPr/>
          <p:nvPr/>
        </p:nvGrpSpPr>
        <p:grpSpPr>
          <a:xfrm>
            <a:off x="4123764" y="886507"/>
            <a:ext cx="4767309" cy="3999258"/>
            <a:chOff x="4994678" y="1173377"/>
            <a:chExt cx="3439196" cy="2775803"/>
          </a:xfrm>
        </p:grpSpPr>
        <p:grpSp>
          <p:nvGrpSpPr>
            <p:cNvPr id="12" name="Google Shape;2532;p48">
              <a:extLst>
                <a:ext uri="{FF2B5EF4-FFF2-40B4-BE49-F238E27FC236}">
                  <a16:creationId xmlns:a16="http://schemas.microsoft.com/office/drawing/2014/main" id="{00C1D203-6853-5832-C499-7B2078750F77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4" name="Google Shape;2533;p48">
                <a:extLst>
                  <a:ext uri="{FF2B5EF4-FFF2-40B4-BE49-F238E27FC236}">
                    <a16:creationId xmlns:a16="http://schemas.microsoft.com/office/drawing/2014/main" id="{704CCAD5-7D24-C372-4391-15F0F50A3DDE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6" name="Google Shape;2534;p48">
                  <a:extLst>
                    <a:ext uri="{FF2B5EF4-FFF2-40B4-BE49-F238E27FC236}">
                      <a16:creationId xmlns:a16="http://schemas.microsoft.com/office/drawing/2014/main" id="{549EFA46-E548-4C27-C067-D2402B6E19F7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8" name="Google Shape;2535;p48">
                    <a:extLst>
                      <a:ext uri="{FF2B5EF4-FFF2-40B4-BE49-F238E27FC236}">
                        <a16:creationId xmlns:a16="http://schemas.microsoft.com/office/drawing/2014/main" id="{7D59DBF9-E10E-2344-9888-21A5E7F3D436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9" name="Google Shape;2536;p48">
                    <a:extLst>
                      <a:ext uri="{FF2B5EF4-FFF2-40B4-BE49-F238E27FC236}">
                        <a16:creationId xmlns:a16="http://schemas.microsoft.com/office/drawing/2014/main" id="{E287798B-6802-373B-3D68-8E3A47A5B361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7" name="Google Shape;2537;p48">
                  <a:extLst>
                    <a:ext uri="{FF2B5EF4-FFF2-40B4-BE49-F238E27FC236}">
                      <a16:creationId xmlns:a16="http://schemas.microsoft.com/office/drawing/2014/main" id="{762E8AB2-90AA-F24E-B2E9-FBD0BD6E99D3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5" name="Google Shape;2538;p48">
                <a:extLst>
                  <a:ext uri="{FF2B5EF4-FFF2-40B4-BE49-F238E27FC236}">
                    <a16:creationId xmlns:a16="http://schemas.microsoft.com/office/drawing/2014/main" id="{6817ACF9-4642-AD7F-05F9-290BC400936A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3" name="Google Shape;2539;p48">
              <a:extLst>
                <a:ext uri="{FF2B5EF4-FFF2-40B4-BE49-F238E27FC236}">
                  <a16:creationId xmlns:a16="http://schemas.microsoft.com/office/drawing/2014/main" id="{6BFDAAA4-3510-73B4-9EAA-C56C91669CDC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D5A42D2E-3E82-BE62-4525-C0AAA2A95FA3}"/>
              </a:ext>
            </a:extLst>
          </p:cNvPr>
          <p:cNvSpPr txBox="1">
            <a:spLocks/>
          </p:cNvSpPr>
          <p:nvPr/>
        </p:nvSpPr>
        <p:spPr>
          <a:xfrm flipH="1">
            <a:off x="5272368" y="1474725"/>
            <a:ext cx="2470077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4000" dirty="0"/>
              <a:t>Gracias</a:t>
            </a:r>
            <a:endParaRPr lang="es-PE" sz="4000" dirty="0">
              <a:solidFill>
                <a:schemeClr val="accent2"/>
              </a:solidFill>
            </a:endParaRPr>
          </a:p>
        </p:txBody>
      </p:sp>
      <p:pic>
        <p:nvPicPr>
          <p:cNvPr id="21" name="Picture 2" descr="Historia de Python - Wikipedia, la enciclopedia libre">
            <a:extLst>
              <a:ext uri="{FF2B5EF4-FFF2-40B4-BE49-F238E27FC236}">
                <a16:creationId xmlns:a16="http://schemas.microsoft.com/office/drawing/2014/main" id="{3EC9B450-F39F-4AB0-B1B8-6490712FD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90" y="2350682"/>
            <a:ext cx="1110432" cy="12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39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/>
          <p:nvPr/>
        </p:nvSpPr>
        <p:spPr>
          <a:xfrm>
            <a:off x="474549" y="180200"/>
            <a:ext cx="9827643" cy="635965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9" name="Google Shape;689;p65"/>
          <p:cNvSpPr/>
          <p:nvPr/>
        </p:nvSpPr>
        <p:spPr>
          <a:xfrm>
            <a:off x="659383" y="365000"/>
            <a:ext cx="9827643" cy="6174851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0" name="Google Shape;690;p65"/>
          <p:cNvSpPr txBox="1">
            <a:spLocks noGrp="1"/>
          </p:cNvSpPr>
          <p:nvPr>
            <p:ph type="title"/>
          </p:nvPr>
        </p:nvSpPr>
        <p:spPr>
          <a:xfrm>
            <a:off x="1704975" y="587693"/>
            <a:ext cx="677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PROBLEMATICA</a:t>
            </a:r>
            <a:endParaRPr dirty="0"/>
          </a:p>
        </p:txBody>
      </p:sp>
      <p:sp>
        <p:nvSpPr>
          <p:cNvPr id="691" name="Google Shape;691;p65"/>
          <p:cNvSpPr txBox="1">
            <a:spLocks noGrp="1"/>
          </p:cNvSpPr>
          <p:nvPr>
            <p:ph type="subTitle" idx="1"/>
          </p:nvPr>
        </p:nvSpPr>
        <p:spPr>
          <a:xfrm>
            <a:off x="1889808" y="2657233"/>
            <a:ext cx="8412384" cy="248849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s-ES" sz="2800" dirty="0"/>
              <a:t>Según la Organización Mundial de la Salud (OMS), se estima que alrededor de 264 millones de personas en todo el mundo sufren de depresión. Este número representa aproximadamente el 3,9% de la población mundial. La depresión es un trastorno mental que no discrimina edad, género o origen cultural, y afecta a personas de todas las edades y en todos los países.</a:t>
            </a:r>
            <a:endParaRPr sz="2800" dirty="0"/>
          </a:p>
        </p:txBody>
      </p:sp>
      <p:grpSp>
        <p:nvGrpSpPr>
          <p:cNvPr id="692" name="Google Shape;692;p65"/>
          <p:cNvGrpSpPr/>
          <p:nvPr/>
        </p:nvGrpSpPr>
        <p:grpSpPr>
          <a:xfrm rot="5400000">
            <a:off x="1031550" y="1490791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65"/>
          <p:cNvGrpSpPr/>
          <p:nvPr/>
        </p:nvGrpSpPr>
        <p:grpSpPr>
          <a:xfrm rot="5400000">
            <a:off x="5284714" y="2741353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" name="Google Shape;617;p63">
            <a:extLst>
              <a:ext uri="{FF2B5EF4-FFF2-40B4-BE49-F238E27FC236}">
                <a16:creationId xmlns:a16="http://schemas.microsoft.com/office/drawing/2014/main" id="{72E537AD-AC14-984C-8107-0D671BA6779A}"/>
              </a:ext>
            </a:extLst>
          </p:cNvPr>
          <p:cNvSpPr/>
          <p:nvPr/>
        </p:nvSpPr>
        <p:spPr>
          <a:xfrm>
            <a:off x="-330221" y="2020132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" name="Google Shape;618;p63">
            <a:extLst>
              <a:ext uri="{FF2B5EF4-FFF2-40B4-BE49-F238E27FC236}">
                <a16:creationId xmlns:a16="http://schemas.microsoft.com/office/drawing/2014/main" id="{E15D7517-3C38-6DBC-2F78-7AAADFCDA94E}"/>
              </a:ext>
            </a:extLst>
          </p:cNvPr>
          <p:cNvSpPr/>
          <p:nvPr/>
        </p:nvSpPr>
        <p:spPr>
          <a:xfrm>
            <a:off x="1616033" y="4386217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" name="Google Shape;619;p63">
            <a:extLst>
              <a:ext uri="{FF2B5EF4-FFF2-40B4-BE49-F238E27FC236}">
                <a16:creationId xmlns:a16="http://schemas.microsoft.com/office/drawing/2014/main" id="{E30144AF-DA7B-94DE-12CE-881990EFD690}"/>
              </a:ext>
            </a:extLst>
          </p:cNvPr>
          <p:cNvSpPr/>
          <p:nvPr/>
        </p:nvSpPr>
        <p:spPr>
          <a:xfrm>
            <a:off x="6466000" y="2624784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Google Shape;620;p63">
            <a:extLst>
              <a:ext uri="{FF2B5EF4-FFF2-40B4-BE49-F238E27FC236}">
                <a16:creationId xmlns:a16="http://schemas.microsoft.com/office/drawing/2014/main" id="{E39E82AF-2D33-EA06-062A-D56AC7157A3D}"/>
              </a:ext>
            </a:extLst>
          </p:cNvPr>
          <p:cNvSpPr/>
          <p:nvPr/>
        </p:nvSpPr>
        <p:spPr>
          <a:xfrm>
            <a:off x="6466000" y="4386217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" name="Google Shape;621;p63">
            <a:extLst>
              <a:ext uri="{FF2B5EF4-FFF2-40B4-BE49-F238E27FC236}">
                <a16:creationId xmlns:a16="http://schemas.microsoft.com/office/drawing/2014/main" id="{148442E3-76C2-18DD-1E31-D77C877412B8}"/>
              </a:ext>
            </a:extLst>
          </p:cNvPr>
          <p:cNvSpPr/>
          <p:nvPr/>
        </p:nvSpPr>
        <p:spPr>
          <a:xfrm>
            <a:off x="1616033" y="2624784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2" name="Google Shape;623;p63">
            <a:extLst>
              <a:ext uri="{FF2B5EF4-FFF2-40B4-BE49-F238E27FC236}">
                <a16:creationId xmlns:a16="http://schemas.microsoft.com/office/drawing/2014/main" id="{70EC36C4-3D7E-8BA1-8E64-1C621B6E3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0401" y="2810251"/>
            <a:ext cx="2905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Soledad</a:t>
            </a:r>
            <a:endParaRPr dirty="0"/>
          </a:p>
        </p:txBody>
      </p:sp>
      <p:grpSp>
        <p:nvGrpSpPr>
          <p:cNvPr id="20" name="Google Shape;635;p63">
            <a:extLst>
              <a:ext uri="{FF2B5EF4-FFF2-40B4-BE49-F238E27FC236}">
                <a16:creationId xmlns:a16="http://schemas.microsoft.com/office/drawing/2014/main" id="{A6460D5F-2398-3B89-E139-FDF09F907F88}"/>
              </a:ext>
            </a:extLst>
          </p:cNvPr>
          <p:cNvGrpSpPr/>
          <p:nvPr/>
        </p:nvGrpSpPr>
        <p:grpSpPr>
          <a:xfrm rot="5400000" flipH="1">
            <a:off x="10363035" y="4281031"/>
            <a:ext cx="2705365" cy="1451389"/>
            <a:chOff x="773350" y="518000"/>
            <a:chExt cx="2757950" cy="1479600"/>
          </a:xfrm>
        </p:grpSpPr>
        <p:sp>
          <p:nvSpPr>
            <p:cNvPr id="21" name="Google Shape;636;p63">
              <a:extLst>
                <a:ext uri="{FF2B5EF4-FFF2-40B4-BE49-F238E27FC236}">
                  <a16:creationId xmlns:a16="http://schemas.microsoft.com/office/drawing/2014/main" id="{D2879B85-0F3D-C875-00BF-E168F11D2025}"/>
                </a:ext>
              </a:extLst>
            </p:cNvPr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637;p63">
              <a:extLst>
                <a:ext uri="{FF2B5EF4-FFF2-40B4-BE49-F238E27FC236}">
                  <a16:creationId xmlns:a16="http://schemas.microsoft.com/office/drawing/2014/main" id="{4920E111-B752-A917-EE5C-CD186B33CAC1}"/>
                </a:ext>
              </a:extLst>
            </p:cNvPr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638;p63">
              <a:extLst>
                <a:ext uri="{FF2B5EF4-FFF2-40B4-BE49-F238E27FC236}">
                  <a16:creationId xmlns:a16="http://schemas.microsoft.com/office/drawing/2014/main" id="{2B64E2D7-5834-1313-CA2B-3AE0AB444341}"/>
                </a:ext>
              </a:extLst>
            </p:cNvPr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24" name="Google Shape;639;p63">
            <a:extLst>
              <a:ext uri="{FF2B5EF4-FFF2-40B4-BE49-F238E27FC236}">
                <a16:creationId xmlns:a16="http://schemas.microsoft.com/office/drawing/2014/main" id="{F0332D51-5044-9F6D-4BE7-7480AC8C31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6" y="125962"/>
            <a:ext cx="3255667" cy="1972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640;p63">
            <a:extLst>
              <a:ext uri="{FF2B5EF4-FFF2-40B4-BE49-F238E27FC236}">
                <a16:creationId xmlns:a16="http://schemas.microsoft.com/office/drawing/2014/main" id="{339A1850-E7EF-08D4-FA41-1C64208003F7}"/>
              </a:ext>
            </a:extLst>
          </p:cNvPr>
          <p:cNvGrpSpPr/>
          <p:nvPr/>
        </p:nvGrpSpPr>
        <p:grpSpPr>
          <a:xfrm flipH="1">
            <a:off x="255" y="5760558"/>
            <a:ext cx="3465328" cy="646365"/>
            <a:chOff x="1298650" y="3255600"/>
            <a:chExt cx="3427850" cy="639375"/>
          </a:xfrm>
        </p:grpSpPr>
        <p:sp>
          <p:nvSpPr>
            <p:cNvPr id="26" name="Google Shape;641;p63">
              <a:extLst>
                <a:ext uri="{FF2B5EF4-FFF2-40B4-BE49-F238E27FC236}">
                  <a16:creationId xmlns:a16="http://schemas.microsoft.com/office/drawing/2014/main" id="{6592D4BA-8786-1BAC-8882-771BA72CE846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642;p63">
              <a:extLst>
                <a:ext uri="{FF2B5EF4-FFF2-40B4-BE49-F238E27FC236}">
                  <a16:creationId xmlns:a16="http://schemas.microsoft.com/office/drawing/2014/main" id="{9350EA2B-BBD0-436B-BEAE-734F25357CB0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8" name="Google Shape;643;p63">
            <a:extLst>
              <a:ext uri="{FF2B5EF4-FFF2-40B4-BE49-F238E27FC236}">
                <a16:creationId xmlns:a16="http://schemas.microsoft.com/office/drawing/2014/main" id="{88337CF4-1FDC-4362-BF3C-788EA1CB7453}"/>
              </a:ext>
            </a:extLst>
          </p:cNvPr>
          <p:cNvGrpSpPr/>
          <p:nvPr/>
        </p:nvGrpSpPr>
        <p:grpSpPr>
          <a:xfrm rot="10800000" flipH="1">
            <a:off x="8726688" y="1567924"/>
            <a:ext cx="3465328" cy="646365"/>
            <a:chOff x="1298650" y="3255600"/>
            <a:chExt cx="3427850" cy="639375"/>
          </a:xfrm>
        </p:grpSpPr>
        <p:sp>
          <p:nvSpPr>
            <p:cNvPr id="29" name="Google Shape;644;p63">
              <a:extLst>
                <a:ext uri="{FF2B5EF4-FFF2-40B4-BE49-F238E27FC236}">
                  <a16:creationId xmlns:a16="http://schemas.microsoft.com/office/drawing/2014/main" id="{9D82EAE4-9346-E184-9279-5E85309383B4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645;p63">
              <a:extLst>
                <a:ext uri="{FF2B5EF4-FFF2-40B4-BE49-F238E27FC236}">
                  <a16:creationId xmlns:a16="http://schemas.microsoft.com/office/drawing/2014/main" id="{2208F789-37F9-2DD3-1229-5390BF749728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1" name="Google Shape;646;p63">
            <a:extLst>
              <a:ext uri="{FF2B5EF4-FFF2-40B4-BE49-F238E27FC236}">
                <a16:creationId xmlns:a16="http://schemas.microsoft.com/office/drawing/2014/main" id="{5E4106CE-29E1-302B-D086-5F6A6692BA31}"/>
              </a:ext>
            </a:extLst>
          </p:cNvPr>
          <p:cNvGrpSpPr/>
          <p:nvPr/>
        </p:nvGrpSpPr>
        <p:grpSpPr>
          <a:xfrm>
            <a:off x="5320203" y="1848472"/>
            <a:ext cx="1551571" cy="85264"/>
            <a:chOff x="3779200" y="1371600"/>
            <a:chExt cx="1992600" cy="109500"/>
          </a:xfrm>
        </p:grpSpPr>
        <p:sp>
          <p:nvSpPr>
            <p:cNvPr id="32" name="Google Shape;647;p63">
              <a:extLst>
                <a:ext uri="{FF2B5EF4-FFF2-40B4-BE49-F238E27FC236}">
                  <a16:creationId xmlns:a16="http://schemas.microsoft.com/office/drawing/2014/main" id="{78CD897F-777D-7977-D0DB-0CCD5DB06A78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648;p63">
              <a:extLst>
                <a:ext uri="{FF2B5EF4-FFF2-40B4-BE49-F238E27FC236}">
                  <a16:creationId xmlns:a16="http://schemas.microsoft.com/office/drawing/2014/main" id="{200B32FB-1E36-CA2E-FF29-6229388F7975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649;p63">
              <a:extLst>
                <a:ext uri="{FF2B5EF4-FFF2-40B4-BE49-F238E27FC236}">
                  <a16:creationId xmlns:a16="http://schemas.microsoft.com/office/drawing/2014/main" id="{C5E5B4D0-EBB2-8C09-DD4D-164670D6F210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650;p63">
              <a:extLst>
                <a:ext uri="{FF2B5EF4-FFF2-40B4-BE49-F238E27FC236}">
                  <a16:creationId xmlns:a16="http://schemas.microsoft.com/office/drawing/2014/main" id="{3832B7EA-8CA9-C62C-8902-7DBF8C510E0C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51;p63">
              <a:extLst>
                <a:ext uri="{FF2B5EF4-FFF2-40B4-BE49-F238E27FC236}">
                  <a16:creationId xmlns:a16="http://schemas.microsoft.com/office/drawing/2014/main" id="{D3860C62-5613-672B-12F4-2EBE5382AF7F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52;p63">
              <a:extLst>
                <a:ext uri="{FF2B5EF4-FFF2-40B4-BE49-F238E27FC236}">
                  <a16:creationId xmlns:a16="http://schemas.microsoft.com/office/drawing/2014/main" id="{13389B72-45F1-B455-E4B7-7B8019367D2F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8" name="Google Shape;623;p63">
            <a:extLst>
              <a:ext uri="{FF2B5EF4-FFF2-40B4-BE49-F238E27FC236}">
                <a16:creationId xmlns:a16="http://schemas.microsoft.com/office/drawing/2014/main" id="{8A9E486A-A9C0-E5F1-7578-1B6F07013AAA}"/>
              </a:ext>
            </a:extLst>
          </p:cNvPr>
          <p:cNvSpPr txBox="1">
            <a:spLocks/>
          </p:cNvSpPr>
          <p:nvPr/>
        </p:nvSpPr>
        <p:spPr>
          <a:xfrm>
            <a:off x="7753561" y="2809442"/>
            <a:ext cx="2905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Inseguridad</a:t>
            </a:r>
          </a:p>
        </p:txBody>
      </p:sp>
      <p:sp>
        <p:nvSpPr>
          <p:cNvPr id="39" name="Google Shape;623;p63">
            <a:extLst>
              <a:ext uri="{FF2B5EF4-FFF2-40B4-BE49-F238E27FC236}">
                <a16:creationId xmlns:a16="http://schemas.microsoft.com/office/drawing/2014/main" id="{2889B22F-A4C7-6AB5-C273-EF9B2D673121}"/>
              </a:ext>
            </a:extLst>
          </p:cNvPr>
          <p:cNvSpPr txBox="1">
            <a:spLocks/>
          </p:cNvSpPr>
          <p:nvPr/>
        </p:nvSpPr>
        <p:spPr>
          <a:xfrm>
            <a:off x="6662761" y="2809442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02</a:t>
            </a:r>
          </a:p>
        </p:txBody>
      </p:sp>
      <p:sp>
        <p:nvSpPr>
          <p:cNvPr id="41" name="Google Shape;623;p63">
            <a:extLst>
              <a:ext uri="{FF2B5EF4-FFF2-40B4-BE49-F238E27FC236}">
                <a16:creationId xmlns:a16="http://schemas.microsoft.com/office/drawing/2014/main" id="{0DC81031-82FE-5630-1727-DFE1E4026494}"/>
              </a:ext>
            </a:extLst>
          </p:cNvPr>
          <p:cNvSpPr txBox="1">
            <a:spLocks/>
          </p:cNvSpPr>
          <p:nvPr/>
        </p:nvSpPr>
        <p:spPr>
          <a:xfrm>
            <a:off x="6631571" y="4520404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04</a:t>
            </a:r>
          </a:p>
        </p:txBody>
      </p:sp>
      <p:sp>
        <p:nvSpPr>
          <p:cNvPr id="42" name="Google Shape;623;p63">
            <a:extLst>
              <a:ext uri="{FF2B5EF4-FFF2-40B4-BE49-F238E27FC236}">
                <a16:creationId xmlns:a16="http://schemas.microsoft.com/office/drawing/2014/main" id="{730A59A5-50ED-7844-F4D5-6515239D8115}"/>
              </a:ext>
            </a:extLst>
          </p:cNvPr>
          <p:cNvSpPr txBox="1">
            <a:spLocks/>
          </p:cNvSpPr>
          <p:nvPr/>
        </p:nvSpPr>
        <p:spPr>
          <a:xfrm>
            <a:off x="1804228" y="4541469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03</a:t>
            </a:r>
          </a:p>
        </p:txBody>
      </p:sp>
      <p:sp>
        <p:nvSpPr>
          <p:cNvPr id="43" name="Google Shape;623;p63">
            <a:extLst>
              <a:ext uri="{FF2B5EF4-FFF2-40B4-BE49-F238E27FC236}">
                <a16:creationId xmlns:a16="http://schemas.microsoft.com/office/drawing/2014/main" id="{43789A02-5936-3E94-B770-95177EC7D5CB}"/>
              </a:ext>
            </a:extLst>
          </p:cNvPr>
          <p:cNvSpPr txBox="1">
            <a:spLocks/>
          </p:cNvSpPr>
          <p:nvPr/>
        </p:nvSpPr>
        <p:spPr>
          <a:xfrm>
            <a:off x="1792557" y="2784774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01</a:t>
            </a:r>
          </a:p>
        </p:txBody>
      </p:sp>
      <p:sp>
        <p:nvSpPr>
          <p:cNvPr id="44" name="Google Shape;623;p63">
            <a:extLst>
              <a:ext uri="{FF2B5EF4-FFF2-40B4-BE49-F238E27FC236}">
                <a16:creationId xmlns:a16="http://schemas.microsoft.com/office/drawing/2014/main" id="{54A98691-E63D-76C6-A190-B04F02111F81}"/>
              </a:ext>
            </a:extLst>
          </p:cNvPr>
          <p:cNvSpPr txBox="1">
            <a:spLocks/>
          </p:cNvSpPr>
          <p:nvPr/>
        </p:nvSpPr>
        <p:spPr>
          <a:xfrm>
            <a:off x="7904441" y="4591473"/>
            <a:ext cx="2905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Ansiedad</a:t>
            </a:r>
          </a:p>
        </p:txBody>
      </p:sp>
      <p:sp>
        <p:nvSpPr>
          <p:cNvPr id="45" name="Google Shape;623;p63">
            <a:extLst>
              <a:ext uri="{FF2B5EF4-FFF2-40B4-BE49-F238E27FC236}">
                <a16:creationId xmlns:a16="http://schemas.microsoft.com/office/drawing/2014/main" id="{9F07A2F1-244C-CE35-F65E-D7D384B0DBAE}"/>
              </a:ext>
            </a:extLst>
          </p:cNvPr>
          <p:cNvSpPr txBox="1">
            <a:spLocks/>
          </p:cNvSpPr>
          <p:nvPr/>
        </p:nvSpPr>
        <p:spPr>
          <a:xfrm>
            <a:off x="2704221" y="4531071"/>
            <a:ext cx="4082289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Falta de ayuda</a:t>
            </a:r>
          </a:p>
        </p:txBody>
      </p:sp>
      <p:sp>
        <p:nvSpPr>
          <p:cNvPr id="46" name="Google Shape;623;p63">
            <a:extLst>
              <a:ext uri="{FF2B5EF4-FFF2-40B4-BE49-F238E27FC236}">
                <a16:creationId xmlns:a16="http://schemas.microsoft.com/office/drawing/2014/main" id="{0F0E014B-E192-65CA-5634-89D56137077C}"/>
              </a:ext>
            </a:extLst>
          </p:cNvPr>
          <p:cNvSpPr txBox="1">
            <a:spLocks/>
          </p:cNvSpPr>
          <p:nvPr/>
        </p:nvSpPr>
        <p:spPr>
          <a:xfrm>
            <a:off x="3244360" y="919244"/>
            <a:ext cx="6246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5400" dirty="0"/>
              <a:t>Problemáticas</a:t>
            </a:r>
          </a:p>
        </p:txBody>
      </p:sp>
    </p:spTree>
    <p:extLst>
      <p:ext uri="{BB962C8B-B14F-4D97-AF65-F5344CB8AC3E}">
        <p14:creationId xmlns:p14="http://schemas.microsoft.com/office/powerpoint/2010/main" val="99644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65"/>
          <p:cNvGrpSpPr/>
          <p:nvPr/>
        </p:nvGrpSpPr>
        <p:grpSpPr>
          <a:xfrm rot="5400000">
            <a:off x="1031550" y="1490791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" name="Google Shape;700;p66">
            <a:extLst>
              <a:ext uri="{FF2B5EF4-FFF2-40B4-BE49-F238E27FC236}">
                <a16:creationId xmlns:a16="http://schemas.microsoft.com/office/drawing/2014/main" id="{E1DE390D-F19B-F166-857E-C2F0BB23AF56}"/>
              </a:ext>
            </a:extLst>
          </p:cNvPr>
          <p:cNvSpPr/>
          <p:nvPr/>
        </p:nvSpPr>
        <p:spPr>
          <a:xfrm>
            <a:off x="396439" y="338400"/>
            <a:ext cx="10494705" cy="5860225"/>
          </a:xfrm>
          <a:prstGeom prst="snip2DiagRect">
            <a:avLst>
              <a:gd name="adj1" fmla="val 0"/>
              <a:gd name="adj2" fmla="val 2224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7" name="Google Shape;701;p66">
            <a:extLst>
              <a:ext uri="{FF2B5EF4-FFF2-40B4-BE49-F238E27FC236}">
                <a16:creationId xmlns:a16="http://schemas.microsoft.com/office/drawing/2014/main" id="{E979FB66-DB3D-A332-1288-C09C7CB2E28D}"/>
              </a:ext>
            </a:extLst>
          </p:cNvPr>
          <p:cNvGrpSpPr/>
          <p:nvPr/>
        </p:nvGrpSpPr>
        <p:grpSpPr>
          <a:xfrm>
            <a:off x="7943896" y="559125"/>
            <a:ext cx="1723919" cy="412360"/>
            <a:chOff x="7827710" y="4530982"/>
            <a:chExt cx="943732" cy="306757"/>
          </a:xfrm>
        </p:grpSpPr>
        <p:grpSp>
          <p:nvGrpSpPr>
            <p:cNvPr id="8" name="Google Shape;702;p66">
              <a:extLst>
                <a:ext uri="{FF2B5EF4-FFF2-40B4-BE49-F238E27FC236}">
                  <a16:creationId xmlns:a16="http://schemas.microsoft.com/office/drawing/2014/main" id="{DE2E7FAC-CBEC-866B-A7B3-AEB5BCD1F442}"/>
                </a:ext>
              </a:extLst>
            </p:cNvPr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15" name="Google Shape;703;p66">
                <a:extLst>
                  <a:ext uri="{FF2B5EF4-FFF2-40B4-BE49-F238E27FC236}">
                    <a16:creationId xmlns:a16="http://schemas.microsoft.com/office/drawing/2014/main" id="{933E5B9D-4FD7-7DD0-E110-882553BF6445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6" name="Google Shape;704;p66">
                <a:extLst>
                  <a:ext uri="{FF2B5EF4-FFF2-40B4-BE49-F238E27FC236}">
                    <a16:creationId xmlns:a16="http://schemas.microsoft.com/office/drawing/2014/main" id="{CDA8D2F1-412D-98A3-68EF-6FEFD91A6EE2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7" name="Google Shape;705;p66">
                <a:extLst>
                  <a:ext uri="{FF2B5EF4-FFF2-40B4-BE49-F238E27FC236}">
                    <a16:creationId xmlns:a16="http://schemas.microsoft.com/office/drawing/2014/main" id="{4A350360-AD9B-AC1C-D45A-1D1D6E22A54E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" name="Google Shape;706;p66">
                <a:extLst>
                  <a:ext uri="{FF2B5EF4-FFF2-40B4-BE49-F238E27FC236}">
                    <a16:creationId xmlns:a16="http://schemas.microsoft.com/office/drawing/2014/main" id="{2F059105-A862-834D-D726-848FA6180B36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" name="Google Shape;707;p66">
                <a:extLst>
                  <a:ext uri="{FF2B5EF4-FFF2-40B4-BE49-F238E27FC236}">
                    <a16:creationId xmlns:a16="http://schemas.microsoft.com/office/drawing/2014/main" id="{FD02FABF-E839-15A2-76DF-D59A1AD503E8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9" name="Google Shape;708;p66">
              <a:extLst>
                <a:ext uri="{FF2B5EF4-FFF2-40B4-BE49-F238E27FC236}">
                  <a16:creationId xmlns:a16="http://schemas.microsoft.com/office/drawing/2014/main" id="{5031C958-BB5E-1A36-AE2F-13C80AF81662}"/>
                </a:ext>
              </a:extLst>
            </p:cNvPr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10" name="Google Shape;709;p66">
                <a:extLst>
                  <a:ext uri="{FF2B5EF4-FFF2-40B4-BE49-F238E27FC236}">
                    <a16:creationId xmlns:a16="http://schemas.microsoft.com/office/drawing/2014/main" id="{25DC3DFF-B052-8AD5-BC24-838C44E52D65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" name="Google Shape;710;p66">
                <a:extLst>
                  <a:ext uri="{FF2B5EF4-FFF2-40B4-BE49-F238E27FC236}">
                    <a16:creationId xmlns:a16="http://schemas.microsoft.com/office/drawing/2014/main" id="{C04E8FEE-CEA7-A5EB-B39F-0651128B2B07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2" name="Google Shape;711;p66">
                <a:extLst>
                  <a:ext uri="{FF2B5EF4-FFF2-40B4-BE49-F238E27FC236}">
                    <a16:creationId xmlns:a16="http://schemas.microsoft.com/office/drawing/2014/main" id="{228663FB-6321-E91B-E885-5026CCF52B47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3" name="Google Shape;712;p66">
                <a:extLst>
                  <a:ext uri="{FF2B5EF4-FFF2-40B4-BE49-F238E27FC236}">
                    <a16:creationId xmlns:a16="http://schemas.microsoft.com/office/drawing/2014/main" id="{0E8E278E-DF47-F70C-1327-E8C018BA60C6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4" name="Google Shape;713;p66">
                <a:extLst>
                  <a:ext uri="{FF2B5EF4-FFF2-40B4-BE49-F238E27FC236}">
                    <a16:creationId xmlns:a16="http://schemas.microsoft.com/office/drawing/2014/main" id="{E465AD42-E0F9-3D12-F2DC-9909755A28D9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20" name="Google Shape;714;p66">
            <a:extLst>
              <a:ext uri="{FF2B5EF4-FFF2-40B4-BE49-F238E27FC236}">
                <a16:creationId xmlns:a16="http://schemas.microsoft.com/office/drawing/2014/main" id="{CF9DDDFF-2616-A7B5-A276-43A884CA7A18}"/>
              </a:ext>
            </a:extLst>
          </p:cNvPr>
          <p:cNvGrpSpPr/>
          <p:nvPr/>
        </p:nvGrpSpPr>
        <p:grpSpPr>
          <a:xfrm rot="10800000" flipH="1">
            <a:off x="396439" y="659375"/>
            <a:ext cx="3883137" cy="367796"/>
            <a:chOff x="198225" y="4390550"/>
            <a:chExt cx="3765075" cy="484600"/>
          </a:xfrm>
        </p:grpSpPr>
        <p:sp>
          <p:nvSpPr>
            <p:cNvPr id="21" name="Google Shape;715;p66">
              <a:extLst>
                <a:ext uri="{FF2B5EF4-FFF2-40B4-BE49-F238E27FC236}">
                  <a16:creationId xmlns:a16="http://schemas.microsoft.com/office/drawing/2014/main" id="{06BD9FF7-AD50-2BC6-71F6-4474E8E81501}"/>
                </a:ext>
              </a:extLst>
            </p:cNvPr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716;p66">
              <a:extLst>
                <a:ext uri="{FF2B5EF4-FFF2-40B4-BE49-F238E27FC236}">
                  <a16:creationId xmlns:a16="http://schemas.microsoft.com/office/drawing/2014/main" id="{FB632985-D892-59B9-D231-5894222686E8}"/>
                </a:ext>
              </a:extLst>
            </p:cNvPr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3" name="Google Shape;717;p66">
            <a:extLst>
              <a:ext uri="{FF2B5EF4-FFF2-40B4-BE49-F238E27FC236}">
                <a16:creationId xmlns:a16="http://schemas.microsoft.com/office/drawing/2014/main" id="{653FE414-2C2B-EC3F-2CEC-082F71A21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0419" y="1257730"/>
            <a:ext cx="7218989" cy="97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FUNCIONES</a:t>
            </a:r>
            <a:endParaRPr sz="4000" dirty="0"/>
          </a:p>
        </p:txBody>
      </p:sp>
      <p:sp>
        <p:nvSpPr>
          <p:cNvPr id="24" name="Google Shape;718;p66">
            <a:extLst>
              <a:ext uri="{FF2B5EF4-FFF2-40B4-BE49-F238E27FC236}">
                <a16:creationId xmlns:a16="http://schemas.microsoft.com/office/drawing/2014/main" id="{6A4D941F-3F40-7F5E-0B49-DCFFE60630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90419" y="2463888"/>
            <a:ext cx="8101830" cy="217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ES" sz="2800" dirty="0"/>
              <a:t>La alternativa de solución que dimos es la creación de un chat bot que pueda interactuar con las personas que sufran de este mal, de esta manera calmar y solucionar sus problemas mediante:</a:t>
            </a:r>
          </a:p>
          <a:p>
            <a:pPr mar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8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65"/>
          <p:cNvGrpSpPr/>
          <p:nvPr/>
        </p:nvGrpSpPr>
        <p:grpSpPr>
          <a:xfrm rot="5400000">
            <a:off x="5541577" y="2340504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Google Shape;621;p63">
            <a:extLst>
              <a:ext uri="{FF2B5EF4-FFF2-40B4-BE49-F238E27FC236}">
                <a16:creationId xmlns:a16="http://schemas.microsoft.com/office/drawing/2014/main" id="{148442E3-76C2-18DD-1E31-D77C877412B8}"/>
              </a:ext>
            </a:extLst>
          </p:cNvPr>
          <p:cNvSpPr/>
          <p:nvPr/>
        </p:nvSpPr>
        <p:spPr>
          <a:xfrm>
            <a:off x="3423530" y="1734807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2" name="Google Shape;623;p63">
            <a:extLst>
              <a:ext uri="{FF2B5EF4-FFF2-40B4-BE49-F238E27FC236}">
                <a16:creationId xmlns:a16="http://schemas.microsoft.com/office/drawing/2014/main" id="{70EC36C4-3D7E-8BA1-8E64-1C621B6E3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6627" y="2734928"/>
            <a:ext cx="1977686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Alertas</a:t>
            </a:r>
            <a:endParaRPr dirty="0"/>
          </a:p>
        </p:txBody>
      </p:sp>
      <p:grpSp>
        <p:nvGrpSpPr>
          <p:cNvPr id="20" name="Google Shape;635;p63">
            <a:extLst>
              <a:ext uri="{FF2B5EF4-FFF2-40B4-BE49-F238E27FC236}">
                <a16:creationId xmlns:a16="http://schemas.microsoft.com/office/drawing/2014/main" id="{A6460D5F-2398-3B89-E139-FDF09F907F88}"/>
              </a:ext>
            </a:extLst>
          </p:cNvPr>
          <p:cNvGrpSpPr/>
          <p:nvPr/>
        </p:nvGrpSpPr>
        <p:grpSpPr>
          <a:xfrm rot="5400000" flipH="1">
            <a:off x="10363035" y="4281031"/>
            <a:ext cx="2705365" cy="1451389"/>
            <a:chOff x="773350" y="518000"/>
            <a:chExt cx="2757950" cy="1479600"/>
          </a:xfrm>
        </p:grpSpPr>
        <p:sp>
          <p:nvSpPr>
            <p:cNvPr id="21" name="Google Shape;636;p63">
              <a:extLst>
                <a:ext uri="{FF2B5EF4-FFF2-40B4-BE49-F238E27FC236}">
                  <a16:creationId xmlns:a16="http://schemas.microsoft.com/office/drawing/2014/main" id="{D2879B85-0F3D-C875-00BF-E168F11D2025}"/>
                </a:ext>
              </a:extLst>
            </p:cNvPr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637;p63">
              <a:extLst>
                <a:ext uri="{FF2B5EF4-FFF2-40B4-BE49-F238E27FC236}">
                  <a16:creationId xmlns:a16="http://schemas.microsoft.com/office/drawing/2014/main" id="{4920E111-B752-A917-EE5C-CD186B33CAC1}"/>
                </a:ext>
              </a:extLst>
            </p:cNvPr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638;p63">
              <a:extLst>
                <a:ext uri="{FF2B5EF4-FFF2-40B4-BE49-F238E27FC236}">
                  <a16:creationId xmlns:a16="http://schemas.microsoft.com/office/drawing/2014/main" id="{2B64E2D7-5834-1313-CA2B-3AE0AB444341}"/>
                </a:ext>
              </a:extLst>
            </p:cNvPr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24" name="Google Shape;639;p63">
            <a:extLst>
              <a:ext uri="{FF2B5EF4-FFF2-40B4-BE49-F238E27FC236}">
                <a16:creationId xmlns:a16="http://schemas.microsoft.com/office/drawing/2014/main" id="{F0332D51-5044-9F6D-4BE7-7480AC8C31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745" y="-235123"/>
            <a:ext cx="3255667" cy="1972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640;p63">
            <a:extLst>
              <a:ext uri="{FF2B5EF4-FFF2-40B4-BE49-F238E27FC236}">
                <a16:creationId xmlns:a16="http://schemas.microsoft.com/office/drawing/2014/main" id="{339A1850-E7EF-08D4-FA41-1C64208003F7}"/>
              </a:ext>
            </a:extLst>
          </p:cNvPr>
          <p:cNvGrpSpPr/>
          <p:nvPr/>
        </p:nvGrpSpPr>
        <p:grpSpPr>
          <a:xfrm flipH="1">
            <a:off x="255" y="5760558"/>
            <a:ext cx="3465328" cy="646365"/>
            <a:chOff x="1298650" y="3255600"/>
            <a:chExt cx="3427850" cy="639375"/>
          </a:xfrm>
        </p:grpSpPr>
        <p:sp>
          <p:nvSpPr>
            <p:cNvPr id="26" name="Google Shape;641;p63">
              <a:extLst>
                <a:ext uri="{FF2B5EF4-FFF2-40B4-BE49-F238E27FC236}">
                  <a16:creationId xmlns:a16="http://schemas.microsoft.com/office/drawing/2014/main" id="{6592D4BA-8786-1BAC-8882-771BA72CE846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642;p63">
              <a:extLst>
                <a:ext uri="{FF2B5EF4-FFF2-40B4-BE49-F238E27FC236}">
                  <a16:creationId xmlns:a16="http://schemas.microsoft.com/office/drawing/2014/main" id="{9350EA2B-BBD0-436B-BEAE-734F25357CB0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8" name="Google Shape;643;p63">
            <a:extLst>
              <a:ext uri="{FF2B5EF4-FFF2-40B4-BE49-F238E27FC236}">
                <a16:creationId xmlns:a16="http://schemas.microsoft.com/office/drawing/2014/main" id="{88337CF4-1FDC-4362-BF3C-788EA1CB7453}"/>
              </a:ext>
            </a:extLst>
          </p:cNvPr>
          <p:cNvGrpSpPr/>
          <p:nvPr/>
        </p:nvGrpSpPr>
        <p:grpSpPr>
          <a:xfrm rot="10800000" flipH="1">
            <a:off x="8741943" y="793333"/>
            <a:ext cx="3465328" cy="646365"/>
            <a:chOff x="1298650" y="3255600"/>
            <a:chExt cx="3427850" cy="639375"/>
          </a:xfrm>
        </p:grpSpPr>
        <p:sp>
          <p:nvSpPr>
            <p:cNvPr id="29" name="Google Shape;644;p63">
              <a:extLst>
                <a:ext uri="{FF2B5EF4-FFF2-40B4-BE49-F238E27FC236}">
                  <a16:creationId xmlns:a16="http://schemas.microsoft.com/office/drawing/2014/main" id="{9D82EAE4-9346-E184-9279-5E85309383B4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645;p63">
              <a:extLst>
                <a:ext uri="{FF2B5EF4-FFF2-40B4-BE49-F238E27FC236}">
                  <a16:creationId xmlns:a16="http://schemas.microsoft.com/office/drawing/2014/main" id="{2208F789-37F9-2DD3-1229-5390BF749728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1" name="Google Shape;646;p63">
            <a:extLst>
              <a:ext uri="{FF2B5EF4-FFF2-40B4-BE49-F238E27FC236}">
                <a16:creationId xmlns:a16="http://schemas.microsoft.com/office/drawing/2014/main" id="{5E4106CE-29E1-302B-D086-5F6A6692BA31}"/>
              </a:ext>
            </a:extLst>
          </p:cNvPr>
          <p:cNvGrpSpPr/>
          <p:nvPr/>
        </p:nvGrpSpPr>
        <p:grpSpPr>
          <a:xfrm>
            <a:off x="5320203" y="1848472"/>
            <a:ext cx="1551571" cy="85264"/>
            <a:chOff x="3779200" y="1371600"/>
            <a:chExt cx="1992600" cy="109500"/>
          </a:xfrm>
        </p:grpSpPr>
        <p:sp>
          <p:nvSpPr>
            <p:cNvPr id="32" name="Google Shape;647;p63">
              <a:extLst>
                <a:ext uri="{FF2B5EF4-FFF2-40B4-BE49-F238E27FC236}">
                  <a16:creationId xmlns:a16="http://schemas.microsoft.com/office/drawing/2014/main" id="{78CD897F-777D-7977-D0DB-0CCD5DB06A78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648;p63">
              <a:extLst>
                <a:ext uri="{FF2B5EF4-FFF2-40B4-BE49-F238E27FC236}">
                  <a16:creationId xmlns:a16="http://schemas.microsoft.com/office/drawing/2014/main" id="{200B32FB-1E36-CA2E-FF29-6229388F7975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649;p63">
              <a:extLst>
                <a:ext uri="{FF2B5EF4-FFF2-40B4-BE49-F238E27FC236}">
                  <a16:creationId xmlns:a16="http://schemas.microsoft.com/office/drawing/2014/main" id="{C5E5B4D0-EBB2-8C09-DD4D-164670D6F210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650;p63">
              <a:extLst>
                <a:ext uri="{FF2B5EF4-FFF2-40B4-BE49-F238E27FC236}">
                  <a16:creationId xmlns:a16="http://schemas.microsoft.com/office/drawing/2014/main" id="{3832B7EA-8CA9-C62C-8902-7DBF8C510E0C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51;p63">
              <a:extLst>
                <a:ext uri="{FF2B5EF4-FFF2-40B4-BE49-F238E27FC236}">
                  <a16:creationId xmlns:a16="http://schemas.microsoft.com/office/drawing/2014/main" id="{D3860C62-5613-672B-12F4-2EBE5382AF7F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52;p63">
              <a:extLst>
                <a:ext uri="{FF2B5EF4-FFF2-40B4-BE49-F238E27FC236}">
                  <a16:creationId xmlns:a16="http://schemas.microsoft.com/office/drawing/2014/main" id="{13389B72-45F1-B455-E4B7-7B8019367D2F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3" name="Google Shape;623;p63">
            <a:extLst>
              <a:ext uri="{FF2B5EF4-FFF2-40B4-BE49-F238E27FC236}">
                <a16:creationId xmlns:a16="http://schemas.microsoft.com/office/drawing/2014/main" id="{43789A02-5936-3E94-B770-95177EC7D5CB}"/>
              </a:ext>
            </a:extLst>
          </p:cNvPr>
          <p:cNvSpPr txBox="1">
            <a:spLocks/>
          </p:cNvSpPr>
          <p:nvPr/>
        </p:nvSpPr>
        <p:spPr>
          <a:xfrm>
            <a:off x="3600054" y="1894797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01</a:t>
            </a:r>
          </a:p>
        </p:txBody>
      </p:sp>
      <p:sp>
        <p:nvSpPr>
          <p:cNvPr id="46" name="Google Shape;623;p63">
            <a:extLst>
              <a:ext uri="{FF2B5EF4-FFF2-40B4-BE49-F238E27FC236}">
                <a16:creationId xmlns:a16="http://schemas.microsoft.com/office/drawing/2014/main" id="{0F0E014B-E192-65CA-5634-89D56137077C}"/>
              </a:ext>
            </a:extLst>
          </p:cNvPr>
          <p:cNvSpPr txBox="1">
            <a:spLocks/>
          </p:cNvSpPr>
          <p:nvPr/>
        </p:nvSpPr>
        <p:spPr>
          <a:xfrm>
            <a:off x="4225948" y="838659"/>
            <a:ext cx="6246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5400" dirty="0"/>
              <a:t>Funciones</a:t>
            </a:r>
          </a:p>
        </p:txBody>
      </p:sp>
      <p:grpSp>
        <p:nvGrpSpPr>
          <p:cNvPr id="2" name="Google Shape;678;p64">
            <a:extLst>
              <a:ext uri="{FF2B5EF4-FFF2-40B4-BE49-F238E27FC236}">
                <a16:creationId xmlns:a16="http://schemas.microsoft.com/office/drawing/2014/main" id="{2259D553-050A-717F-3282-8147CE97434D}"/>
              </a:ext>
            </a:extLst>
          </p:cNvPr>
          <p:cNvGrpSpPr/>
          <p:nvPr/>
        </p:nvGrpSpPr>
        <p:grpSpPr>
          <a:xfrm>
            <a:off x="1489266" y="563151"/>
            <a:ext cx="1539500" cy="574000"/>
            <a:chOff x="4042650" y="642025"/>
            <a:chExt cx="1154625" cy="430500"/>
          </a:xfrm>
        </p:grpSpPr>
        <p:sp>
          <p:nvSpPr>
            <p:cNvPr id="3" name="Google Shape;679;p64">
              <a:extLst>
                <a:ext uri="{FF2B5EF4-FFF2-40B4-BE49-F238E27FC236}">
                  <a16:creationId xmlns:a16="http://schemas.microsoft.com/office/drawing/2014/main" id="{FB27BEB8-8CC8-BFC8-BEE0-6CF89EF25C60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" name="Google Shape;680;p64">
              <a:extLst>
                <a:ext uri="{FF2B5EF4-FFF2-40B4-BE49-F238E27FC236}">
                  <a16:creationId xmlns:a16="http://schemas.microsoft.com/office/drawing/2014/main" id="{5CF673E2-2390-B0F8-1318-D3DB1530BB79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681;p64">
            <a:extLst>
              <a:ext uri="{FF2B5EF4-FFF2-40B4-BE49-F238E27FC236}">
                <a16:creationId xmlns:a16="http://schemas.microsoft.com/office/drawing/2014/main" id="{5B012CE6-E01A-FEF8-4D51-5D444337195D}"/>
              </a:ext>
            </a:extLst>
          </p:cNvPr>
          <p:cNvGrpSpPr/>
          <p:nvPr/>
        </p:nvGrpSpPr>
        <p:grpSpPr>
          <a:xfrm>
            <a:off x="10529323" y="73332"/>
            <a:ext cx="1539500" cy="574000"/>
            <a:chOff x="4042650" y="642025"/>
            <a:chExt cx="1154625" cy="430500"/>
          </a:xfrm>
        </p:grpSpPr>
        <p:sp>
          <p:nvSpPr>
            <p:cNvPr id="11" name="Google Shape;682;p64">
              <a:extLst>
                <a:ext uri="{FF2B5EF4-FFF2-40B4-BE49-F238E27FC236}">
                  <a16:creationId xmlns:a16="http://schemas.microsoft.com/office/drawing/2014/main" id="{84C418EA-C6D5-9CD8-E88C-077B0A3F83D4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683;p64">
              <a:extLst>
                <a:ext uri="{FF2B5EF4-FFF2-40B4-BE49-F238E27FC236}">
                  <a16:creationId xmlns:a16="http://schemas.microsoft.com/office/drawing/2014/main" id="{E6449384-DA58-73AD-0FB6-B9355699F1CD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53" name="Google Shape;621;p63">
            <a:extLst>
              <a:ext uri="{FF2B5EF4-FFF2-40B4-BE49-F238E27FC236}">
                <a16:creationId xmlns:a16="http://schemas.microsoft.com/office/drawing/2014/main" id="{FAF6CE49-772B-2E37-334E-42396EA303AC}"/>
              </a:ext>
            </a:extLst>
          </p:cNvPr>
          <p:cNvSpPr/>
          <p:nvPr/>
        </p:nvSpPr>
        <p:spPr>
          <a:xfrm>
            <a:off x="7463110" y="1625537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4" name="Google Shape;623;p63">
            <a:extLst>
              <a:ext uri="{FF2B5EF4-FFF2-40B4-BE49-F238E27FC236}">
                <a16:creationId xmlns:a16="http://schemas.microsoft.com/office/drawing/2014/main" id="{F1C08EDD-E82C-447B-E96C-AB8520B80460}"/>
              </a:ext>
            </a:extLst>
          </p:cNvPr>
          <p:cNvSpPr txBox="1">
            <a:spLocks/>
          </p:cNvSpPr>
          <p:nvPr/>
        </p:nvSpPr>
        <p:spPr>
          <a:xfrm>
            <a:off x="6974717" y="2771458"/>
            <a:ext cx="2449622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Historias</a:t>
            </a:r>
          </a:p>
        </p:txBody>
      </p:sp>
      <p:sp>
        <p:nvSpPr>
          <p:cNvPr id="55" name="Google Shape;623;p63">
            <a:extLst>
              <a:ext uri="{FF2B5EF4-FFF2-40B4-BE49-F238E27FC236}">
                <a16:creationId xmlns:a16="http://schemas.microsoft.com/office/drawing/2014/main" id="{E9E97C9A-EBBE-1774-1942-BBFFF2F1DF95}"/>
              </a:ext>
            </a:extLst>
          </p:cNvPr>
          <p:cNvSpPr txBox="1">
            <a:spLocks/>
          </p:cNvSpPr>
          <p:nvPr/>
        </p:nvSpPr>
        <p:spPr>
          <a:xfrm>
            <a:off x="7642922" y="1818818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02</a:t>
            </a:r>
          </a:p>
        </p:txBody>
      </p:sp>
      <p:sp>
        <p:nvSpPr>
          <p:cNvPr id="56" name="Google Shape;621;p63">
            <a:extLst>
              <a:ext uri="{FF2B5EF4-FFF2-40B4-BE49-F238E27FC236}">
                <a16:creationId xmlns:a16="http://schemas.microsoft.com/office/drawing/2014/main" id="{0C2DA989-60AE-B418-6E0F-098A978BAD5F}"/>
              </a:ext>
            </a:extLst>
          </p:cNvPr>
          <p:cNvSpPr/>
          <p:nvPr/>
        </p:nvSpPr>
        <p:spPr>
          <a:xfrm>
            <a:off x="2150822" y="3594398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7" name="Google Shape;623;p63">
            <a:extLst>
              <a:ext uri="{FF2B5EF4-FFF2-40B4-BE49-F238E27FC236}">
                <a16:creationId xmlns:a16="http://schemas.microsoft.com/office/drawing/2014/main" id="{A8319DA3-4458-9DD6-D7FF-7619BF4C4D73}"/>
              </a:ext>
            </a:extLst>
          </p:cNvPr>
          <p:cNvSpPr txBox="1">
            <a:spLocks/>
          </p:cNvSpPr>
          <p:nvPr/>
        </p:nvSpPr>
        <p:spPr>
          <a:xfrm>
            <a:off x="1216905" y="4768676"/>
            <a:ext cx="350605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Recomendaciones</a:t>
            </a:r>
          </a:p>
        </p:txBody>
      </p:sp>
      <p:sp>
        <p:nvSpPr>
          <p:cNvPr id="58" name="Google Shape;623;p63">
            <a:extLst>
              <a:ext uri="{FF2B5EF4-FFF2-40B4-BE49-F238E27FC236}">
                <a16:creationId xmlns:a16="http://schemas.microsoft.com/office/drawing/2014/main" id="{84EAAE19-0374-B5D2-0503-7E23D2D7E9CE}"/>
              </a:ext>
            </a:extLst>
          </p:cNvPr>
          <p:cNvSpPr txBox="1">
            <a:spLocks/>
          </p:cNvSpPr>
          <p:nvPr/>
        </p:nvSpPr>
        <p:spPr>
          <a:xfrm>
            <a:off x="2327346" y="3754388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03</a:t>
            </a:r>
          </a:p>
        </p:txBody>
      </p:sp>
      <p:sp>
        <p:nvSpPr>
          <p:cNvPr id="59" name="Google Shape;621;p63">
            <a:extLst>
              <a:ext uri="{FF2B5EF4-FFF2-40B4-BE49-F238E27FC236}">
                <a16:creationId xmlns:a16="http://schemas.microsoft.com/office/drawing/2014/main" id="{8377EDE9-1472-B51A-1531-998E0C1B8FEE}"/>
              </a:ext>
            </a:extLst>
          </p:cNvPr>
          <p:cNvSpPr/>
          <p:nvPr/>
        </p:nvSpPr>
        <p:spPr>
          <a:xfrm>
            <a:off x="5767895" y="3677879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0" name="Google Shape;623;p63">
            <a:extLst>
              <a:ext uri="{FF2B5EF4-FFF2-40B4-BE49-F238E27FC236}">
                <a16:creationId xmlns:a16="http://schemas.microsoft.com/office/drawing/2014/main" id="{D73B0504-F05F-8CF3-2812-1ECFAEB13132}"/>
              </a:ext>
            </a:extLst>
          </p:cNvPr>
          <p:cNvSpPr txBox="1">
            <a:spLocks/>
          </p:cNvSpPr>
          <p:nvPr/>
        </p:nvSpPr>
        <p:spPr>
          <a:xfrm>
            <a:off x="5750281" y="4798230"/>
            <a:ext cx="1391163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Ayuda</a:t>
            </a:r>
          </a:p>
        </p:txBody>
      </p:sp>
      <p:sp>
        <p:nvSpPr>
          <p:cNvPr id="61" name="Google Shape;623;p63">
            <a:extLst>
              <a:ext uri="{FF2B5EF4-FFF2-40B4-BE49-F238E27FC236}">
                <a16:creationId xmlns:a16="http://schemas.microsoft.com/office/drawing/2014/main" id="{427E96CD-ADD4-2ABF-D7DD-F1100579AF92}"/>
              </a:ext>
            </a:extLst>
          </p:cNvPr>
          <p:cNvSpPr txBox="1">
            <a:spLocks/>
          </p:cNvSpPr>
          <p:nvPr/>
        </p:nvSpPr>
        <p:spPr>
          <a:xfrm>
            <a:off x="5944419" y="3837869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04</a:t>
            </a:r>
          </a:p>
        </p:txBody>
      </p:sp>
      <p:sp>
        <p:nvSpPr>
          <p:cNvPr id="62" name="Google Shape;621;p63">
            <a:extLst>
              <a:ext uri="{FF2B5EF4-FFF2-40B4-BE49-F238E27FC236}">
                <a16:creationId xmlns:a16="http://schemas.microsoft.com/office/drawing/2014/main" id="{DB5D8522-1B70-498A-01AA-A37DCD2BC58F}"/>
              </a:ext>
            </a:extLst>
          </p:cNvPr>
          <p:cNvSpPr/>
          <p:nvPr/>
        </p:nvSpPr>
        <p:spPr>
          <a:xfrm>
            <a:off x="9401155" y="3677879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3" name="Google Shape;623;p63">
            <a:extLst>
              <a:ext uri="{FF2B5EF4-FFF2-40B4-BE49-F238E27FC236}">
                <a16:creationId xmlns:a16="http://schemas.microsoft.com/office/drawing/2014/main" id="{FA097E90-6CED-BBFE-1756-C6B923AD3766}"/>
              </a:ext>
            </a:extLst>
          </p:cNvPr>
          <p:cNvSpPr txBox="1">
            <a:spLocks/>
          </p:cNvSpPr>
          <p:nvPr/>
        </p:nvSpPr>
        <p:spPr>
          <a:xfrm>
            <a:off x="9238660" y="4809776"/>
            <a:ext cx="1899529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Chistes</a:t>
            </a:r>
          </a:p>
        </p:txBody>
      </p:sp>
      <p:sp>
        <p:nvSpPr>
          <p:cNvPr id="640" name="Google Shape;623;p63">
            <a:extLst>
              <a:ext uri="{FF2B5EF4-FFF2-40B4-BE49-F238E27FC236}">
                <a16:creationId xmlns:a16="http://schemas.microsoft.com/office/drawing/2014/main" id="{90701B3E-C62A-722C-DCD4-194466E777D0}"/>
              </a:ext>
            </a:extLst>
          </p:cNvPr>
          <p:cNvSpPr txBox="1">
            <a:spLocks/>
          </p:cNvSpPr>
          <p:nvPr/>
        </p:nvSpPr>
        <p:spPr>
          <a:xfrm>
            <a:off x="9577679" y="3837869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1534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A0AA6156-3623-57C5-7622-B2F0E88C3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79A7D79F-3FB6-28B2-89A9-78B82B547595}"/>
              </a:ext>
            </a:extLst>
          </p:cNvPr>
          <p:cNvGrpSpPr/>
          <p:nvPr/>
        </p:nvGrpSpPr>
        <p:grpSpPr>
          <a:xfrm>
            <a:off x="3737196" y="1344329"/>
            <a:ext cx="4717607" cy="3610296"/>
            <a:chOff x="3737196" y="1344329"/>
            <a:chExt cx="4717607" cy="3610296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C68A6736-CF65-C764-B8B7-914C14D4E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196" y="1416420"/>
              <a:ext cx="4717607" cy="353820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25400" h="25400"/>
            </a:sp3d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ED62F82-8313-4A46-4831-2F17DFAF78ED}"/>
                </a:ext>
              </a:extLst>
            </p:cNvPr>
            <p:cNvSpPr txBox="1"/>
            <p:nvPr/>
          </p:nvSpPr>
          <p:spPr>
            <a:xfrm>
              <a:off x="4538603" y="1344329"/>
              <a:ext cx="31147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ahnschrift Condensed" panose="020B0502040204020203" pitchFamily="34" charset="0"/>
                </a:rPr>
                <a:t>     MeowDem </a:t>
              </a:r>
            </a:p>
            <a:p>
              <a:endParaRPr lang="es-PE" sz="4000" dirty="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060BF0D-FB4F-4109-FB0D-79B04D240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450" y="4135208"/>
              <a:ext cx="591098" cy="591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FB9460D9-9C3E-F004-4097-6218F9E8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582" y="826420"/>
            <a:ext cx="7718400" cy="690000"/>
          </a:xfrm>
        </p:spPr>
        <p:txBody>
          <a:bodyPr/>
          <a:lstStyle/>
          <a:p>
            <a:r>
              <a:rPr lang="es-ES" dirty="0"/>
              <a:t>Alertas </a:t>
            </a:r>
            <a:r>
              <a:rPr lang="es-ES" dirty="0">
                <a:solidFill>
                  <a:schemeClr val="accent2"/>
                </a:solidFill>
              </a:rPr>
              <a:t>“Paquete”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85EBE7A1-7A87-06B6-E1E1-B3F2F30C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0582" y="1893200"/>
            <a:ext cx="8270400" cy="614400"/>
          </a:xfrm>
        </p:spPr>
        <p:txBody>
          <a:bodyPr/>
          <a:lstStyle/>
          <a:p>
            <a:r>
              <a:rPr lang="es-ES" dirty="0"/>
              <a:t>	//Insertar la fecha de nacimiento:</a:t>
            </a:r>
            <a:r>
              <a:rPr lang="es-PE" dirty="0"/>
              <a:t>          //obtener los días faltantes desde hoy.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2358F9F-E450-4C7E-C591-FC4DDC69C13A}"/>
              </a:ext>
            </a:extLst>
          </p:cNvPr>
          <p:cNvSpPr txBox="1"/>
          <p:nvPr/>
        </p:nvSpPr>
        <p:spPr>
          <a:xfrm>
            <a:off x="2130558" y="313765"/>
            <a:ext cx="199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Alerta.package</a:t>
            </a:r>
            <a:endParaRPr lang="es-PE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B08A7FF-C34D-E0DD-41E4-CB461990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78" y="2971481"/>
            <a:ext cx="5475974" cy="2907699"/>
          </a:xfrm>
          <a:prstGeom prst="rect">
            <a:avLst/>
          </a:prstGeom>
        </p:spPr>
      </p:pic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90EEC1D8-E8D1-785F-A428-2394042E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2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96232" y="782633"/>
            <a:ext cx="5050779" cy="714000"/>
          </a:xfrm>
        </p:spPr>
        <p:txBody>
          <a:bodyPr/>
          <a:lstStyle/>
          <a:p>
            <a:r>
              <a:rPr lang="es-ES" sz="4000" dirty="0"/>
              <a:t>Ayuda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281" y="2366209"/>
            <a:ext cx="6975438" cy="3191908"/>
          </a:xfrm>
        </p:spPr>
        <p:txBody>
          <a:bodyPr/>
          <a:lstStyle/>
          <a:p>
            <a:r>
              <a:rPr lang="es-ES" sz="3200" dirty="0"/>
              <a:t>//Presentación:</a:t>
            </a:r>
            <a:endParaRPr lang="es-PE" sz="3200" dirty="0"/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tx2"/>
                </a:solidFill>
              </a:rPr>
              <a:t>Menú de ayuda() </a:t>
            </a:r>
            <a:endParaRPr lang="es-PE" sz="3600" dirty="0">
              <a:solidFill>
                <a:schemeClr val="accent6"/>
              </a:solidFill>
            </a:endParaRPr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/>
              <a:t>	</a:t>
            </a:r>
            <a:r>
              <a:rPr lang="es-PE" sz="3200" dirty="0">
                <a:solidFill>
                  <a:srgbClr val="92D050"/>
                </a:solidFill>
              </a:rPr>
              <a:t>1) Ayuda psicológica.</a:t>
            </a:r>
          </a:p>
          <a:p>
            <a:r>
              <a:rPr lang="es-PE" sz="32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>
                <a:solidFill>
                  <a:schemeClr val="accent6">
                    <a:lumMod val="50000"/>
                  </a:schemeClr>
                </a:solidFill>
              </a:rPr>
              <a:t>	//Letras de canciones</a:t>
            </a:r>
            <a:endParaRPr lang="es-PE" sz="3200" dirty="0">
              <a:solidFill>
                <a:srgbClr val="92D050"/>
              </a:solidFill>
            </a:endParaRPr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/>
              <a:t>		</a:t>
            </a:r>
            <a:r>
              <a:rPr lang="es-PE" sz="3200" dirty="0">
                <a:solidFill>
                  <a:schemeClr val="tx2"/>
                </a:solidFill>
              </a:rPr>
              <a:t>Motivación()</a:t>
            </a:r>
          </a:p>
          <a:p>
            <a:r>
              <a:rPr lang="es-PE" sz="3200" dirty="0">
                <a:solidFill>
                  <a:srgbClr val="92D050"/>
                </a:solidFill>
              </a:rPr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>
                <a:solidFill>
                  <a:srgbClr val="92D050"/>
                </a:solidFill>
              </a:rPr>
              <a:t>	2) Ayuda en tarea.</a:t>
            </a:r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accent4"/>
                </a:solidFill>
              </a:rPr>
              <a:t>|	</a:t>
            </a:r>
            <a:r>
              <a:rPr lang="es-PE" sz="3200" dirty="0"/>
              <a:t>	</a:t>
            </a:r>
            <a:r>
              <a:rPr lang="es-PE" sz="3200" dirty="0">
                <a:solidFill>
                  <a:schemeClr val="tx2"/>
                </a:solidFill>
              </a:rPr>
              <a:t>Aprender cantando()</a:t>
            </a:r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/>
              <a:t>	</a:t>
            </a:r>
            <a:r>
              <a:rPr lang="es-PE" sz="3200" dirty="0">
                <a:solidFill>
                  <a:srgbClr val="92D050"/>
                </a:solidFill>
              </a:rPr>
              <a:t>3) Volver.</a:t>
            </a:r>
          </a:p>
          <a:p>
            <a:r>
              <a:rPr lang="es-PE" sz="3200" dirty="0">
                <a:solidFill>
                  <a:srgbClr val="92D050"/>
                </a:solidFill>
              </a:rPr>
              <a:t>	</a:t>
            </a:r>
            <a:endParaRPr lang="es-ES" sz="3200" dirty="0">
              <a:solidFill>
                <a:schemeClr val="accent6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Ayuda.package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9F9B9726-1468-8927-AA67-F263938EC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96231" y="782633"/>
            <a:ext cx="5884497" cy="714000"/>
          </a:xfrm>
        </p:spPr>
        <p:txBody>
          <a:bodyPr/>
          <a:lstStyle/>
          <a:p>
            <a:r>
              <a:rPr lang="es-ES" sz="4000" dirty="0"/>
              <a:t>Chistes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39" y="1921304"/>
            <a:ext cx="7725416" cy="4508234"/>
          </a:xfrm>
        </p:spPr>
        <p:txBody>
          <a:bodyPr/>
          <a:lstStyle/>
          <a:p>
            <a:r>
              <a:rPr lang="es-ES" sz="3200" dirty="0"/>
              <a:t>	</a:t>
            </a:r>
            <a:r>
              <a:rPr lang="es-ES" sz="3200" dirty="0">
                <a:solidFill>
                  <a:schemeClr val="tx2"/>
                </a:solidFill>
              </a:rPr>
              <a:t>Menú Chistes() </a:t>
            </a:r>
            <a:endParaRPr lang="es-ES" sz="3600" dirty="0">
              <a:solidFill>
                <a:schemeClr val="accent6"/>
              </a:solidFill>
            </a:endParaRPr>
          </a:p>
          <a:p>
            <a:r>
              <a:rPr lang="es-ES" sz="3200" dirty="0">
                <a:solidFill>
                  <a:srgbClr val="92D050"/>
                </a:solidFill>
              </a:rPr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>
                <a:solidFill>
                  <a:srgbClr val="92D050"/>
                </a:solidFill>
              </a:rPr>
              <a:t>	1) Chistes Blancos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>
                <a:solidFill>
                  <a:schemeClr val="tx2"/>
                </a:solidFill>
              </a:rPr>
              <a:t>Contenido().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2) Chistes buenos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>
                <a:solidFill>
                  <a:schemeClr val="tx2"/>
                </a:solidFill>
              </a:rPr>
              <a:t>Contenido().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3) Chistes inteligentes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>
                <a:solidFill>
                  <a:schemeClr val="tx2"/>
                </a:solidFill>
              </a:rPr>
              <a:t>Contenido().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4) Chistes rojos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>
                <a:solidFill>
                  <a:schemeClr val="tx2"/>
                </a:solidFill>
              </a:rPr>
              <a:t>Contenido().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5) Volver</a:t>
            </a:r>
          </a:p>
          <a:p>
            <a:r>
              <a:rPr lang="es-ES" sz="3200" dirty="0">
                <a:solidFill>
                  <a:srgbClr val="92D050"/>
                </a:solidFill>
              </a:rPr>
              <a:t>	</a:t>
            </a:r>
            <a:endParaRPr lang="es-PE" sz="3200" dirty="0">
              <a:solidFill>
                <a:schemeClr val="accent6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Chistes.package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3CA948B0-4182-097C-3647-301A3095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6693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Language Workshop for Beginners by Slidesgo</Template>
  <TotalTime>341</TotalTime>
  <Words>604</Words>
  <Application>Microsoft Office PowerPoint</Application>
  <PresentationFormat>Panorámica</PresentationFormat>
  <Paragraphs>99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Bahnschrift Condensed</vt:lpstr>
      <vt:lpstr>Calibri</vt:lpstr>
      <vt:lpstr>Fira Code</vt:lpstr>
      <vt:lpstr>Montserrat</vt:lpstr>
      <vt:lpstr>Proxima Nova</vt:lpstr>
      <vt:lpstr>Proxima Nova Semibold</vt:lpstr>
      <vt:lpstr>Programming Language Workshop for Beginners by Slidesgo</vt:lpstr>
      <vt:lpstr>Slidesgo Final Pages</vt:lpstr>
      <vt:lpstr>Mi amigo artificial</vt:lpstr>
      <vt:lpstr>PROBLEMATICA</vt:lpstr>
      <vt:lpstr>Soledad</vt:lpstr>
      <vt:lpstr>FUNCIONES</vt:lpstr>
      <vt:lpstr>Alertas</vt:lpstr>
      <vt:lpstr>Presentación de PowerPoint</vt:lpstr>
      <vt:lpstr>Alertas “Paquete”</vt:lpstr>
      <vt:lpstr>Ayuda “Paquete”</vt:lpstr>
      <vt:lpstr>Chistes “Paquete”</vt:lpstr>
      <vt:lpstr>Historias “Paquete”</vt:lpstr>
      <vt:lpstr>Recomendaciones “Paquete”</vt:lpstr>
      <vt:lpstr>Interfaz y presentación “Paquete”</vt:lpstr>
      <vt:lpstr>MiAmigoArtificial “Paquete”</vt:lpstr>
      <vt:lpstr>SOLUCIONES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amigo artificial</dc:title>
  <dc:creator>Hafid Apaza Sulca</dc:creator>
  <cp:lastModifiedBy>ROY BRAYAM GOMEZ PRADO</cp:lastModifiedBy>
  <cp:revision>10</cp:revision>
  <dcterms:created xsi:type="dcterms:W3CDTF">2022-07-15T13:52:35Z</dcterms:created>
  <dcterms:modified xsi:type="dcterms:W3CDTF">2023-02-11T03:45:35Z</dcterms:modified>
</cp:coreProperties>
</file>