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100" d="100"/>
          <a:sy n="100" d="100"/>
        </p:scale>
        <p:origin x="33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4564C6-66A4-9247-838B-C1C9203B6215}" type="doc">
      <dgm:prSet loTypeId="urn:microsoft.com/office/officeart/2005/8/layout/process2" loCatId="" qsTypeId="urn:microsoft.com/office/officeart/2005/8/quickstyle/simple2" qsCatId="simple" csTypeId="urn:microsoft.com/office/officeart/2005/8/colors/accent0_1" csCatId="mainScheme" phldr="1"/>
      <dgm:spPr/>
    </dgm:pt>
    <dgm:pt modelId="{AC044160-CD36-B643-A19D-830ABEDCFBC3}">
      <dgm:prSet phldrT="[Text]"/>
      <dgm:spPr/>
      <dgm:t>
        <a:bodyPr/>
        <a:lstStyle/>
        <a:p>
          <a:r>
            <a:rPr lang="en-US" dirty="0" smtClean="0"/>
            <a:t>Original</a:t>
          </a:r>
          <a:r>
            <a:rPr lang="en-US" baseline="0" dirty="0" smtClean="0"/>
            <a:t> image</a:t>
          </a:r>
          <a:endParaRPr lang="en-US" dirty="0"/>
        </a:p>
      </dgm:t>
    </dgm:pt>
    <dgm:pt modelId="{8C55095A-3168-E445-B144-82DF93BAE1BC}" type="parTrans" cxnId="{5CB2AA73-8072-9C4E-B97B-ED3299D73134}">
      <dgm:prSet/>
      <dgm:spPr/>
      <dgm:t>
        <a:bodyPr/>
        <a:lstStyle/>
        <a:p>
          <a:endParaRPr lang="en-US"/>
        </a:p>
      </dgm:t>
    </dgm:pt>
    <dgm:pt modelId="{FDB4B41B-B22C-DA41-AFBB-3EC57504D3B1}" type="sibTrans" cxnId="{5CB2AA73-8072-9C4E-B97B-ED3299D73134}">
      <dgm:prSet/>
      <dgm:spPr/>
      <dgm:t>
        <a:bodyPr/>
        <a:lstStyle/>
        <a:p>
          <a:endParaRPr lang="en-US"/>
        </a:p>
      </dgm:t>
    </dgm:pt>
    <dgm:pt modelId="{C8FBF96A-23B5-B34E-B261-8741E6CBB32D}">
      <dgm:prSet phldrT="[Text]"/>
      <dgm:spPr/>
      <dgm:t>
        <a:bodyPr/>
        <a:lstStyle/>
        <a:p>
          <a:r>
            <a:rPr lang="en-US" dirty="0" smtClean="0"/>
            <a:t>Region selection</a:t>
          </a:r>
          <a:endParaRPr lang="en-US" dirty="0"/>
        </a:p>
      </dgm:t>
    </dgm:pt>
    <dgm:pt modelId="{F470AB4A-AC0B-5248-977E-2541C2B19F0B}" type="parTrans" cxnId="{BAA58659-AEF1-3C4F-9C69-8F12954321E2}">
      <dgm:prSet/>
      <dgm:spPr/>
      <dgm:t>
        <a:bodyPr/>
        <a:lstStyle/>
        <a:p>
          <a:endParaRPr lang="en-US"/>
        </a:p>
      </dgm:t>
    </dgm:pt>
    <dgm:pt modelId="{466D8F65-F843-4749-B9D1-CE05AB8B2E8E}" type="sibTrans" cxnId="{BAA58659-AEF1-3C4F-9C69-8F12954321E2}">
      <dgm:prSet/>
      <dgm:spPr/>
      <dgm:t>
        <a:bodyPr/>
        <a:lstStyle/>
        <a:p>
          <a:endParaRPr lang="en-US"/>
        </a:p>
      </dgm:t>
    </dgm:pt>
    <dgm:pt modelId="{427A1D22-F112-7641-A086-E170B66D2FF6}">
      <dgm:prSet phldrT="[Text]"/>
      <dgm:spPr/>
      <dgm:t>
        <a:bodyPr/>
        <a:lstStyle/>
        <a:p>
          <a:r>
            <a:rPr lang="en-US" dirty="0" smtClean="0"/>
            <a:t>Patches</a:t>
          </a:r>
          <a:r>
            <a:rPr lang="en-US" baseline="0" dirty="0" smtClean="0"/>
            <a:t> extraction and labeling (IOU over 0.5 as positive)</a:t>
          </a:r>
          <a:endParaRPr lang="en-US" dirty="0"/>
        </a:p>
      </dgm:t>
    </dgm:pt>
    <dgm:pt modelId="{1A295120-6835-5346-86A1-48CD30AB7B83}" type="parTrans" cxnId="{87784921-0792-6944-B268-82746B5E4ABC}">
      <dgm:prSet/>
      <dgm:spPr/>
      <dgm:t>
        <a:bodyPr/>
        <a:lstStyle/>
        <a:p>
          <a:endParaRPr lang="en-US"/>
        </a:p>
      </dgm:t>
    </dgm:pt>
    <dgm:pt modelId="{147FE509-5101-9647-9C9F-A337848F1F9F}" type="sibTrans" cxnId="{87784921-0792-6944-B268-82746B5E4ABC}">
      <dgm:prSet/>
      <dgm:spPr/>
      <dgm:t>
        <a:bodyPr/>
        <a:lstStyle/>
        <a:p>
          <a:pPr rtl="0"/>
          <a:endParaRPr lang="en-US"/>
        </a:p>
      </dgm:t>
    </dgm:pt>
    <dgm:pt modelId="{9E87865D-68DC-944D-8397-5EEA2E14C635}" type="pres">
      <dgm:prSet presAssocID="{714564C6-66A4-9247-838B-C1C9203B6215}" presName="linearFlow" presStyleCnt="0">
        <dgm:presLayoutVars>
          <dgm:resizeHandles val="exact"/>
        </dgm:presLayoutVars>
      </dgm:prSet>
      <dgm:spPr/>
    </dgm:pt>
    <dgm:pt modelId="{510398FF-6265-3F49-84B9-D22D999D5921}" type="pres">
      <dgm:prSet presAssocID="{AC044160-CD36-B643-A19D-830ABEDCFBC3}" presName="node" presStyleLbl="node1" presStyleIdx="0" presStyleCnt="3">
        <dgm:presLayoutVars>
          <dgm:bulletEnabled val="1"/>
        </dgm:presLayoutVars>
      </dgm:prSet>
      <dgm:spPr/>
    </dgm:pt>
    <dgm:pt modelId="{AD15225F-710E-5C46-8581-C97EB63724A5}" type="pres">
      <dgm:prSet presAssocID="{FDB4B41B-B22C-DA41-AFBB-3EC57504D3B1}" presName="sibTrans" presStyleLbl="sibTrans2D1" presStyleIdx="0" presStyleCnt="2"/>
      <dgm:spPr/>
    </dgm:pt>
    <dgm:pt modelId="{00165A9E-9127-CC4C-B07F-52D8A0CC98B5}" type="pres">
      <dgm:prSet presAssocID="{FDB4B41B-B22C-DA41-AFBB-3EC57504D3B1}" presName="connectorText" presStyleLbl="sibTrans2D1" presStyleIdx="0" presStyleCnt="2"/>
      <dgm:spPr/>
    </dgm:pt>
    <dgm:pt modelId="{76AC48AE-7898-BB40-B708-8F3FA9D02AB4}" type="pres">
      <dgm:prSet presAssocID="{C8FBF96A-23B5-B34E-B261-8741E6CBB32D}" presName="node" presStyleLbl="node1" presStyleIdx="1" presStyleCnt="3">
        <dgm:presLayoutVars>
          <dgm:bulletEnabled val="1"/>
        </dgm:presLayoutVars>
      </dgm:prSet>
      <dgm:spPr/>
    </dgm:pt>
    <dgm:pt modelId="{A95E2619-04F1-ED40-930D-B7192492BAC0}" type="pres">
      <dgm:prSet presAssocID="{466D8F65-F843-4749-B9D1-CE05AB8B2E8E}" presName="sibTrans" presStyleLbl="sibTrans2D1" presStyleIdx="1" presStyleCnt="2"/>
      <dgm:spPr/>
    </dgm:pt>
    <dgm:pt modelId="{88C08635-F629-6744-9F8E-95DFBD794C0D}" type="pres">
      <dgm:prSet presAssocID="{466D8F65-F843-4749-B9D1-CE05AB8B2E8E}" presName="connectorText" presStyleLbl="sibTrans2D1" presStyleIdx="1" presStyleCnt="2"/>
      <dgm:spPr/>
    </dgm:pt>
    <dgm:pt modelId="{5055D9C7-A83F-2545-8285-5455967DF01C}" type="pres">
      <dgm:prSet presAssocID="{427A1D22-F112-7641-A086-E170B66D2FF6}" presName="node" presStyleLbl="node1" presStyleIdx="2" presStyleCnt="3">
        <dgm:presLayoutVars>
          <dgm:bulletEnabled val="1"/>
        </dgm:presLayoutVars>
      </dgm:prSet>
      <dgm:spPr/>
    </dgm:pt>
  </dgm:ptLst>
  <dgm:cxnLst>
    <dgm:cxn modelId="{5DAAB8B0-5E1F-C640-82B8-F0D86C7AAB6E}" type="presOf" srcId="{C8FBF96A-23B5-B34E-B261-8741E6CBB32D}" destId="{76AC48AE-7898-BB40-B708-8F3FA9D02AB4}" srcOrd="0" destOrd="0" presId="urn:microsoft.com/office/officeart/2005/8/layout/process2"/>
    <dgm:cxn modelId="{7CF40751-32D6-914F-AA92-3FEDA612F967}" type="presOf" srcId="{466D8F65-F843-4749-B9D1-CE05AB8B2E8E}" destId="{A95E2619-04F1-ED40-930D-B7192492BAC0}" srcOrd="0" destOrd="0" presId="urn:microsoft.com/office/officeart/2005/8/layout/process2"/>
    <dgm:cxn modelId="{5CB2AA73-8072-9C4E-B97B-ED3299D73134}" srcId="{714564C6-66A4-9247-838B-C1C9203B6215}" destId="{AC044160-CD36-B643-A19D-830ABEDCFBC3}" srcOrd="0" destOrd="0" parTransId="{8C55095A-3168-E445-B144-82DF93BAE1BC}" sibTransId="{FDB4B41B-B22C-DA41-AFBB-3EC57504D3B1}"/>
    <dgm:cxn modelId="{BF1F2FB1-68D0-544E-8418-BD5DFC914E2A}" type="presOf" srcId="{FDB4B41B-B22C-DA41-AFBB-3EC57504D3B1}" destId="{00165A9E-9127-CC4C-B07F-52D8A0CC98B5}" srcOrd="1" destOrd="0" presId="urn:microsoft.com/office/officeart/2005/8/layout/process2"/>
    <dgm:cxn modelId="{87784921-0792-6944-B268-82746B5E4ABC}" srcId="{714564C6-66A4-9247-838B-C1C9203B6215}" destId="{427A1D22-F112-7641-A086-E170B66D2FF6}" srcOrd="2" destOrd="0" parTransId="{1A295120-6835-5346-86A1-48CD30AB7B83}" sibTransId="{147FE509-5101-9647-9C9F-A337848F1F9F}"/>
    <dgm:cxn modelId="{801D3BE3-B2A1-B74D-953C-C7C367E60DF5}" type="presOf" srcId="{714564C6-66A4-9247-838B-C1C9203B6215}" destId="{9E87865D-68DC-944D-8397-5EEA2E14C635}" srcOrd="0" destOrd="0" presId="urn:microsoft.com/office/officeart/2005/8/layout/process2"/>
    <dgm:cxn modelId="{AE907628-19B4-4D45-8D33-1A08247369A5}" type="presOf" srcId="{AC044160-CD36-B643-A19D-830ABEDCFBC3}" destId="{510398FF-6265-3F49-84B9-D22D999D5921}" srcOrd="0" destOrd="0" presId="urn:microsoft.com/office/officeart/2005/8/layout/process2"/>
    <dgm:cxn modelId="{9F009AE4-B5E3-2247-A5FC-CB8CA4243010}" type="presOf" srcId="{FDB4B41B-B22C-DA41-AFBB-3EC57504D3B1}" destId="{AD15225F-710E-5C46-8581-C97EB63724A5}" srcOrd="0" destOrd="0" presId="urn:microsoft.com/office/officeart/2005/8/layout/process2"/>
    <dgm:cxn modelId="{BAA58659-AEF1-3C4F-9C69-8F12954321E2}" srcId="{714564C6-66A4-9247-838B-C1C9203B6215}" destId="{C8FBF96A-23B5-B34E-B261-8741E6CBB32D}" srcOrd="1" destOrd="0" parTransId="{F470AB4A-AC0B-5248-977E-2541C2B19F0B}" sibTransId="{466D8F65-F843-4749-B9D1-CE05AB8B2E8E}"/>
    <dgm:cxn modelId="{1D331999-CE19-EE4C-A59A-44181EF0AE4C}" type="presOf" srcId="{427A1D22-F112-7641-A086-E170B66D2FF6}" destId="{5055D9C7-A83F-2545-8285-5455967DF01C}" srcOrd="0" destOrd="0" presId="urn:microsoft.com/office/officeart/2005/8/layout/process2"/>
    <dgm:cxn modelId="{12C3D4FE-94DC-2F4B-8140-72A3142F0D68}" type="presOf" srcId="{466D8F65-F843-4749-B9D1-CE05AB8B2E8E}" destId="{88C08635-F629-6744-9F8E-95DFBD794C0D}" srcOrd="1" destOrd="0" presId="urn:microsoft.com/office/officeart/2005/8/layout/process2"/>
    <dgm:cxn modelId="{12F55238-F07D-CA4A-A54D-A7C0157363B0}" type="presParOf" srcId="{9E87865D-68DC-944D-8397-5EEA2E14C635}" destId="{510398FF-6265-3F49-84B9-D22D999D5921}" srcOrd="0" destOrd="0" presId="urn:microsoft.com/office/officeart/2005/8/layout/process2"/>
    <dgm:cxn modelId="{7135A31B-2B53-1547-98CF-BFE281BA54F8}" type="presParOf" srcId="{9E87865D-68DC-944D-8397-5EEA2E14C635}" destId="{AD15225F-710E-5C46-8581-C97EB63724A5}" srcOrd="1" destOrd="0" presId="urn:microsoft.com/office/officeart/2005/8/layout/process2"/>
    <dgm:cxn modelId="{0802CE81-D8CC-4D46-9520-334A95770967}" type="presParOf" srcId="{AD15225F-710E-5C46-8581-C97EB63724A5}" destId="{00165A9E-9127-CC4C-B07F-52D8A0CC98B5}" srcOrd="0" destOrd="0" presId="urn:microsoft.com/office/officeart/2005/8/layout/process2"/>
    <dgm:cxn modelId="{766FC04F-0DE4-2E46-AF38-8E7F153AC50E}" type="presParOf" srcId="{9E87865D-68DC-944D-8397-5EEA2E14C635}" destId="{76AC48AE-7898-BB40-B708-8F3FA9D02AB4}" srcOrd="2" destOrd="0" presId="urn:microsoft.com/office/officeart/2005/8/layout/process2"/>
    <dgm:cxn modelId="{F60887C2-51C2-0C4D-A71D-2567A10AC2A3}" type="presParOf" srcId="{9E87865D-68DC-944D-8397-5EEA2E14C635}" destId="{A95E2619-04F1-ED40-930D-B7192492BAC0}" srcOrd="3" destOrd="0" presId="urn:microsoft.com/office/officeart/2005/8/layout/process2"/>
    <dgm:cxn modelId="{5EB214C8-12F2-2340-A1B3-CB8E3358F958}" type="presParOf" srcId="{A95E2619-04F1-ED40-930D-B7192492BAC0}" destId="{88C08635-F629-6744-9F8E-95DFBD794C0D}" srcOrd="0" destOrd="0" presId="urn:microsoft.com/office/officeart/2005/8/layout/process2"/>
    <dgm:cxn modelId="{D8233C73-D21D-964F-8E91-0945F4104999}" type="presParOf" srcId="{9E87865D-68DC-944D-8397-5EEA2E14C635}" destId="{5055D9C7-A83F-2545-8285-5455967DF01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564C6-66A4-9247-838B-C1C9203B6215}" type="doc">
      <dgm:prSet loTypeId="urn:microsoft.com/office/officeart/2005/8/layout/process2" loCatId="" qsTypeId="urn:microsoft.com/office/officeart/2005/8/quickstyle/simple2" qsCatId="simple" csTypeId="urn:microsoft.com/office/officeart/2005/8/colors/accent0_1" csCatId="mainScheme" phldr="1"/>
      <dgm:spPr/>
    </dgm:pt>
    <dgm:pt modelId="{AC044160-CD36-B643-A19D-830ABEDCFBC3}">
      <dgm:prSet phldrT="[Text]"/>
      <dgm:spPr/>
      <dgm:t>
        <a:bodyPr/>
        <a:lstStyle/>
        <a:p>
          <a:r>
            <a:rPr lang="en-US" dirty="0" smtClean="0"/>
            <a:t>Test </a:t>
          </a:r>
          <a:r>
            <a:rPr lang="en-US" baseline="0" dirty="0" smtClean="0"/>
            <a:t>image</a:t>
          </a:r>
          <a:endParaRPr lang="en-US" dirty="0"/>
        </a:p>
      </dgm:t>
    </dgm:pt>
    <dgm:pt modelId="{8C55095A-3168-E445-B144-82DF93BAE1BC}" type="parTrans" cxnId="{5CB2AA73-8072-9C4E-B97B-ED3299D73134}">
      <dgm:prSet/>
      <dgm:spPr/>
      <dgm:t>
        <a:bodyPr/>
        <a:lstStyle/>
        <a:p>
          <a:endParaRPr lang="en-US"/>
        </a:p>
      </dgm:t>
    </dgm:pt>
    <dgm:pt modelId="{FDB4B41B-B22C-DA41-AFBB-3EC57504D3B1}" type="sibTrans" cxnId="{5CB2AA73-8072-9C4E-B97B-ED3299D73134}">
      <dgm:prSet/>
      <dgm:spPr/>
      <dgm:t>
        <a:bodyPr/>
        <a:lstStyle/>
        <a:p>
          <a:endParaRPr lang="en-US"/>
        </a:p>
      </dgm:t>
    </dgm:pt>
    <dgm:pt modelId="{C8FBF96A-23B5-B34E-B261-8741E6CBB32D}">
      <dgm:prSet phldrT="[Text]"/>
      <dgm:spPr/>
      <dgm:t>
        <a:bodyPr/>
        <a:lstStyle/>
        <a:p>
          <a:r>
            <a:rPr lang="en-US" dirty="0" smtClean="0"/>
            <a:t>Fast Region selection</a:t>
          </a:r>
          <a:endParaRPr lang="en-US" dirty="0"/>
        </a:p>
      </dgm:t>
    </dgm:pt>
    <dgm:pt modelId="{F470AB4A-AC0B-5248-977E-2541C2B19F0B}" type="parTrans" cxnId="{BAA58659-AEF1-3C4F-9C69-8F12954321E2}">
      <dgm:prSet/>
      <dgm:spPr/>
      <dgm:t>
        <a:bodyPr/>
        <a:lstStyle/>
        <a:p>
          <a:endParaRPr lang="en-US"/>
        </a:p>
      </dgm:t>
    </dgm:pt>
    <dgm:pt modelId="{466D8F65-F843-4749-B9D1-CE05AB8B2E8E}" type="sibTrans" cxnId="{BAA58659-AEF1-3C4F-9C69-8F12954321E2}">
      <dgm:prSet/>
      <dgm:spPr/>
      <dgm:t>
        <a:bodyPr/>
        <a:lstStyle/>
        <a:p>
          <a:endParaRPr lang="en-US"/>
        </a:p>
      </dgm:t>
    </dgm:pt>
    <dgm:pt modelId="{427A1D22-F112-7641-A086-E170B66D2FF6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1A295120-6835-5346-86A1-48CD30AB7B83}" type="parTrans" cxnId="{87784921-0792-6944-B268-82746B5E4ABC}">
      <dgm:prSet/>
      <dgm:spPr/>
      <dgm:t>
        <a:bodyPr/>
        <a:lstStyle/>
        <a:p>
          <a:endParaRPr lang="en-US"/>
        </a:p>
      </dgm:t>
    </dgm:pt>
    <dgm:pt modelId="{147FE509-5101-9647-9C9F-A337848F1F9F}" type="sibTrans" cxnId="{87784921-0792-6944-B268-82746B5E4ABC}">
      <dgm:prSet/>
      <dgm:spPr/>
      <dgm:t>
        <a:bodyPr/>
        <a:lstStyle/>
        <a:p>
          <a:pPr rtl="0"/>
          <a:endParaRPr lang="en-US"/>
        </a:p>
      </dgm:t>
    </dgm:pt>
    <dgm:pt modelId="{4FE51FA5-B8DF-3949-BD13-7C4173175E90}">
      <dgm:prSet phldrT="[Text]"/>
      <dgm:spPr/>
      <dgm:t>
        <a:bodyPr/>
        <a:lstStyle/>
        <a:p>
          <a:r>
            <a:rPr lang="en-US" dirty="0" smtClean="0"/>
            <a:t>NMS</a:t>
          </a:r>
          <a:endParaRPr lang="en-US" dirty="0"/>
        </a:p>
      </dgm:t>
    </dgm:pt>
    <dgm:pt modelId="{8261FD82-E38B-2143-8809-BDE76BAEF740}" type="parTrans" cxnId="{03BED310-CB4E-0849-B3A2-A6564BC97C21}">
      <dgm:prSet/>
      <dgm:spPr/>
      <dgm:t>
        <a:bodyPr/>
        <a:lstStyle/>
        <a:p>
          <a:endParaRPr lang="en-US"/>
        </a:p>
      </dgm:t>
    </dgm:pt>
    <dgm:pt modelId="{7BA86261-051B-F74E-A4EC-448737E9C7CF}" type="sibTrans" cxnId="{03BED310-CB4E-0849-B3A2-A6564BC97C21}">
      <dgm:prSet/>
      <dgm:spPr/>
      <dgm:t>
        <a:bodyPr/>
        <a:lstStyle/>
        <a:p>
          <a:endParaRPr lang="en-US"/>
        </a:p>
      </dgm:t>
    </dgm:pt>
    <dgm:pt modelId="{9E87865D-68DC-944D-8397-5EEA2E14C635}" type="pres">
      <dgm:prSet presAssocID="{714564C6-66A4-9247-838B-C1C9203B6215}" presName="linearFlow" presStyleCnt="0">
        <dgm:presLayoutVars>
          <dgm:resizeHandles val="exact"/>
        </dgm:presLayoutVars>
      </dgm:prSet>
      <dgm:spPr/>
    </dgm:pt>
    <dgm:pt modelId="{510398FF-6265-3F49-84B9-D22D999D5921}" type="pres">
      <dgm:prSet presAssocID="{AC044160-CD36-B643-A19D-830ABEDCFBC3}" presName="node" presStyleLbl="node1" presStyleIdx="0" presStyleCnt="4">
        <dgm:presLayoutVars>
          <dgm:bulletEnabled val="1"/>
        </dgm:presLayoutVars>
      </dgm:prSet>
      <dgm:spPr/>
    </dgm:pt>
    <dgm:pt modelId="{AD15225F-710E-5C46-8581-C97EB63724A5}" type="pres">
      <dgm:prSet presAssocID="{FDB4B41B-B22C-DA41-AFBB-3EC57504D3B1}" presName="sibTrans" presStyleLbl="sibTrans2D1" presStyleIdx="0" presStyleCnt="3"/>
      <dgm:spPr/>
    </dgm:pt>
    <dgm:pt modelId="{00165A9E-9127-CC4C-B07F-52D8A0CC98B5}" type="pres">
      <dgm:prSet presAssocID="{FDB4B41B-B22C-DA41-AFBB-3EC57504D3B1}" presName="connectorText" presStyleLbl="sibTrans2D1" presStyleIdx="0" presStyleCnt="3"/>
      <dgm:spPr/>
    </dgm:pt>
    <dgm:pt modelId="{76AC48AE-7898-BB40-B708-8F3FA9D02AB4}" type="pres">
      <dgm:prSet presAssocID="{C8FBF96A-23B5-B34E-B261-8741E6CBB32D}" presName="node" presStyleLbl="node1" presStyleIdx="1" presStyleCnt="4">
        <dgm:presLayoutVars>
          <dgm:bulletEnabled val="1"/>
        </dgm:presLayoutVars>
      </dgm:prSet>
      <dgm:spPr/>
    </dgm:pt>
    <dgm:pt modelId="{A95E2619-04F1-ED40-930D-B7192492BAC0}" type="pres">
      <dgm:prSet presAssocID="{466D8F65-F843-4749-B9D1-CE05AB8B2E8E}" presName="sibTrans" presStyleLbl="sibTrans2D1" presStyleIdx="1" presStyleCnt="3"/>
      <dgm:spPr/>
    </dgm:pt>
    <dgm:pt modelId="{88C08635-F629-6744-9F8E-95DFBD794C0D}" type="pres">
      <dgm:prSet presAssocID="{466D8F65-F843-4749-B9D1-CE05AB8B2E8E}" presName="connectorText" presStyleLbl="sibTrans2D1" presStyleIdx="1" presStyleCnt="3"/>
      <dgm:spPr/>
    </dgm:pt>
    <dgm:pt modelId="{5055D9C7-A83F-2545-8285-5455967DF01C}" type="pres">
      <dgm:prSet presAssocID="{427A1D22-F112-7641-A086-E170B66D2FF6}" presName="node" presStyleLbl="node1" presStyleIdx="2" presStyleCnt="4">
        <dgm:presLayoutVars>
          <dgm:bulletEnabled val="1"/>
        </dgm:presLayoutVars>
      </dgm:prSet>
      <dgm:spPr/>
    </dgm:pt>
    <dgm:pt modelId="{4788E3A5-CFCD-8F45-B0CB-CC48FF34234A}" type="pres">
      <dgm:prSet presAssocID="{147FE509-5101-9647-9C9F-A337848F1F9F}" presName="sibTrans" presStyleLbl="sibTrans2D1" presStyleIdx="2" presStyleCnt="3"/>
      <dgm:spPr/>
    </dgm:pt>
    <dgm:pt modelId="{61686609-A429-A845-8834-680042EB383A}" type="pres">
      <dgm:prSet presAssocID="{147FE509-5101-9647-9C9F-A337848F1F9F}" presName="connectorText" presStyleLbl="sibTrans2D1" presStyleIdx="2" presStyleCnt="3"/>
      <dgm:spPr/>
    </dgm:pt>
    <dgm:pt modelId="{ED6D7DE1-76DD-6246-9743-0850B3A7DA6B}" type="pres">
      <dgm:prSet presAssocID="{4FE51FA5-B8DF-3949-BD13-7C4173175E90}" presName="node" presStyleLbl="node1" presStyleIdx="3" presStyleCnt="4">
        <dgm:presLayoutVars>
          <dgm:bulletEnabled val="1"/>
        </dgm:presLayoutVars>
      </dgm:prSet>
      <dgm:spPr/>
    </dgm:pt>
  </dgm:ptLst>
  <dgm:cxnLst>
    <dgm:cxn modelId="{48CBFB27-DF3F-9A45-9E85-50774D160246}" type="presOf" srcId="{466D8F65-F843-4749-B9D1-CE05AB8B2E8E}" destId="{A95E2619-04F1-ED40-930D-B7192492BAC0}" srcOrd="0" destOrd="0" presId="urn:microsoft.com/office/officeart/2005/8/layout/process2"/>
    <dgm:cxn modelId="{56A769F3-4B3F-F648-92EB-FF2F7ED04579}" type="presOf" srcId="{FDB4B41B-B22C-DA41-AFBB-3EC57504D3B1}" destId="{00165A9E-9127-CC4C-B07F-52D8A0CC98B5}" srcOrd="1" destOrd="0" presId="urn:microsoft.com/office/officeart/2005/8/layout/process2"/>
    <dgm:cxn modelId="{74B3A74F-06B1-5549-ADEA-47F779ED80BC}" type="presOf" srcId="{AC044160-CD36-B643-A19D-830ABEDCFBC3}" destId="{510398FF-6265-3F49-84B9-D22D999D5921}" srcOrd="0" destOrd="0" presId="urn:microsoft.com/office/officeart/2005/8/layout/process2"/>
    <dgm:cxn modelId="{129D1F77-F2DB-0B46-A0C8-B187006E51EC}" type="presOf" srcId="{147FE509-5101-9647-9C9F-A337848F1F9F}" destId="{4788E3A5-CFCD-8F45-B0CB-CC48FF34234A}" srcOrd="0" destOrd="0" presId="urn:microsoft.com/office/officeart/2005/8/layout/process2"/>
    <dgm:cxn modelId="{03BED310-CB4E-0849-B3A2-A6564BC97C21}" srcId="{714564C6-66A4-9247-838B-C1C9203B6215}" destId="{4FE51FA5-B8DF-3949-BD13-7C4173175E90}" srcOrd="3" destOrd="0" parTransId="{8261FD82-E38B-2143-8809-BDE76BAEF740}" sibTransId="{7BA86261-051B-F74E-A4EC-448737E9C7CF}"/>
    <dgm:cxn modelId="{C2DE7A85-9F57-BE4A-B774-38A1EFFFFC81}" type="presOf" srcId="{C8FBF96A-23B5-B34E-B261-8741E6CBB32D}" destId="{76AC48AE-7898-BB40-B708-8F3FA9D02AB4}" srcOrd="0" destOrd="0" presId="urn:microsoft.com/office/officeart/2005/8/layout/process2"/>
    <dgm:cxn modelId="{BAA58659-AEF1-3C4F-9C69-8F12954321E2}" srcId="{714564C6-66A4-9247-838B-C1C9203B6215}" destId="{C8FBF96A-23B5-B34E-B261-8741E6CBB32D}" srcOrd="1" destOrd="0" parTransId="{F470AB4A-AC0B-5248-977E-2541C2B19F0B}" sibTransId="{466D8F65-F843-4749-B9D1-CE05AB8B2E8E}"/>
    <dgm:cxn modelId="{BE9D1DD9-13C9-3E46-A413-084C200D89A3}" type="presOf" srcId="{466D8F65-F843-4749-B9D1-CE05AB8B2E8E}" destId="{88C08635-F629-6744-9F8E-95DFBD794C0D}" srcOrd="1" destOrd="0" presId="urn:microsoft.com/office/officeart/2005/8/layout/process2"/>
    <dgm:cxn modelId="{9BED62A7-500B-E143-94FF-30CC48987FAC}" type="presOf" srcId="{427A1D22-F112-7641-A086-E170B66D2FF6}" destId="{5055D9C7-A83F-2545-8285-5455967DF01C}" srcOrd="0" destOrd="0" presId="urn:microsoft.com/office/officeart/2005/8/layout/process2"/>
    <dgm:cxn modelId="{E2CAF7F0-FA90-9443-BEEF-A93D3974482E}" type="presOf" srcId="{147FE509-5101-9647-9C9F-A337848F1F9F}" destId="{61686609-A429-A845-8834-680042EB383A}" srcOrd="1" destOrd="0" presId="urn:microsoft.com/office/officeart/2005/8/layout/process2"/>
    <dgm:cxn modelId="{87784921-0792-6944-B268-82746B5E4ABC}" srcId="{714564C6-66A4-9247-838B-C1C9203B6215}" destId="{427A1D22-F112-7641-A086-E170B66D2FF6}" srcOrd="2" destOrd="0" parTransId="{1A295120-6835-5346-86A1-48CD30AB7B83}" sibTransId="{147FE509-5101-9647-9C9F-A337848F1F9F}"/>
    <dgm:cxn modelId="{61D06BE1-299F-5E4E-906D-82451F2D807F}" type="presOf" srcId="{4FE51FA5-B8DF-3949-BD13-7C4173175E90}" destId="{ED6D7DE1-76DD-6246-9743-0850B3A7DA6B}" srcOrd="0" destOrd="0" presId="urn:microsoft.com/office/officeart/2005/8/layout/process2"/>
    <dgm:cxn modelId="{5CB2AA73-8072-9C4E-B97B-ED3299D73134}" srcId="{714564C6-66A4-9247-838B-C1C9203B6215}" destId="{AC044160-CD36-B643-A19D-830ABEDCFBC3}" srcOrd="0" destOrd="0" parTransId="{8C55095A-3168-E445-B144-82DF93BAE1BC}" sibTransId="{FDB4B41B-B22C-DA41-AFBB-3EC57504D3B1}"/>
    <dgm:cxn modelId="{003E8E79-51AB-AC46-9EA7-AFBF55E3970D}" type="presOf" srcId="{FDB4B41B-B22C-DA41-AFBB-3EC57504D3B1}" destId="{AD15225F-710E-5C46-8581-C97EB63724A5}" srcOrd="0" destOrd="0" presId="urn:microsoft.com/office/officeart/2005/8/layout/process2"/>
    <dgm:cxn modelId="{D6A81A3A-720A-A440-AC32-FA976476E636}" type="presOf" srcId="{714564C6-66A4-9247-838B-C1C9203B6215}" destId="{9E87865D-68DC-944D-8397-5EEA2E14C635}" srcOrd="0" destOrd="0" presId="urn:microsoft.com/office/officeart/2005/8/layout/process2"/>
    <dgm:cxn modelId="{24E872B0-4D63-3A4E-9740-99D0C9AC6767}" type="presParOf" srcId="{9E87865D-68DC-944D-8397-5EEA2E14C635}" destId="{510398FF-6265-3F49-84B9-D22D999D5921}" srcOrd="0" destOrd="0" presId="urn:microsoft.com/office/officeart/2005/8/layout/process2"/>
    <dgm:cxn modelId="{93D00F6B-BEAB-8A4B-A702-815C020233A2}" type="presParOf" srcId="{9E87865D-68DC-944D-8397-5EEA2E14C635}" destId="{AD15225F-710E-5C46-8581-C97EB63724A5}" srcOrd="1" destOrd="0" presId="urn:microsoft.com/office/officeart/2005/8/layout/process2"/>
    <dgm:cxn modelId="{C7DAC301-2CC1-6D4A-8565-EC87A2299B99}" type="presParOf" srcId="{AD15225F-710E-5C46-8581-C97EB63724A5}" destId="{00165A9E-9127-CC4C-B07F-52D8A0CC98B5}" srcOrd="0" destOrd="0" presId="urn:microsoft.com/office/officeart/2005/8/layout/process2"/>
    <dgm:cxn modelId="{04DF7D31-B85B-7D4E-806D-E26D119974E3}" type="presParOf" srcId="{9E87865D-68DC-944D-8397-5EEA2E14C635}" destId="{76AC48AE-7898-BB40-B708-8F3FA9D02AB4}" srcOrd="2" destOrd="0" presId="urn:microsoft.com/office/officeart/2005/8/layout/process2"/>
    <dgm:cxn modelId="{7621A8A8-78C3-7143-9DA6-7491A9583E32}" type="presParOf" srcId="{9E87865D-68DC-944D-8397-5EEA2E14C635}" destId="{A95E2619-04F1-ED40-930D-B7192492BAC0}" srcOrd="3" destOrd="0" presId="urn:microsoft.com/office/officeart/2005/8/layout/process2"/>
    <dgm:cxn modelId="{D1C8EB60-A46F-3C4A-83FB-9FD8D9FA629C}" type="presParOf" srcId="{A95E2619-04F1-ED40-930D-B7192492BAC0}" destId="{88C08635-F629-6744-9F8E-95DFBD794C0D}" srcOrd="0" destOrd="0" presId="urn:microsoft.com/office/officeart/2005/8/layout/process2"/>
    <dgm:cxn modelId="{11FD70D3-ADB0-E347-A331-0AF0D0622227}" type="presParOf" srcId="{9E87865D-68DC-944D-8397-5EEA2E14C635}" destId="{5055D9C7-A83F-2545-8285-5455967DF01C}" srcOrd="4" destOrd="0" presId="urn:microsoft.com/office/officeart/2005/8/layout/process2"/>
    <dgm:cxn modelId="{B7ED0E89-B527-894C-A5D6-D6D99E7AAA43}" type="presParOf" srcId="{9E87865D-68DC-944D-8397-5EEA2E14C635}" destId="{4788E3A5-CFCD-8F45-B0CB-CC48FF34234A}" srcOrd="5" destOrd="0" presId="urn:microsoft.com/office/officeart/2005/8/layout/process2"/>
    <dgm:cxn modelId="{8B1199A1-5334-4241-8E2F-C281C40DC76C}" type="presParOf" srcId="{4788E3A5-CFCD-8F45-B0CB-CC48FF34234A}" destId="{61686609-A429-A845-8834-680042EB383A}" srcOrd="0" destOrd="0" presId="urn:microsoft.com/office/officeart/2005/8/layout/process2"/>
    <dgm:cxn modelId="{839F636E-5A20-6C4D-8842-10F5A54AD777}" type="presParOf" srcId="{9E87865D-68DC-944D-8397-5EEA2E14C635}" destId="{ED6D7DE1-76DD-6246-9743-0850B3A7DA6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564C6-66A4-9247-838B-C1C9203B6215}" type="doc">
      <dgm:prSet loTypeId="urn:microsoft.com/office/officeart/2005/8/layout/process2" loCatId="" qsTypeId="urn:microsoft.com/office/officeart/2005/8/quickstyle/simple2" qsCatId="simple" csTypeId="urn:microsoft.com/office/officeart/2005/8/colors/accent0_1" csCatId="mainScheme" phldr="1"/>
      <dgm:spPr/>
    </dgm:pt>
    <dgm:pt modelId="{AC044160-CD36-B643-A19D-830ABEDCFBC3}">
      <dgm:prSet phldrT="[Text]"/>
      <dgm:spPr/>
      <dgm:t>
        <a:bodyPr/>
        <a:lstStyle/>
        <a:p>
          <a:r>
            <a:rPr lang="en-US" dirty="0" smtClean="0"/>
            <a:t>Following the original paper, VGG16 backbone</a:t>
          </a:r>
          <a:endParaRPr lang="en-US" dirty="0"/>
        </a:p>
      </dgm:t>
    </dgm:pt>
    <dgm:pt modelId="{8C55095A-3168-E445-B144-82DF93BAE1BC}" type="parTrans" cxnId="{5CB2AA73-8072-9C4E-B97B-ED3299D73134}">
      <dgm:prSet/>
      <dgm:spPr/>
      <dgm:t>
        <a:bodyPr/>
        <a:lstStyle/>
        <a:p>
          <a:endParaRPr lang="en-US"/>
        </a:p>
      </dgm:t>
    </dgm:pt>
    <dgm:pt modelId="{FDB4B41B-B22C-DA41-AFBB-3EC57504D3B1}" type="sibTrans" cxnId="{5CB2AA73-8072-9C4E-B97B-ED3299D73134}">
      <dgm:prSet/>
      <dgm:spPr/>
      <dgm:t>
        <a:bodyPr/>
        <a:lstStyle/>
        <a:p>
          <a:endParaRPr lang="en-US"/>
        </a:p>
      </dgm:t>
    </dgm:pt>
    <dgm:pt modelId="{C8FBF96A-23B5-B34E-B261-8741E6CBB32D}">
      <dgm:prSet phldrT="[Text]"/>
      <dgm:spPr/>
      <dgm:t>
        <a:bodyPr/>
        <a:lstStyle/>
        <a:p>
          <a:r>
            <a:rPr lang="en-US" dirty="0" smtClean="0"/>
            <a:t>Freeze VGG16 original layer and train the new FC head.</a:t>
          </a:r>
          <a:endParaRPr lang="en-US" dirty="0"/>
        </a:p>
      </dgm:t>
    </dgm:pt>
    <dgm:pt modelId="{F470AB4A-AC0B-5248-977E-2541C2B19F0B}" type="parTrans" cxnId="{BAA58659-AEF1-3C4F-9C69-8F12954321E2}">
      <dgm:prSet/>
      <dgm:spPr/>
      <dgm:t>
        <a:bodyPr/>
        <a:lstStyle/>
        <a:p>
          <a:endParaRPr lang="en-US"/>
        </a:p>
      </dgm:t>
    </dgm:pt>
    <dgm:pt modelId="{466D8F65-F843-4749-B9D1-CE05AB8B2E8E}" type="sibTrans" cxnId="{BAA58659-AEF1-3C4F-9C69-8F12954321E2}">
      <dgm:prSet/>
      <dgm:spPr/>
      <dgm:t>
        <a:bodyPr/>
        <a:lstStyle/>
        <a:p>
          <a:endParaRPr lang="en-US"/>
        </a:p>
      </dgm:t>
    </dgm:pt>
    <dgm:pt modelId="{427A1D22-F112-7641-A086-E170B66D2FF6}">
      <dgm:prSet phldrT="[Text]"/>
      <dgm:spPr/>
      <dgm:t>
        <a:bodyPr/>
        <a:lstStyle/>
        <a:p>
          <a:r>
            <a:rPr lang="en-US" dirty="0" smtClean="0"/>
            <a:t>Train two separated heads </a:t>
          </a:r>
          <a:r>
            <a:rPr lang="mr-IN" dirty="0" smtClean="0"/>
            <a:t>–</a:t>
          </a:r>
          <a:r>
            <a:rPr lang="en-US" baseline="0" dirty="0" smtClean="0"/>
            <a:t> classification and bounding box regression</a:t>
          </a:r>
          <a:endParaRPr lang="en-US" dirty="0"/>
        </a:p>
      </dgm:t>
    </dgm:pt>
    <dgm:pt modelId="{1A295120-6835-5346-86A1-48CD30AB7B83}" type="parTrans" cxnId="{87784921-0792-6944-B268-82746B5E4ABC}">
      <dgm:prSet/>
      <dgm:spPr/>
      <dgm:t>
        <a:bodyPr/>
        <a:lstStyle/>
        <a:p>
          <a:endParaRPr lang="en-US"/>
        </a:p>
      </dgm:t>
    </dgm:pt>
    <dgm:pt modelId="{147FE509-5101-9647-9C9F-A337848F1F9F}" type="sibTrans" cxnId="{87784921-0792-6944-B268-82746B5E4ABC}">
      <dgm:prSet/>
      <dgm:spPr/>
      <dgm:t>
        <a:bodyPr/>
        <a:lstStyle/>
        <a:p>
          <a:pPr rtl="0"/>
          <a:endParaRPr lang="en-US"/>
        </a:p>
      </dgm:t>
    </dgm:pt>
    <dgm:pt modelId="{9E87865D-68DC-944D-8397-5EEA2E14C635}" type="pres">
      <dgm:prSet presAssocID="{714564C6-66A4-9247-838B-C1C9203B6215}" presName="linearFlow" presStyleCnt="0">
        <dgm:presLayoutVars>
          <dgm:resizeHandles val="exact"/>
        </dgm:presLayoutVars>
      </dgm:prSet>
      <dgm:spPr/>
    </dgm:pt>
    <dgm:pt modelId="{510398FF-6265-3F49-84B9-D22D999D5921}" type="pres">
      <dgm:prSet presAssocID="{AC044160-CD36-B643-A19D-830ABEDCFBC3}" presName="node" presStyleLbl="node1" presStyleIdx="0" presStyleCnt="3">
        <dgm:presLayoutVars>
          <dgm:bulletEnabled val="1"/>
        </dgm:presLayoutVars>
      </dgm:prSet>
      <dgm:spPr/>
    </dgm:pt>
    <dgm:pt modelId="{AD15225F-710E-5C46-8581-C97EB63724A5}" type="pres">
      <dgm:prSet presAssocID="{FDB4B41B-B22C-DA41-AFBB-3EC57504D3B1}" presName="sibTrans" presStyleLbl="sibTrans2D1" presStyleIdx="0" presStyleCnt="2"/>
      <dgm:spPr/>
    </dgm:pt>
    <dgm:pt modelId="{00165A9E-9127-CC4C-B07F-52D8A0CC98B5}" type="pres">
      <dgm:prSet presAssocID="{FDB4B41B-B22C-DA41-AFBB-3EC57504D3B1}" presName="connectorText" presStyleLbl="sibTrans2D1" presStyleIdx="0" presStyleCnt="2"/>
      <dgm:spPr/>
    </dgm:pt>
    <dgm:pt modelId="{76AC48AE-7898-BB40-B708-8F3FA9D02AB4}" type="pres">
      <dgm:prSet presAssocID="{C8FBF96A-23B5-B34E-B261-8741E6CBB32D}" presName="node" presStyleLbl="node1" presStyleIdx="1" presStyleCnt="3">
        <dgm:presLayoutVars>
          <dgm:bulletEnabled val="1"/>
        </dgm:presLayoutVars>
      </dgm:prSet>
      <dgm:spPr/>
    </dgm:pt>
    <dgm:pt modelId="{A95E2619-04F1-ED40-930D-B7192492BAC0}" type="pres">
      <dgm:prSet presAssocID="{466D8F65-F843-4749-B9D1-CE05AB8B2E8E}" presName="sibTrans" presStyleLbl="sibTrans2D1" presStyleIdx="1" presStyleCnt="2"/>
      <dgm:spPr/>
    </dgm:pt>
    <dgm:pt modelId="{88C08635-F629-6744-9F8E-95DFBD794C0D}" type="pres">
      <dgm:prSet presAssocID="{466D8F65-F843-4749-B9D1-CE05AB8B2E8E}" presName="connectorText" presStyleLbl="sibTrans2D1" presStyleIdx="1" presStyleCnt="2"/>
      <dgm:spPr/>
    </dgm:pt>
    <dgm:pt modelId="{5055D9C7-A83F-2545-8285-5455967DF01C}" type="pres">
      <dgm:prSet presAssocID="{427A1D22-F112-7641-A086-E170B66D2FF6}" presName="node" presStyleLbl="node1" presStyleIdx="2" presStyleCnt="3">
        <dgm:presLayoutVars>
          <dgm:bulletEnabled val="1"/>
        </dgm:presLayoutVars>
      </dgm:prSet>
      <dgm:spPr/>
    </dgm:pt>
  </dgm:ptLst>
  <dgm:cxnLst>
    <dgm:cxn modelId="{57E72BD0-5975-F744-AD3E-5D30DAA19E5E}" type="presOf" srcId="{AC044160-CD36-B643-A19D-830ABEDCFBC3}" destId="{510398FF-6265-3F49-84B9-D22D999D5921}" srcOrd="0" destOrd="0" presId="urn:microsoft.com/office/officeart/2005/8/layout/process2"/>
    <dgm:cxn modelId="{DEAB2C45-EC2E-D942-8F4F-7FF2B2B66EBC}" type="presOf" srcId="{714564C6-66A4-9247-838B-C1C9203B6215}" destId="{9E87865D-68DC-944D-8397-5EEA2E14C635}" srcOrd="0" destOrd="0" presId="urn:microsoft.com/office/officeart/2005/8/layout/process2"/>
    <dgm:cxn modelId="{5CB2AA73-8072-9C4E-B97B-ED3299D73134}" srcId="{714564C6-66A4-9247-838B-C1C9203B6215}" destId="{AC044160-CD36-B643-A19D-830ABEDCFBC3}" srcOrd="0" destOrd="0" parTransId="{8C55095A-3168-E445-B144-82DF93BAE1BC}" sibTransId="{FDB4B41B-B22C-DA41-AFBB-3EC57504D3B1}"/>
    <dgm:cxn modelId="{B753B023-F226-184D-9C6F-66926F1EA9FB}" type="presOf" srcId="{C8FBF96A-23B5-B34E-B261-8741E6CBB32D}" destId="{76AC48AE-7898-BB40-B708-8F3FA9D02AB4}" srcOrd="0" destOrd="0" presId="urn:microsoft.com/office/officeart/2005/8/layout/process2"/>
    <dgm:cxn modelId="{87784921-0792-6944-B268-82746B5E4ABC}" srcId="{714564C6-66A4-9247-838B-C1C9203B6215}" destId="{427A1D22-F112-7641-A086-E170B66D2FF6}" srcOrd="2" destOrd="0" parTransId="{1A295120-6835-5346-86A1-48CD30AB7B83}" sibTransId="{147FE509-5101-9647-9C9F-A337848F1F9F}"/>
    <dgm:cxn modelId="{323BE075-2645-4E49-BE65-10E68FA08495}" type="presOf" srcId="{466D8F65-F843-4749-B9D1-CE05AB8B2E8E}" destId="{A95E2619-04F1-ED40-930D-B7192492BAC0}" srcOrd="0" destOrd="0" presId="urn:microsoft.com/office/officeart/2005/8/layout/process2"/>
    <dgm:cxn modelId="{BAA58659-AEF1-3C4F-9C69-8F12954321E2}" srcId="{714564C6-66A4-9247-838B-C1C9203B6215}" destId="{C8FBF96A-23B5-B34E-B261-8741E6CBB32D}" srcOrd="1" destOrd="0" parTransId="{F470AB4A-AC0B-5248-977E-2541C2B19F0B}" sibTransId="{466D8F65-F843-4749-B9D1-CE05AB8B2E8E}"/>
    <dgm:cxn modelId="{0DF1EC9F-D055-8E42-8E85-8AE32F33E0AD}" type="presOf" srcId="{427A1D22-F112-7641-A086-E170B66D2FF6}" destId="{5055D9C7-A83F-2545-8285-5455967DF01C}" srcOrd="0" destOrd="0" presId="urn:microsoft.com/office/officeart/2005/8/layout/process2"/>
    <dgm:cxn modelId="{1552AB5B-66A8-E74C-8383-E8B623DDE4E4}" type="presOf" srcId="{FDB4B41B-B22C-DA41-AFBB-3EC57504D3B1}" destId="{00165A9E-9127-CC4C-B07F-52D8A0CC98B5}" srcOrd="1" destOrd="0" presId="urn:microsoft.com/office/officeart/2005/8/layout/process2"/>
    <dgm:cxn modelId="{F4347C36-4646-2D4D-804D-B2A8A561243D}" type="presOf" srcId="{466D8F65-F843-4749-B9D1-CE05AB8B2E8E}" destId="{88C08635-F629-6744-9F8E-95DFBD794C0D}" srcOrd="1" destOrd="0" presId="urn:microsoft.com/office/officeart/2005/8/layout/process2"/>
    <dgm:cxn modelId="{0E70DA61-838A-0340-A1F2-68141E57DC1D}" type="presOf" srcId="{FDB4B41B-B22C-DA41-AFBB-3EC57504D3B1}" destId="{AD15225F-710E-5C46-8581-C97EB63724A5}" srcOrd="0" destOrd="0" presId="urn:microsoft.com/office/officeart/2005/8/layout/process2"/>
    <dgm:cxn modelId="{48708B88-02B3-FD4A-949F-E9579C757588}" type="presParOf" srcId="{9E87865D-68DC-944D-8397-5EEA2E14C635}" destId="{510398FF-6265-3F49-84B9-D22D999D5921}" srcOrd="0" destOrd="0" presId="urn:microsoft.com/office/officeart/2005/8/layout/process2"/>
    <dgm:cxn modelId="{066DBED8-A00A-9B4B-83AE-180861528D73}" type="presParOf" srcId="{9E87865D-68DC-944D-8397-5EEA2E14C635}" destId="{AD15225F-710E-5C46-8581-C97EB63724A5}" srcOrd="1" destOrd="0" presId="urn:microsoft.com/office/officeart/2005/8/layout/process2"/>
    <dgm:cxn modelId="{0390AE4F-0271-B746-A00A-A046E3A9B62E}" type="presParOf" srcId="{AD15225F-710E-5C46-8581-C97EB63724A5}" destId="{00165A9E-9127-CC4C-B07F-52D8A0CC98B5}" srcOrd="0" destOrd="0" presId="urn:microsoft.com/office/officeart/2005/8/layout/process2"/>
    <dgm:cxn modelId="{1D89FD63-5194-5443-9F33-4544D2DA836C}" type="presParOf" srcId="{9E87865D-68DC-944D-8397-5EEA2E14C635}" destId="{76AC48AE-7898-BB40-B708-8F3FA9D02AB4}" srcOrd="2" destOrd="0" presId="urn:microsoft.com/office/officeart/2005/8/layout/process2"/>
    <dgm:cxn modelId="{E73C3611-FDDF-7E41-847D-E8B41C67C373}" type="presParOf" srcId="{9E87865D-68DC-944D-8397-5EEA2E14C635}" destId="{A95E2619-04F1-ED40-930D-B7192492BAC0}" srcOrd="3" destOrd="0" presId="urn:microsoft.com/office/officeart/2005/8/layout/process2"/>
    <dgm:cxn modelId="{5E3CAF70-E72A-734E-9628-8C714D4A7E0C}" type="presParOf" srcId="{A95E2619-04F1-ED40-930D-B7192492BAC0}" destId="{88C08635-F629-6744-9F8E-95DFBD794C0D}" srcOrd="0" destOrd="0" presId="urn:microsoft.com/office/officeart/2005/8/layout/process2"/>
    <dgm:cxn modelId="{69FC4B8C-98D6-E642-9C95-450A483E318E}" type="presParOf" srcId="{9E87865D-68DC-944D-8397-5EEA2E14C635}" destId="{5055D9C7-A83F-2545-8285-5455967DF01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4564C6-66A4-9247-838B-C1C9203B6215}" type="doc">
      <dgm:prSet loTypeId="urn:microsoft.com/office/officeart/2005/8/layout/process2" loCatId="" qsTypeId="urn:microsoft.com/office/officeart/2005/8/quickstyle/simple2" qsCatId="simple" csTypeId="urn:microsoft.com/office/officeart/2005/8/colors/accent0_1" csCatId="mainScheme" phldr="1"/>
      <dgm:spPr/>
    </dgm:pt>
    <dgm:pt modelId="{AC044160-CD36-B643-A19D-830ABEDCFBC3}">
      <dgm:prSet phldrT="[Text]"/>
      <dgm:spPr/>
      <dgm:t>
        <a:bodyPr/>
        <a:lstStyle/>
        <a:p>
          <a:r>
            <a:rPr lang="en-US" dirty="0" smtClean="0"/>
            <a:t>Pre trained model.</a:t>
          </a:r>
        </a:p>
        <a:p>
          <a:r>
            <a:rPr lang="en-US" dirty="0" smtClean="0"/>
            <a:t>Input</a:t>
          </a:r>
          <a:r>
            <a:rPr lang="en-US" baseline="0" dirty="0" smtClean="0"/>
            <a:t> size: 512. trained over Coco (80 classes)</a:t>
          </a:r>
          <a:endParaRPr lang="en-US" dirty="0"/>
        </a:p>
      </dgm:t>
    </dgm:pt>
    <dgm:pt modelId="{8C55095A-3168-E445-B144-82DF93BAE1BC}" type="parTrans" cxnId="{5CB2AA73-8072-9C4E-B97B-ED3299D73134}">
      <dgm:prSet/>
      <dgm:spPr/>
      <dgm:t>
        <a:bodyPr/>
        <a:lstStyle/>
        <a:p>
          <a:endParaRPr lang="en-US"/>
        </a:p>
      </dgm:t>
    </dgm:pt>
    <dgm:pt modelId="{FDB4B41B-B22C-DA41-AFBB-3EC57504D3B1}" type="sibTrans" cxnId="{5CB2AA73-8072-9C4E-B97B-ED3299D73134}">
      <dgm:prSet/>
      <dgm:spPr/>
      <dgm:t>
        <a:bodyPr/>
        <a:lstStyle/>
        <a:p>
          <a:endParaRPr lang="en-US"/>
        </a:p>
      </dgm:t>
    </dgm:pt>
    <dgm:pt modelId="{C8FBF96A-23B5-B34E-B261-8741E6CBB32D}">
      <dgm:prSet phldrT="[Text]"/>
      <dgm:spPr/>
      <dgm:t>
        <a:bodyPr/>
        <a:lstStyle/>
        <a:p>
          <a:r>
            <a:rPr lang="en-US" dirty="0" smtClean="0"/>
            <a:t>Adjust</a:t>
          </a:r>
          <a:r>
            <a:rPr lang="en-US" baseline="0" dirty="0" smtClean="0"/>
            <a:t> the network for 7 classes. </a:t>
          </a:r>
          <a:endParaRPr lang="en-US" dirty="0"/>
        </a:p>
      </dgm:t>
    </dgm:pt>
    <dgm:pt modelId="{F470AB4A-AC0B-5248-977E-2541C2B19F0B}" type="parTrans" cxnId="{BAA58659-AEF1-3C4F-9C69-8F12954321E2}">
      <dgm:prSet/>
      <dgm:spPr/>
      <dgm:t>
        <a:bodyPr/>
        <a:lstStyle/>
        <a:p>
          <a:endParaRPr lang="en-US"/>
        </a:p>
      </dgm:t>
    </dgm:pt>
    <dgm:pt modelId="{466D8F65-F843-4749-B9D1-CE05AB8B2E8E}" type="sibTrans" cxnId="{BAA58659-AEF1-3C4F-9C69-8F12954321E2}">
      <dgm:prSet/>
      <dgm:spPr/>
      <dgm:t>
        <a:bodyPr/>
        <a:lstStyle/>
        <a:p>
          <a:endParaRPr lang="en-US"/>
        </a:p>
      </dgm:t>
    </dgm:pt>
    <dgm:pt modelId="{427A1D22-F112-7641-A086-E170B66D2FF6}">
      <dgm:prSet phldrT="[Text]"/>
      <dgm:spPr/>
      <dgm:t>
        <a:bodyPr/>
        <a:lstStyle/>
        <a:p>
          <a:r>
            <a:rPr lang="en-US" dirty="0" smtClean="0"/>
            <a:t>Re-configure the model with the adjustment parameters</a:t>
          </a:r>
          <a:endParaRPr lang="en-US" dirty="0"/>
        </a:p>
      </dgm:t>
    </dgm:pt>
    <dgm:pt modelId="{1A295120-6835-5346-86A1-48CD30AB7B83}" type="parTrans" cxnId="{87784921-0792-6944-B268-82746B5E4ABC}">
      <dgm:prSet/>
      <dgm:spPr/>
      <dgm:t>
        <a:bodyPr/>
        <a:lstStyle/>
        <a:p>
          <a:endParaRPr lang="en-US"/>
        </a:p>
      </dgm:t>
    </dgm:pt>
    <dgm:pt modelId="{147FE509-5101-9647-9C9F-A337848F1F9F}" type="sibTrans" cxnId="{87784921-0792-6944-B268-82746B5E4ABC}">
      <dgm:prSet/>
      <dgm:spPr/>
      <dgm:t>
        <a:bodyPr/>
        <a:lstStyle/>
        <a:p>
          <a:pPr rtl="0"/>
          <a:endParaRPr lang="en-US"/>
        </a:p>
      </dgm:t>
    </dgm:pt>
    <dgm:pt modelId="{9E87865D-68DC-944D-8397-5EEA2E14C635}" type="pres">
      <dgm:prSet presAssocID="{714564C6-66A4-9247-838B-C1C9203B6215}" presName="linearFlow" presStyleCnt="0">
        <dgm:presLayoutVars>
          <dgm:resizeHandles val="exact"/>
        </dgm:presLayoutVars>
      </dgm:prSet>
      <dgm:spPr/>
    </dgm:pt>
    <dgm:pt modelId="{510398FF-6265-3F49-84B9-D22D999D5921}" type="pres">
      <dgm:prSet presAssocID="{AC044160-CD36-B643-A19D-830ABEDCFBC3}" presName="node" presStyleLbl="node1" presStyleIdx="0" presStyleCnt="3">
        <dgm:presLayoutVars>
          <dgm:bulletEnabled val="1"/>
        </dgm:presLayoutVars>
      </dgm:prSet>
      <dgm:spPr/>
    </dgm:pt>
    <dgm:pt modelId="{AD15225F-710E-5C46-8581-C97EB63724A5}" type="pres">
      <dgm:prSet presAssocID="{FDB4B41B-B22C-DA41-AFBB-3EC57504D3B1}" presName="sibTrans" presStyleLbl="sibTrans2D1" presStyleIdx="0" presStyleCnt="2"/>
      <dgm:spPr/>
    </dgm:pt>
    <dgm:pt modelId="{00165A9E-9127-CC4C-B07F-52D8A0CC98B5}" type="pres">
      <dgm:prSet presAssocID="{FDB4B41B-B22C-DA41-AFBB-3EC57504D3B1}" presName="connectorText" presStyleLbl="sibTrans2D1" presStyleIdx="0" presStyleCnt="2"/>
      <dgm:spPr/>
    </dgm:pt>
    <dgm:pt modelId="{76AC48AE-7898-BB40-B708-8F3FA9D02AB4}" type="pres">
      <dgm:prSet presAssocID="{C8FBF96A-23B5-B34E-B261-8741E6CBB32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E2619-04F1-ED40-930D-B7192492BAC0}" type="pres">
      <dgm:prSet presAssocID="{466D8F65-F843-4749-B9D1-CE05AB8B2E8E}" presName="sibTrans" presStyleLbl="sibTrans2D1" presStyleIdx="1" presStyleCnt="2"/>
      <dgm:spPr/>
    </dgm:pt>
    <dgm:pt modelId="{88C08635-F629-6744-9F8E-95DFBD794C0D}" type="pres">
      <dgm:prSet presAssocID="{466D8F65-F843-4749-B9D1-CE05AB8B2E8E}" presName="connectorText" presStyleLbl="sibTrans2D1" presStyleIdx="1" presStyleCnt="2"/>
      <dgm:spPr/>
    </dgm:pt>
    <dgm:pt modelId="{5055D9C7-A83F-2545-8285-5455967DF01C}" type="pres">
      <dgm:prSet presAssocID="{427A1D22-F112-7641-A086-E170B66D2FF6}" presName="node" presStyleLbl="node1" presStyleIdx="2" presStyleCnt="3">
        <dgm:presLayoutVars>
          <dgm:bulletEnabled val="1"/>
        </dgm:presLayoutVars>
      </dgm:prSet>
      <dgm:spPr/>
    </dgm:pt>
  </dgm:ptLst>
  <dgm:cxnLst>
    <dgm:cxn modelId="{E2B14F8D-2B9F-6A45-8FE5-5323D4C60CDE}" type="presOf" srcId="{466D8F65-F843-4749-B9D1-CE05AB8B2E8E}" destId="{A95E2619-04F1-ED40-930D-B7192492BAC0}" srcOrd="0" destOrd="0" presId="urn:microsoft.com/office/officeart/2005/8/layout/process2"/>
    <dgm:cxn modelId="{5CB2AA73-8072-9C4E-B97B-ED3299D73134}" srcId="{714564C6-66A4-9247-838B-C1C9203B6215}" destId="{AC044160-CD36-B643-A19D-830ABEDCFBC3}" srcOrd="0" destOrd="0" parTransId="{8C55095A-3168-E445-B144-82DF93BAE1BC}" sibTransId="{FDB4B41B-B22C-DA41-AFBB-3EC57504D3B1}"/>
    <dgm:cxn modelId="{E75A0301-C56E-4A41-A9A3-229D038FCA12}" type="presOf" srcId="{714564C6-66A4-9247-838B-C1C9203B6215}" destId="{9E87865D-68DC-944D-8397-5EEA2E14C635}" srcOrd="0" destOrd="0" presId="urn:microsoft.com/office/officeart/2005/8/layout/process2"/>
    <dgm:cxn modelId="{87784921-0792-6944-B268-82746B5E4ABC}" srcId="{714564C6-66A4-9247-838B-C1C9203B6215}" destId="{427A1D22-F112-7641-A086-E170B66D2FF6}" srcOrd="2" destOrd="0" parTransId="{1A295120-6835-5346-86A1-48CD30AB7B83}" sibTransId="{147FE509-5101-9647-9C9F-A337848F1F9F}"/>
    <dgm:cxn modelId="{ABD95F6A-CCDB-3641-885E-FE4A849BFFE4}" type="presOf" srcId="{AC044160-CD36-B643-A19D-830ABEDCFBC3}" destId="{510398FF-6265-3F49-84B9-D22D999D5921}" srcOrd="0" destOrd="0" presId="urn:microsoft.com/office/officeart/2005/8/layout/process2"/>
    <dgm:cxn modelId="{0A3A4B40-7594-ED4C-AC83-2158DFF403FF}" type="presOf" srcId="{466D8F65-F843-4749-B9D1-CE05AB8B2E8E}" destId="{88C08635-F629-6744-9F8E-95DFBD794C0D}" srcOrd="1" destOrd="0" presId="urn:microsoft.com/office/officeart/2005/8/layout/process2"/>
    <dgm:cxn modelId="{92B682A5-83FB-D54D-8ED5-ABE38333B7E4}" type="presOf" srcId="{FDB4B41B-B22C-DA41-AFBB-3EC57504D3B1}" destId="{AD15225F-710E-5C46-8581-C97EB63724A5}" srcOrd="0" destOrd="0" presId="urn:microsoft.com/office/officeart/2005/8/layout/process2"/>
    <dgm:cxn modelId="{2CF5A51C-78C3-624B-BA0A-7552EA299C6A}" type="presOf" srcId="{FDB4B41B-B22C-DA41-AFBB-3EC57504D3B1}" destId="{00165A9E-9127-CC4C-B07F-52D8A0CC98B5}" srcOrd="1" destOrd="0" presId="urn:microsoft.com/office/officeart/2005/8/layout/process2"/>
    <dgm:cxn modelId="{BAA58659-AEF1-3C4F-9C69-8F12954321E2}" srcId="{714564C6-66A4-9247-838B-C1C9203B6215}" destId="{C8FBF96A-23B5-B34E-B261-8741E6CBB32D}" srcOrd="1" destOrd="0" parTransId="{F470AB4A-AC0B-5248-977E-2541C2B19F0B}" sibTransId="{466D8F65-F843-4749-B9D1-CE05AB8B2E8E}"/>
    <dgm:cxn modelId="{95F5F85D-24AC-6740-8929-4D7DDDB3DF73}" type="presOf" srcId="{427A1D22-F112-7641-A086-E170B66D2FF6}" destId="{5055D9C7-A83F-2545-8285-5455967DF01C}" srcOrd="0" destOrd="0" presId="urn:microsoft.com/office/officeart/2005/8/layout/process2"/>
    <dgm:cxn modelId="{2C0F8B83-9C11-7D4D-B788-2F20F0BE33E3}" type="presOf" srcId="{C8FBF96A-23B5-B34E-B261-8741E6CBB32D}" destId="{76AC48AE-7898-BB40-B708-8F3FA9D02AB4}" srcOrd="0" destOrd="0" presId="urn:microsoft.com/office/officeart/2005/8/layout/process2"/>
    <dgm:cxn modelId="{80B7791B-B942-4946-8092-D358E7DB8A8D}" type="presParOf" srcId="{9E87865D-68DC-944D-8397-5EEA2E14C635}" destId="{510398FF-6265-3F49-84B9-D22D999D5921}" srcOrd="0" destOrd="0" presId="urn:microsoft.com/office/officeart/2005/8/layout/process2"/>
    <dgm:cxn modelId="{3D2A3B63-D53D-8B4D-A3DD-84C9A0E381E8}" type="presParOf" srcId="{9E87865D-68DC-944D-8397-5EEA2E14C635}" destId="{AD15225F-710E-5C46-8581-C97EB63724A5}" srcOrd="1" destOrd="0" presId="urn:microsoft.com/office/officeart/2005/8/layout/process2"/>
    <dgm:cxn modelId="{8ACCEFA2-8E33-384B-ACA1-396E4398866B}" type="presParOf" srcId="{AD15225F-710E-5C46-8581-C97EB63724A5}" destId="{00165A9E-9127-CC4C-B07F-52D8A0CC98B5}" srcOrd="0" destOrd="0" presId="urn:microsoft.com/office/officeart/2005/8/layout/process2"/>
    <dgm:cxn modelId="{D367D856-D8BB-2B45-A9A1-13517B48A6E2}" type="presParOf" srcId="{9E87865D-68DC-944D-8397-5EEA2E14C635}" destId="{76AC48AE-7898-BB40-B708-8F3FA9D02AB4}" srcOrd="2" destOrd="0" presId="urn:microsoft.com/office/officeart/2005/8/layout/process2"/>
    <dgm:cxn modelId="{9305A44F-ADB6-9545-AE7B-178B3D9CDB30}" type="presParOf" srcId="{9E87865D-68DC-944D-8397-5EEA2E14C635}" destId="{A95E2619-04F1-ED40-930D-B7192492BAC0}" srcOrd="3" destOrd="0" presId="urn:microsoft.com/office/officeart/2005/8/layout/process2"/>
    <dgm:cxn modelId="{BB68C4B8-069B-DA4D-B271-61C10BC6B651}" type="presParOf" srcId="{A95E2619-04F1-ED40-930D-B7192492BAC0}" destId="{88C08635-F629-6744-9F8E-95DFBD794C0D}" srcOrd="0" destOrd="0" presId="urn:microsoft.com/office/officeart/2005/8/layout/process2"/>
    <dgm:cxn modelId="{7885A0D3-B042-3249-B700-06261DAB5F0C}" type="presParOf" srcId="{9E87865D-68DC-944D-8397-5EEA2E14C635}" destId="{5055D9C7-A83F-2545-8285-5455967DF01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4564C6-66A4-9247-838B-C1C9203B6215}" type="doc">
      <dgm:prSet loTypeId="urn:microsoft.com/office/officeart/2005/8/layout/process2" loCatId="" qsTypeId="urn:microsoft.com/office/officeart/2005/8/quickstyle/simple2" qsCatId="simple" csTypeId="urn:microsoft.com/office/officeart/2005/8/colors/accent0_1" csCatId="mainScheme" phldr="1"/>
      <dgm:spPr/>
    </dgm:pt>
    <dgm:pt modelId="{AC044160-CD36-B643-A19D-830ABEDCFBC3}">
      <dgm:prSet phldrT="[Text]"/>
      <dgm:spPr/>
      <dgm:t>
        <a:bodyPr/>
        <a:lstStyle/>
        <a:p>
          <a:r>
            <a:rPr lang="en-US" dirty="0" smtClean="0"/>
            <a:t>Image augmentations  </a:t>
          </a:r>
          <a:endParaRPr lang="en-US" dirty="0"/>
        </a:p>
      </dgm:t>
    </dgm:pt>
    <dgm:pt modelId="{8C55095A-3168-E445-B144-82DF93BAE1BC}" type="parTrans" cxnId="{5CB2AA73-8072-9C4E-B97B-ED3299D73134}">
      <dgm:prSet/>
      <dgm:spPr/>
      <dgm:t>
        <a:bodyPr/>
        <a:lstStyle/>
        <a:p>
          <a:endParaRPr lang="en-US"/>
        </a:p>
      </dgm:t>
    </dgm:pt>
    <dgm:pt modelId="{FDB4B41B-B22C-DA41-AFBB-3EC57504D3B1}" type="sibTrans" cxnId="{5CB2AA73-8072-9C4E-B97B-ED3299D73134}">
      <dgm:prSet/>
      <dgm:spPr/>
      <dgm:t>
        <a:bodyPr/>
        <a:lstStyle/>
        <a:p>
          <a:endParaRPr lang="en-US"/>
        </a:p>
      </dgm:t>
    </dgm:pt>
    <dgm:pt modelId="{C8FBF96A-23B5-B34E-B261-8741E6CBB32D}">
      <dgm:prSet phldrT="[Text]"/>
      <dgm:spPr/>
      <dgm:t>
        <a:bodyPr/>
        <a:lstStyle/>
        <a:p>
          <a:r>
            <a:rPr lang="en-US" dirty="0" smtClean="0"/>
            <a:t>Train:</a:t>
          </a:r>
          <a:r>
            <a:rPr lang="en-US" baseline="0" dirty="0" smtClean="0"/>
            <a:t> </a:t>
          </a:r>
          <a:r>
            <a:rPr lang="en-US" dirty="0" smtClean="0"/>
            <a:t>Batch</a:t>
          </a:r>
          <a:r>
            <a:rPr lang="en-US" baseline="0" dirty="0" smtClean="0"/>
            <a:t> size: 8</a:t>
          </a:r>
        </a:p>
        <a:p>
          <a:r>
            <a:rPr lang="en-US" baseline="0" dirty="0" smtClean="0"/>
            <a:t>Learning rate (Adam): 0.00001</a:t>
          </a:r>
        </a:p>
        <a:p>
          <a:r>
            <a:rPr lang="en-US" baseline="0" dirty="0" smtClean="0"/>
            <a:t>Steps in epoch: 1000</a:t>
          </a:r>
          <a:endParaRPr lang="en-US" dirty="0"/>
        </a:p>
      </dgm:t>
    </dgm:pt>
    <dgm:pt modelId="{F470AB4A-AC0B-5248-977E-2541C2B19F0B}" type="parTrans" cxnId="{BAA58659-AEF1-3C4F-9C69-8F12954321E2}">
      <dgm:prSet/>
      <dgm:spPr/>
      <dgm:t>
        <a:bodyPr/>
        <a:lstStyle/>
        <a:p>
          <a:endParaRPr lang="en-US"/>
        </a:p>
      </dgm:t>
    </dgm:pt>
    <dgm:pt modelId="{466D8F65-F843-4749-B9D1-CE05AB8B2E8E}" type="sibTrans" cxnId="{BAA58659-AEF1-3C4F-9C69-8F12954321E2}">
      <dgm:prSet/>
      <dgm:spPr/>
      <dgm:t>
        <a:bodyPr/>
        <a:lstStyle/>
        <a:p>
          <a:endParaRPr lang="en-US"/>
        </a:p>
      </dgm:t>
    </dgm:pt>
    <dgm:pt modelId="{427A1D22-F112-7641-A086-E170B66D2FF6}">
      <dgm:prSet phldrT="[Text]"/>
      <dgm:spPr/>
      <dgm:t>
        <a:bodyPr/>
        <a:lstStyle/>
        <a:p>
          <a:r>
            <a:rPr lang="en-US" dirty="0" smtClean="0"/>
            <a:t>Early stopping after 5 epochs</a:t>
          </a:r>
          <a:endParaRPr lang="en-US" dirty="0"/>
        </a:p>
      </dgm:t>
    </dgm:pt>
    <dgm:pt modelId="{1A295120-6835-5346-86A1-48CD30AB7B83}" type="parTrans" cxnId="{87784921-0792-6944-B268-82746B5E4ABC}">
      <dgm:prSet/>
      <dgm:spPr/>
      <dgm:t>
        <a:bodyPr/>
        <a:lstStyle/>
        <a:p>
          <a:endParaRPr lang="en-US"/>
        </a:p>
      </dgm:t>
    </dgm:pt>
    <dgm:pt modelId="{147FE509-5101-9647-9C9F-A337848F1F9F}" type="sibTrans" cxnId="{87784921-0792-6944-B268-82746B5E4ABC}">
      <dgm:prSet/>
      <dgm:spPr/>
      <dgm:t>
        <a:bodyPr/>
        <a:lstStyle/>
        <a:p>
          <a:pPr rtl="0"/>
          <a:endParaRPr lang="en-US"/>
        </a:p>
      </dgm:t>
    </dgm:pt>
    <dgm:pt modelId="{9E87865D-68DC-944D-8397-5EEA2E14C635}" type="pres">
      <dgm:prSet presAssocID="{714564C6-66A4-9247-838B-C1C9203B6215}" presName="linearFlow" presStyleCnt="0">
        <dgm:presLayoutVars>
          <dgm:resizeHandles val="exact"/>
        </dgm:presLayoutVars>
      </dgm:prSet>
      <dgm:spPr/>
    </dgm:pt>
    <dgm:pt modelId="{510398FF-6265-3F49-84B9-D22D999D5921}" type="pres">
      <dgm:prSet presAssocID="{AC044160-CD36-B643-A19D-830ABEDCFBC3}" presName="node" presStyleLbl="node1" presStyleIdx="0" presStyleCnt="3" custLinFactNeighborX="423" custLinFactNeighborY="4203">
        <dgm:presLayoutVars>
          <dgm:bulletEnabled val="1"/>
        </dgm:presLayoutVars>
      </dgm:prSet>
      <dgm:spPr/>
    </dgm:pt>
    <dgm:pt modelId="{AD15225F-710E-5C46-8581-C97EB63724A5}" type="pres">
      <dgm:prSet presAssocID="{FDB4B41B-B22C-DA41-AFBB-3EC57504D3B1}" presName="sibTrans" presStyleLbl="sibTrans2D1" presStyleIdx="0" presStyleCnt="2"/>
      <dgm:spPr/>
    </dgm:pt>
    <dgm:pt modelId="{00165A9E-9127-CC4C-B07F-52D8A0CC98B5}" type="pres">
      <dgm:prSet presAssocID="{FDB4B41B-B22C-DA41-AFBB-3EC57504D3B1}" presName="connectorText" presStyleLbl="sibTrans2D1" presStyleIdx="0" presStyleCnt="2"/>
      <dgm:spPr/>
    </dgm:pt>
    <dgm:pt modelId="{76AC48AE-7898-BB40-B708-8F3FA9D02AB4}" type="pres">
      <dgm:prSet presAssocID="{C8FBF96A-23B5-B34E-B261-8741E6CBB32D}" presName="node" presStyleLbl="node1" presStyleIdx="1" presStyleCnt="3">
        <dgm:presLayoutVars>
          <dgm:bulletEnabled val="1"/>
        </dgm:presLayoutVars>
      </dgm:prSet>
      <dgm:spPr/>
    </dgm:pt>
    <dgm:pt modelId="{A95E2619-04F1-ED40-930D-B7192492BAC0}" type="pres">
      <dgm:prSet presAssocID="{466D8F65-F843-4749-B9D1-CE05AB8B2E8E}" presName="sibTrans" presStyleLbl="sibTrans2D1" presStyleIdx="1" presStyleCnt="2"/>
      <dgm:spPr/>
    </dgm:pt>
    <dgm:pt modelId="{88C08635-F629-6744-9F8E-95DFBD794C0D}" type="pres">
      <dgm:prSet presAssocID="{466D8F65-F843-4749-B9D1-CE05AB8B2E8E}" presName="connectorText" presStyleLbl="sibTrans2D1" presStyleIdx="1" presStyleCnt="2"/>
      <dgm:spPr/>
    </dgm:pt>
    <dgm:pt modelId="{5055D9C7-A83F-2545-8285-5455967DF01C}" type="pres">
      <dgm:prSet presAssocID="{427A1D22-F112-7641-A086-E170B66D2FF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9B4848-033E-8E4E-B8C5-D6A694C0CA9A}" type="presOf" srcId="{466D8F65-F843-4749-B9D1-CE05AB8B2E8E}" destId="{88C08635-F629-6744-9F8E-95DFBD794C0D}" srcOrd="1" destOrd="0" presId="urn:microsoft.com/office/officeart/2005/8/layout/process2"/>
    <dgm:cxn modelId="{3541F74D-ECE2-D346-BC82-12601399A537}" type="presOf" srcId="{C8FBF96A-23B5-B34E-B261-8741E6CBB32D}" destId="{76AC48AE-7898-BB40-B708-8F3FA9D02AB4}" srcOrd="0" destOrd="0" presId="urn:microsoft.com/office/officeart/2005/8/layout/process2"/>
    <dgm:cxn modelId="{CB187E1A-0CE1-5949-A541-1154275E97A4}" type="presOf" srcId="{427A1D22-F112-7641-A086-E170B66D2FF6}" destId="{5055D9C7-A83F-2545-8285-5455967DF01C}" srcOrd="0" destOrd="0" presId="urn:microsoft.com/office/officeart/2005/8/layout/process2"/>
    <dgm:cxn modelId="{99A5A061-4C59-F74D-94A6-7AED9128FE90}" type="presOf" srcId="{466D8F65-F843-4749-B9D1-CE05AB8B2E8E}" destId="{A95E2619-04F1-ED40-930D-B7192492BAC0}" srcOrd="0" destOrd="0" presId="urn:microsoft.com/office/officeart/2005/8/layout/process2"/>
    <dgm:cxn modelId="{BAA58659-AEF1-3C4F-9C69-8F12954321E2}" srcId="{714564C6-66A4-9247-838B-C1C9203B6215}" destId="{C8FBF96A-23B5-B34E-B261-8741E6CBB32D}" srcOrd="1" destOrd="0" parTransId="{F470AB4A-AC0B-5248-977E-2541C2B19F0B}" sibTransId="{466D8F65-F843-4749-B9D1-CE05AB8B2E8E}"/>
    <dgm:cxn modelId="{87784921-0792-6944-B268-82746B5E4ABC}" srcId="{714564C6-66A4-9247-838B-C1C9203B6215}" destId="{427A1D22-F112-7641-A086-E170B66D2FF6}" srcOrd="2" destOrd="0" parTransId="{1A295120-6835-5346-86A1-48CD30AB7B83}" sibTransId="{147FE509-5101-9647-9C9F-A337848F1F9F}"/>
    <dgm:cxn modelId="{A5C80CE4-3219-494C-929E-E030CF71D87F}" type="presOf" srcId="{FDB4B41B-B22C-DA41-AFBB-3EC57504D3B1}" destId="{00165A9E-9127-CC4C-B07F-52D8A0CC98B5}" srcOrd="1" destOrd="0" presId="urn:microsoft.com/office/officeart/2005/8/layout/process2"/>
    <dgm:cxn modelId="{A9EF0CA0-F398-F64B-9645-76D1809439CB}" type="presOf" srcId="{FDB4B41B-B22C-DA41-AFBB-3EC57504D3B1}" destId="{AD15225F-710E-5C46-8581-C97EB63724A5}" srcOrd="0" destOrd="0" presId="urn:microsoft.com/office/officeart/2005/8/layout/process2"/>
    <dgm:cxn modelId="{77F14AFE-54F6-7746-968A-02F95945EB3D}" type="presOf" srcId="{714564C6-66A4-9247-838B-C1C9203B6215}" destId="{9E87865D-68DC-944D-8397-5EEA2E14C635}" srcOrd="0" destOrd="0" presId="urn:microsoft.com/office/officeart/2005/8/layout/process2"/>
    <dgm:cxn modelId="{5CB2AA73-8072-9C4E-B97B-ED3299D73134}" srcId="{714564C6-66A4-9247-838B-C1C9203B6215}" destId="{AC044160-CD36-B643-A19D-830ABEDCFBC3}" srcOrd="0" destOrd="0" parTransId="{8C55095A-3168-E445-B144-82DF93BAE1BC}" sibTransId="{FDB4B41B-B22C-DA41-AFBB-3EC57504D3B1}"/>
    <dgm:cxn modelId="{C4C1B49C-C104-4D47-80C3-B4CDD707463C}" type="presOf" srcId="{AC044160-CD36-B643-A19D-830ABEDCFBC3}" destId="{510398FF-6265-3F49-84B9-D22D999D5921}" srcOrd="0" destOrd="0" presId="urn:microsoft.com/office/officeart/2005/8/layout/process2"/>
    <dgm:cxn modelId="{76F699AF-8B91-7941-9E16-B2D7D50B6D79}" type="presParOf" srcId="{9E87865D-68DC-944D-8397-5EEA2E14C635}" destId="{510398FF-6265-3F49-84B9-D22D999D5921}" srcOrd="0" destOrd="0" presId="urn:microsoft.com/office/officeart/2005/8/layout/process2"/>
    <dgm:cxn modelId="{F6C2EB25-A882-5541-BEBC-132988BA7224}" type="presParOf" srcId="{9E87865D-68DC-944D-8397-5EEA2E14C635}" destId="{AD15225F-710E-5C46-8581-C97EB63724A5}" srcOrd="1" destOrd="0" presId="urn:microsoft.com/office/officeart/2005/8/layout/process2"/>
    <dgm:cxn modelId="{4353C1F5-19E4-BA46-A1D1-77B4382AB9BD}" type="presParOf" srcId="{AD15225F-710E-5C46-8581-C97EB63724A5}" destId="{00165A9E-9127-CC4C-B07F-52D8A0CC98B5}" srcOrd="0" destOrd="0" presId="urn:microsoft.com/office/officeart/2005/8/layout/process2"/>
    <dgm:cxn modelId="{9C3AEF80-BA40-EA40-8BEA-034A09F35BC5}" type="presParOf" srcId="{9E87865D-68DC-944D-8397-5EEA2E14C635}" destId="{76AC48AE-7898-BB40-B708-8F3FA9D02AB4}" srcOrd="2" destOrd="0" presId="urn:microsoft.com/office/officeart/2005/8/layout/process2"/>
    <dgm:cxn modelId="{2C3B413A-1927-D941-ABF6-B3DFC4800BE9}" type="presParOf" srcId="{9E87865D-68DC-944D-8397-5EEA2E14C635}" destId="{A95E2619-04F1-ED40-930D-B7192492BAC0}" srcOrd="3" destOrd="0" presId="urn:microsoft.com/office/officeart/2005/8/layout/process2"/>
    <dgm:cxn modelId="{64F3E0EB-8CA7-C449-BAC6-A3D78C31B921}" type="presParOf" srcId="{A95E2619-04F1-ED40-930D-B7192492BAC0}" destId="{88C08635-F629-6744-9F8E-95DFBD794C0D}" srcOrd="0" destOrd="0" presId="urn:microsoft.com/office/officeart/2005/8/layout/process2"/>
    <dgm:cxn modelId="{C1AD6B85-20E9-4E47-9664-6CB1A58E1C86}" type="presParOf" srcId="{9E87865D-68DC-944D-8397-5EEA2E14C635}" destId="{5055D9C7-A83F-2545-8285-5455967DF01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398FF-6265-3F49-84B9-D22D999D5921}">
      <dsp:nvSpPr>
        <dsp:cNvPr id="0" name=""/>
        <dsp:cNvSpPr/>
      </dsp:nvSpPr>
      <dsp:spPr>
        <a:xfrm>
          <a:off x="918798" y="0"/>
          <a:ext cx="2107679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Original</a:t>
          </a:r>
          <a:r>
            <a:rPr lang="en-US" sz="1800" kern="1200" baseline="0" dirty="0" smtClean="0"/>
            <a:t> image</a:t>
          </a:r>
          <a:endParaRPr lang="en-US" sz="1800" kern="1200" dirty="0"/>
        </a:p>
      </dsp:txBody>
      <dsp:txXfrm>
        <a:off x="950660" y="31862"/>
        <a:ext cx="2043955" cy="1024110"/>
      </dsp:txXfrm>
    </dsp:sp>
    <dsp:sp modelId="{AD15225F-710E-5C46-8581-C97EB63724A5}">
      <dsp:nvSpPr>
        <dsp:cNvPr id="0" name=""/>
        <dsp:cNvSpPr/>
      </dsp:nvSpPr>
      <dsp:spPr>
        <a:xfrm rot="5400000">
          <a:off x="1768669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825781" y="1155824"/>
        <a:ext cx="293715" cy="285556"/>
      </dsp:txXfrm>
    </dsp:sp>
    <dsp:sp modelId="{76AC48AE-7898-BB40-B708-8F3FA9D02AB4}">
      <dsp:nvSpPr>
        <dsp:cNvPr id="0" name=""/>
        <dsp:cNvSpPr/>
      </dsp:nvSpPr>
      <dsp:spPr>
        <a:xfrm>
          <a:off x="918798" y="1631751"/>
          <a:ext cx="2107679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Region selection</a:t>
          </a:r>
          <a:endParaRPr lang="en-US" sz="1800" kern="1200" dirty="0"/>
        </a:p>
      </dsp:txBody>
      <dsp:txXfrm>
        <a:off x="950660" y="1663613"/>
        <a:ext cx="2043955" cy="1024110"/>
      </dsp:txXfrm>
    </dsp:sp>
    <dsp:sp modelId="{A95E2619-04F1-ED40-930D-B7192492BAC0}">
      <dsp:nvSpPr>
        <dsp:cNvPr id="0" name=""/>
        <dsp:cNvSpPr/>
      </dsp:nvSpPr>
      <dsp:spPr>
        <a:xfrm rot="5400000">
          <a:off x="1768669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825781" y="2787576"/>
        <a:ext cx="293715" cy="285556"/>
      </dsp:txXfrm>
    </dsp:sp>
    <dsp:sp modelId="{5055D9C7-A83F-2545-8285-5455967DF01C}">
      <dsp:nvSpPr>
        <dsp:cNvPr id="0" name=""/>
        <dsp:cNvSpPr/>
      </dsp:nvSpPr>
      <dsp:spPr>
        <a:xfrm>
          <a:off x="918798" y="3263503"/>
          <a:ext cx="2107679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Patches</a:t>
          </a:r>
          <a:r>
            <a:rPr lang="en-US" sz="1800" kern="1200" baseline="0" dirty="0" smtClean="0"/>
            <a:t> extraction and labeling (IOU over 0.5 as positive)</a:t>
          </a:r>
          <a:endParaRPr lang="en-US" sz="1800" kern="1200" dirty="0"/>
        </a:p>
      </dsp:txBody>
      <dsp:txXfrm>
        <a:off x="950660" y="3295365"/>
        <a:ext cx="2043955" cy="1024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398FF-6265-3F49-84B9-D22D999D5921}">
      <dsp:nvSpPr>
        <dsp:cNvPr id="0" name=""/>
        <dsp:cNvSpPr/>
      </dsp:nvSpPr>
      <dsp:spPr>
        <a:xfrm>
          <a:off x="1261296" y="2124"/>
          <a:ext cx="1422683" cy="790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 </a:t>
          </a:r>
          <a:r>
            <a:rPr lang="en-US" sz="2000" kern="1200" baseline="0" dirty="0" smtClean="0"/>
            <a:t>image</a:t>
          </a:r>
          <a:endParaRPr lang="en-US" sz="2000" kern="1200" dirty="0"/>
        </a:p>
      </dsp:txBody>
      <dsp:txXfrm>
        <a:off x="1284445" y="25273"/>
        <a:ext cx="1376385" cy="744081"/>
      </dsp:txXfrm>
    </dsp:sp>
    <dsp:sp modelId="{AD15225F-710E-5C46-8581-C97EB63724A5}">
      <dsp:nvSpPr>
        <dsp:cNvPr id="0" name=""/>
        <dsp:cNvSpPr/>
      </dsp:nvSpPr>
      <dsp:spPr>
        <a:xfrm rot="5400000">
          <a:off x="1824442" y="812263"/>
          <a:ext cx="296392" cy="35567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865937" y="841902"/>
        <a:ext cx="213402" cy="207474"/>
      </dsp:txXfrm>
    </dsp:sp>
    <dsp:sp modelId="{76AC48AE-7898-BB40-B708-8F3FA9D02AB4}">
      <dsp:nvSpPr>
        <dsp:cNvPr id="0" name=""/>
        <dsp:cNvSpPr/>
      </dsp:nvSpPr>
      <dsp:spPr>
        <a:xfrm>
          <a:off x="1261296" y="1187694"/>
          <a:ext cx="1422683" cy="790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Fast Region selection</a:t>
          </a:r>
          <a:endParaRPr lang="en-US" sz="2000" kern="1200" dirty="0"/>
        </a:p>
      </dsp:txBody>
      <dsp:txXfrm>
        <a:off x="1284445" y="1210843"/>
        <a:ext cx="1376385" cy="744081"/>
      </dsp:txXfrm>
    </dsp:sp>
    <dsp:sp modelId="{A95E2619-04F1-ED40-930D-B7192492BAC0}">
      <dsp:nvSpPr>
        <dsp:cNvPr id="0" name=""/>
        <dsp:cNvSpPr/>
      </dsp:nvSpPr>
      <dsp:spPr>
        <a:xfrm rot="5400000">
          <a:off x="1824442" y="1997833"/>
          <a:ext cx="296392" cy="35567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865937" y="2027472"/>
        <a:ext cx="213402" cy="207474"/>
      </dsp:txXfrm>
    </dsp:sp>
    <dsp:sp modelId="{5055D9C7-A83F-2545-8285-5455967DF01C}">
      <dsp:nvSpPr>
        <dsp:cNvPr id="0" name=""/>
        <dsp:cNvSpPr/>
      </dsp:nvSpPr>
      <dsp:spPr>
        <a:xfrm>
          <a:off x="1261296" y="2373263"/>
          <a:ext cx="1422683" cy="790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</a:t>
          </a:r>
          <a:endParaRPr lang="en-US" sz="2000" kern="1200" dirty="0"/>
        </a:p>
      </dsp:txBody>
      <dsp:txXfrm>
        <a:off x="1284445" y="2396412"/>
        <a:ext cx="1376385" cy="744081"/>
      </dsp:txXfrm>
    </dsp:sp>
    <dsp:sp modelId="{4788E3A5-CFCD-8F45-B0CB-CC48FF34234A}">
      <dsp:nvSpPr>
        <dsp:cNvPr id="0" name=""/>
        <dsp:cNvSpPr/>
      </dsp:nvSpPr>
      <dsp:spPr>
        <a:xfrm rot="5400000">
          <a:off x="1824442" y="3183403"/>
          <a:ext cx="296392" cy="35567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865937" y="3213042"/>
        <a:ext cx="213402" cy="207474"/>
      </dsp:txXfrm>
    </dsp:sp>
    <dsp:sp modelId="{ED6D7DE1-76DD-6246-9743-0850B3A7DA6B}">
      <dsp:nvSpPr>
        <dsp:cNvPr id="0" name=""/>
        <dsp:cNvSpPr/>
      </dsp:nvSpPr>
      <dsp:spPr>
        <a:xfrm>
          <a:off x="1261296" y="3558833"/>
          <a:ext cx="1422683" cy="790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NMS</a:t>
          </a:r>
          <a:endParaRPr lang="en-US" sz="2000" kern="1200" dirty="0"/>
        </a:p>
      </dsp:txBody>
      <dsp:txXfrm>
        <a:off x="1284445" y="3581982"/>
        <a:ext cx="1376385" cy="744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398FF-6265-3F49-84B9-D22D999D5921}">
      <dsp:nvSpPr>
        <dsp:cNvPr id="0" name=""/>
        <dsp:cNvSpPr/>
      </dsp:nvSpPr>
      <dsp:spPr>
        <a:xfrm>
          <a:off x="680410" y="0"/>
          <a:ext cx="2584456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Following the original paper, VGG16 backbone</a:t>
          </a:r>
          <a:endParaRPr lang="en-US" sz="1800" kern="1200" dirty="0"/>
        </a:p>
      </dsp:txBody>
      <dsp:txXfrm>
        <a:off x="712272" y="31862"/>
        <a:ext cx="2520732" cy="1024110"/>
      </dsp:txXfrm>
    </dsp:sp>
    <dsp:sp modelId="{AD15225F-710E-5C46-8581-C97EB63724A5}">
      <dsp:nvSpPr>
        <dsp:cNvPr id="0" name=""/>
        <dsp:cNvSpPr/>
      </dsp:nvSpPr>
      <dsp:spPr>
        <a:xfrm rot="5400000">
          <a:off x="1768669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825781" y="1155824"/>
        <a:ext cx="293715" cy="285556"/>
      </dsp:txXfrm>
    </dsp:sp>
    <dsp:sp modelId="{76AC48AE-7898-BB40-B708-8F3FA9D02AB4}">
      <dsp:nvSpPr>
        <dsp:cNvPr id="0" name=""/>
        <dsp:cNvSpPr/>
      </dsp:nvSpPr>
      <dsp:spPr>
        <a:xfrm>
          <a:off x="680410" y="1631751"/>
          <a:ext cx="2584456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Freeze VGG16 original layer and train the new FC head.</a:t>
          </a:r>
          <a:endParaRPr lang="en-US" sz="1800" kern="1200" dirty="0"/>
        </a:p>
      </dsp:txBody>
      <dsp:txXfrm>
        <a:off x="712272" y="1663613"/>
        <a:ext cx="2520732" cy="1024110"/>
      </dsp:txXfrm>
    </dsp:sp>
    <dsp:sp modelId="{A95E2619-04F1-ED40-930D-B7192492BAC0}">
      <dsp:nvSpPr>
        <dsp:cNvPr id="0" name=""/>
        <dsp:cNvSpPr/>
      </dsp:nvSpPr>
      <dsp:spPr>
        <a:xfrm rot="5400000">
          <a:off x="1768669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825781" y="2787576"/>
        <a:ext cx="293715" cy="285556"/>
      </dsp:txXfrm>
    </dsp:sp>
    <dsp:sp modelId="{5055D9C7-A83F-2545-8285-5455967DF01C}">
      <dsp:nvSpPr>
        <dsp:cNvPr id="0" name=""/>
        <dsp:cNvSpPr/>
      </dsp:nvSpPr>
      <dsp:spPr>
        <a:xfrm>
          <a:off x="680410" y="3263503"/>
          <a:ext cx="2584456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Train two separated heads </a:t>
          </a:r>
          <a:r>
            <a:rPr lang="mr-IN" sz="1800" kern="1200" dirty="0" smtClean="0"/>
            <a:t>–</a:t>
          </a:r>
          <a:r>
            <a:rPr lang="en-US" sz="1800" kern="1200" baseline="0" dirty="0" smtClean="0"/>
            <a:t> classification and bounding box regression</a:t>
          </a:r>
          <a:endParaRPr lang="en-US" sz="1800" kern="1200" dirty="0"/>
        </a:p>
      </dsp:txBody>
      <dsp:txXfrm>
        <a:off x="712272" y="3295365"/>
        <a:ext cx="2520732" cy="1024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398FF-6265-3F49-84B9-D22D999D5921}">
      <dsp:nvSpPr>
        <dsp:cNvPr id="0" name=""/>
        <dsp:cNvSpPr/>
      </dsp:nvSpPr>
      <dsp:spPr>
        <a:xfrm>
          <a:off x="775064" y="0"/>
          <a:ext cx="2395148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Pre trained model.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Input</a:t>
          </a:r>
          <a:r>
            <a:rPr lang="en-US" sz="1800" kern="1200" baseline="0" dirty="0" smtClean="0"/>
            <a:t> size: 512. trained over Coco (80 classes)</a:t>
          </a:r>
          <a:endParaRPr lang="en-US" sz="1800" kern="1200" dirty="0"/>
        </a:p>
      </dsp:txBody>
      <dsp:txXfrm>
        <a:off x="806926" y="31862"/>
        <a:ext cx="2331424" cy="1024110"/>
      </dsp:txXfrm>
    </dsp:sp>
    <dsp:sp modelId="{AD15225F-710E-5C46-8581-C97EB63724A5}">
      <dsp:nvSpPr>
        <dsp:cNvPr id="0" name=""/>
        <dsp:cNvSpPr/>
      </dsp:nvSpPr>
      <dsp:spPr>
        <a:xfrm rot="5400000">
          <a:off x="1768669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825781" y="1155824"/>
        <a:ext cx="293715" cy="285556"/>
      </dsp:txXfrm>
    </dsp:sp>
    <dsp:sp modelId="{76AC48AE-7898-BB40-B708-8F3FA9D02AB4}">
      <dsp:nvSpPr>
        <dsp:cNvPr id="0" name=""/>
        <dsp:cNvSpPr/>
      </dsp:nvSpPr>
      <dsp:spPr>
        <a:xfrm>
          <a:off x="775064" y="1631751"/>
          <a:ext cx="2395148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Adjust</a:t>
          </a:r>
          <a:r>
            <a:rPr lang="en-US" sz="1800" kern="1200" baseline="0" dirty="0" smtClean="0"/>
            <a:t> the network for 7 classes. </a:t>
          </a:r>
          <a:endParaRPr lang="en-US" sz="1800" kern="1200" dirty="0"/>
        </a:p>
      </dsp:txBody>
      <dsp:txXfrm>
        <a:off x="806926" y="1663613"/>
        <a:ext cx="2331424" cy="1024110"/>
      </dsp:txXfrm>
    </dsp:sp>
    <dsp:sp modelId="{A95E2619-04F1-ED40-930D-B7192492BAC0}">
      <dsp:nvSpPr>
        <dsp:cNvPr id="0" name=""/>
        <dsp:cNvSpPr/>
      </dsp:nvSpPr>
      <dsp:spPr>
        <a:xfrm rot="5400000">
          <a:off x="1768669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825781" y="2787576"/>
        <a:ext cx="293715" cy="285556"/>
      </dsp:txXfrm>
    </dsp:sp>
    <dsp:sp modelId="{5055D9C7-A83F-2545-8285-5455967DF01C}">
      <dsp:nvSpPr>
        <dsp:cNvPr id="0" name=""/>
        <dsp:cNvSpPr/>
      </dsp:nvSpPr>
      <dsp:spPr>
        <a:xfrm>
          <a:off x="775064" y="3263503"/>
          <a:ext cx="2395148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Re-configure the model with the adjustment parameters</a:t>
          </a:r>
          <a:endParaRPr lang="en-US" sz="1800" kern="1200" dirty="0"/>
        </a:p>
      </dsp:txBody>
      <dsp:txXfrm>
        <a:off x="806926" y="3295365"/>
        <a:ext cx="2331424" cy="1024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398FF-6265-3F49-84B9-D22D999D5921}">
      <dsp:nvSpPr>
        <dsp:cNvPr id="0" name=""/>
        <dsp:cNvSpPr/>
      </dsp:nvSpPr>
      <dsp:spPr>
        <a:xfrm>
          <a:off x="577786" y="22860"/>
          <a:ext cx="2705988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Image augmentations  </a:t>
          </a:r>
          <a:endParaRPr lang="en-US" sz="1600" kern="1200" dirty="0"/>
        </a:p>
      </dsp:txBody>
      <dsp:txXfrm>
        <a:off x="609648" y="54722"/>
        <a:ext cx="2642264" cy="1024110"/>
      </dsp:txXfrm>
    </dsp:sp>
    <dsp:sp modelId="{AD15225F-710E-5C46-8581-C97EB63724A5}">
      <dsp:nvSpPr>
        <dsp:cNvPr id="0" name=""/>
        <dsp:cNvSpPr/>
      </dsp:nvSpPr>
      <dsp:spPr>
        <a:xfrm rot="5424457">
          <a:off x="1729656" y="1126460"/>
          <a:ext cx="390802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778617" y="1175823"/>
        <a:ext cx="293715" cy="273561"/>
      </dsp:txXfrm>
    </dsp:sp>
    <dsp:sp modelId="{76AC48AE-7898-BB40-B708-8F3FA9D02AB4}">
      <dsp:nvSpPr>
        <dsp:cNvPr id="0" name=""/>
        <dsp:cNvSpPr/>
      </dsp:nvSpPr>
      <dsp:spPr>
        <a:xfrm>
          <a:off x="566340" y="1631751"/>
          <a:ext cx="2705988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Train:</a:t>
          </a:r>
          <a:r>
            <a:rPr lang="en-US" sz="1600" kern="1200" baseline="0" dirty="0" smtClean="0"/>
            <a:t> </a:t>
          </a:r>
          <a:r>
            <a:rPr lang="en-US" sz="1600" kern="1200" dirty="0" smtClean="0"/>
            <a:t>Batch</a:t>
          </a:r>
          <a:r>
            <a:rPr lang="en-US" sz="1600" kern="1200" baseline="0" dirty="0" smtClean="0"/>
            <a:t> size: 8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Learning rate (Adam): 0.00001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Steps in epoch: 1000</a:t>
          </a:r>
          <a:endParaRPr lang="en-US" sz="1600" kern="1200" dirty="0"/>
        </a:p>
      </dsp:txBody>
      <dsp:txXfrm>
        <a:off x="598202" y="1663613"/>
        <a:ext cx="2642264" cy="1024110"/>
      </dsp:txXfrm>
    </dsp:sp>
    <dsp:sp modelId="{A95E2619-04F1-ED40-930D-B7192492BAC0}">
      <dsp:nvSpPr>
        <dsp:cNvPr id="0" name=""/>
        <dsp:cNvSpPr/>
      </dsp:nvSpPr>
      <dsp:spPr>
        <a:xfrm rot="5400000">
          <a:off x="1715365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772477" y="2787576"/>
        <a:ext cx="293715" cy="285556"/>
      </dsp:txXfrm>
    </dsp:sp>
    <dsp:sp modelId="{5055D9C7-A83F-2545-8285-5455967DF01C}">
      <dsp:nvSpPr>
        <dsp:cNvPr id="0" name=""/>
        <dsp:cNvSpPr/>
      </dsp:nvSpPr>
      <dsp:spPr>
        <a:xfrm>
          <a:off x="566340" y="3263503"/>
          <a:ext cx="2705988" cy="1087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Early stopping after 5 epochs</a:t>
          </a:r>
          <a:endParaRPr lang="en-US" sz="1600" kern="1200" dirty="0"/>
        </a:p>
      </dsp:txBody>
      <dsp:txXfrm>
        <a:off x="598202" y="3295365"/>
        <a:ext cx="2642264" cy="102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A971E-7E7A-2A4E-94B2-FF2D3F03C86F}" type="datetimeFigureOut">
              <a:rPr lang="en-US" smtClean="0"/>
              <a:t>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07B39-F305-9748-B92F-AB38A97B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3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07B39-F305-9748-B92F-AB38A97B6B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9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5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0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3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A3F6-9DFA-7A40-A2E0-86BC472DC202}" type="datetimeFigureOut">
              <a:rPr lang="en-US" smtClean="0"/>
              <a:t>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6E95-0808-CF41-8EFC-2682973B2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3" Type="http://schemas.openxmlformats.org/officeDocument/2006/relationships/diagramData" Target="../diagrams/data3.xml"/><Relationship Id="rId14" Type="http://schemas.openxmlformats.org/officeDocument/2006/relationships/diagramLayout" Target="../diagrams/layout3.xml"/><Relationship Id="rId15" Type="http://schemas.openxmlformats.org/officeDocument/2006/relationships/diagramQuickStyle" Target="../diagrams/quickStyle3.xml"/><Relationship Id="rId16" Type="http://schemas.openxmlformats.org/officeDocument/2006/relationships/diagramColors" Target="../diagrams/colors3.xml"/><Relationship Id="rId1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: Transfer learning with SSD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438"/>
            <a:ext cx="9144000" cy="1655762"/>
          </a:xfrm>
        </p:spPr>
        <p:txBody>
          <a:bodyPr/>
          <a:lstStyle/>
          <a:p>
            <a:r>
              <a:rPr lang="en-US" dirty="0" smtClean="0"/>
              <a:t>Roy Hirsch, </a:t>
            </a:r>
            <a:r>
              <a:rPr lang="en-US" dirty="0" err="1" smtClean="0"/>
              <a:t>Mor</a:t>
            </a:r>
            <a:r>
              <a:rPr lang="en-US" dirty="0" smtClean="0"/>
              <a:t> </a:t>
            </a:r>
            <a:r>
              <a:rPr lang="en-US" dirty="0" err="1" smtClean="0"/>
              <a:t>Azolay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32953" y="3715445"/>
            <a:ext cx="3585681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13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458" y="149370"/>
            <a:ext cx="2038564" cy="806129"/>
          </a:xfrm>
        </p:spPr>
        <p:txBody>
          <a:bodyPr/>
          <a:lstStyle/>
          <a:p>
            <a:r>
              <a:rPr lang="en-US" b="1" dirty="0" smtClean="0"/>
              <a:t>R-CNN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80706"/>
              </p:ext>
            </p:extLst>
          </p:nvPr>
        </p:nvGraphicFramePr>
        <p:xfrm>
          <a:off x="-154113" y="2103028"/>
          <a:ext cx="394527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4675" y="1329262"/>
            <a:ext cx="236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Pre-processing</a:t>
            </a:r>
            <a:endParaRPr lang="en-US" sz="28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8512"/>
            <a:ext cx="8383712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68444" y="4925969"/>
            <a:ext cx="141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~4000 per image</a:t>
            </a:r>
            <a:endParaRPr lang="en-US" sz="14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992911"/>
              </p:ext>
            </p:extLst>
          </p:nvPr>
        </p:nvGraphicFramePr>
        <p:xfrm>
          <a:off x="6515189" y="2103028"/>
          <a:ext cx="394527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80419" y="1324160"/>
            <a:ext cx="2714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Evaluation phase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37746" y="4124808"/>
            <a:ext cx="141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~2000 per image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362721" y="5531035"/>
            <a:ext cx="2724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for an image took ~6 minutes on regular CPU, too slow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344325"/>
              </p:ext>
            </p:extLst>
          </p:nvPr>
        </p:nvGraphicFramePr>
        <p:xfrm>
          <a:off x="3491203" y="2097926"/>
          <a:ext cx="394527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24491" y="1329262"/>
            <a:ext cx="1373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Training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57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458" y="149370"/>
            <a:ext cx="2038564" cy="806129"/>
          </a:xfrm>
        </p:spPr>
        <p:txBody>
          <a:bodyPr/>
          <a:lstStyle/>
          <a:p>
            <a:r>
              <a:rPr lang="en-US" b="1" dirty="0" smtClean="0"/>
              <a:t>SSD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280810"/>
              </p:ext>
            </p:extLst>
          </p:nvPr>
        </p:nvGraphicFramePr>
        <p:xfrm>
          <a:off x="-154113" y="2103028"/>
          <a:ext cx="394527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451" y="1281587"/>
            <a:ext cx="269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Transfer learning</a:t>
            </a:r>
            <a:endParaRPr lang="en-US" sz="28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8512"/>
            <a:ext cx="8383712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6685" y="3616977"/>
            <a:ext cx="2113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aseline="0" dirty="0" smtClean="0"/>
              <a:t>Extracting the weights of the following: background, bicycle, car, bus, track, train and boat.</a:t>
            </a:r>
            <a:endParaRPr lang="en-US" sz="16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33302"/>
              </p:ext>
            </p:extLst>
          </p:nvPr>
        </p:nvGraphicFramePr>
        <p:xfrm>
          <a:off x="5159823" y="2004039"/>
          <a:ext cx="383866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54504" y="1280474"/>
            <a:ext cx="2849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Fine-tune training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18232" y="2004039"/>
            <a:ext cx="345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Similar the original SSD augmentations:</a:t>
            </a:r>
          </a:p>
          <a:p>
            <a:r>
              <a:rPr lang="en-US" sz="1600" dirty="0" smtClean="0"/>
              <a:t>Flip, resize, crop, photometric distortions.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459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185</Words>
  <Application>Microsoft Macintosh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Final Project : Transfer learning with SSD</vt:lpstr>
      <vt:lpstr>R-CNN</vt:lpstr>
      <vt:lpstr>SSD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: Transfer learning with SSD</dc:title>
  <dc:creator>Microsoft Office User</dc:creator>
  <cp:lastModifiedBy>Microsoft Office User</cp:lastModifiedBy>
  <cp:revision>3</cp:revision>
  <dcterms:created xsi:type="dcterms:W3CDTF">2019-01-05T08:13:31Z</dcterms:created>
  <dcterms:modified xsi:type="dcterms:W3CDTF">2019-01-05T08:36:32Z</dcterms:modified>
</cp:coreProperties>
</file>