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9294"/>
  </p:normalViewPr>
  <p:slideViewPr>
    <p:cSldViewPr snapToGrid="0" snapToObjects="1">
      <p:cViewPr varScale="1">
        <p:scale>
          <a:sx n="102" d="100"/>
          <a:sy n="102" d="100"/>
        </p:scale>
        <p:origin x="1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D07CF-363C-044E-8A07-27416C5C1DB9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CE3C8-CF6A-4649-BE02-EF2FD068E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4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Galiomas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represent 24.7% of all primary brain tumors and 74.6% of all malignant tumors.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more than 100 histologically distinct types of primary brain and central nervous system tumors.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of their unpredictable appearance and shape, segmenting brain tumors from multi-modal imaging data is one of the most challenging tasks in medical image analysis.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CE3C8-CF6A-4649-BE02-EF2FD068ED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2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8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5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9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5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4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7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06275-4AEB-6D43-9BB4-C19029A715C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7C94A-AAA5-0D4E-8CD4-DB61E720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1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997" y="365125"/>
            <a:ext cx="10515600" cy="5698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4948"/>
            <a:ext cx="10515600" cy="524201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Galioma</a:t>
            </a:r>
            <a:r>
              <a:rPr lang="en-US" sz="2400" dirty="0" smtClean="0"/>
              <a:t> brain tumor: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most frequent primary brain tumors in </a:t>
            </a:r>
            <a:r>
              <a:rPr lang="en-US" sz="2400" dirty="0" smtClean="0"/>
              <a:t>adults</a:t>
            </a:r>
          </a:p>
          <a:p>
            <a:r>
              <a:rPr lang="en-US" sz="2400" dirty="0" smtClean="0"/>
              <a:t>Originated </a:t>
            </a:r>
            <a:r>
              <a:rPr lang="en-US" sz="2400" dirty="0"/>
              <a:t>from the Glial </a:t>
            </a:r>
            <a:r>
              <a:rPr lang="en-US" sz="2400" dirty="0" smtClean="0"/>
              <a:t>cells</a:t>
            </a:r>
          </a:p>
          <a:p>
            <a:r>
              <a:rPr lang="en-US" sz="2400" dirty="0" smtClean="0"/>
              <a:t>Divided </a:t>
            </a:r>
            <a:r>
              <a:rPr lang="en-US" sz="2400" dirty="0"/>
              <a:t>into Low </a:t>
            </a:r>
            <a:r>
              <a:rPr lang="en-US" sz="2400" dirty="0" smtClean="0"/>
              <a:t>Grade </a:t>
            </a:r>
            <a:r>
              <a:rPr lang="en-US" sz="2400" dirty="0"/>
              <a:t>(LGG) and High </a:t>
            </a:r>
            <a:r>
              <a:rPr lang="en-US" sz="2400" dirty="0" smtClean="0"/>
              <a:t>Grade </a:t>
            </a:r>
            <a:r>
              <a:rPr lang="en-US" sz="2400" dirty="0"/>
              <a:t>(HGG) 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MR imaging for tumor detection:</a:t>
            </a:r>
          </a:p>
          <a:p>
            <a:r>
              <a:rPr lang="en-US" sz="2400" dirty="0" smtClean="0"/>
              <a:t>Used for prediction and evolution before and during treatment</a:t>
            </a:r>
          </a:p>
          <a:p>
            <a:r>
              <a:rPr lang="en-US" sz="2400" dirty="0" smtClean="0"/>
              <a:t>Diverse in </a:t>
            </a:r>
            <a:r>
              <a:rPr lang="en-US" sz="2400" dirty="0"/>
              <a:t>terms of size</a:t>
            </a:r>
            <a:r>
              <a:rPr lang="en-US" sz="2400" dirty="0" smtClean="0"/>
              <a:t>, shape, extension </a:t>
            </a:r>
            <a:r>
              <a:rPr lang="en-US" sz="2400" dirty="0"/>
              <a:t>and </a:t>
            </a:r>
            <a:r>
              <a:rPr lang="en-US" sz="2400" dirty="0" smtClean="0"/>
              <a:t>localization</a:t>
            </a:r>
          </a:p>
          <a:p>
            <a:r>
              <a:rPr lang="en-US" sz="2400" dirty="0" smtClean="0"/>
              <a:t>Diverse MRI modalities are used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4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8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4948"/>
            <a:ext cx="10515600" cy="524201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BRATS dataset:</a:t>
            </a:r>
          </a:p>
          <a:p>
            <a:r>
              <a:rPr lang="en-US" sz="2400" dirty="0" smtClean="0"/>
              <a:t>Global challenge for brain tumor segmentation</a:t>
            </a:r>
          </a:p>
          <a:p>
            <a:r>
              <a:rPr lang="en-US" sz="2400" dirty="0" smtClean="0"/>
              <a:t>30 MR multimodal images (T1, T2, T1g, FLAIR)</a:t>
            </a:r>
          </a:p>
          <a:p>
            <a:r>
              <a:rPr lang="en-US" sz="2400" dirty="0" smtClean="0"/>
              <a:t>The images are registered and skull stripped</a:t>
            </a:r>
          </a:p>
          <a:p>
            <a:r>
              <a:rPr lang="en-US" sz="2400" dirty="0" smtClean="0"/>
              <a:t>Ground true manual segmentation 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7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Introduction backroad</a:t>
            </a:r>
            <a:r>
              <a:rPr lang="en-US" dirty="0" smtClean="0"/>
              <a:t>, motivation, model assumptions, (T1g, FLAIR)</a:t>
            </a:r>
            <a:endParaRPr lang="en-US" dirty="0" smtClean="0"/>
          </a:p>
          <a:p>
            <a:r>
              <a:rPr lang="en-US" dirty="0" smtClean="0"/>
              <a:t>Description </a:t>
            </a:r>
            <a:r>
              <a:rPr lang="en-US" dirty="0"/>
              <a:t>of the </a:t>
            </a:r>
            <a:r>
              <a:rPr lang="en-US" dirty="0" smtClean="0"/>
              <a:t>data (histogram)</a:t>
            </a:r>
          </a:p>
          <a:p>
            <a:r>
              <a:rPr lang="en-US" dirty="0" smtClean="0"/>
              <a:t>Data demonstration</a:t>
            </a:r>
          </a:p>
          <a:p>
            <a:r>
              <a:rPr lang="en-US" dirty="0" smtClean="0"/>
              <a:t>GMM SVM</a:t>
            </a:r>
          </a:p>
          <a:p>
            <a:r>
              <a:rPr lang="en-US" dirty="0" err="1" smtClean="0"/>
              <a:t>Outso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Level-set (intensity correction)</a:t>
            </a:r>
          </a:p>
          <a:p>
            <a:r>
              <a:rPr lang="en-US" dirty="0" smtClean="0"/>
              <a:t>Hyper parameters</a:t>
            </a:r>
          </a:p>
          <a:p>
            <a:r>
              <a:rPr lang="en-US" dirty="0" smtClean="0"/>
              <a:t>Summery of results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9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197</Words>
  <Application>Microsoft Macintosh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Introduction:</vt:lpstr>
      <vt:lpstr>Introduction: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2018-01-06T08:31:18Z</dcterms:created>
  <dcterms:modified xsi:type="dcterms:W3CDTF">2018-01-06T09:23:34Z</dcterms:modified>
</cp:coreProperties>
</file>