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A48D1-32EE-DE46-A78F-651915472143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06A7A-97A4-A14D-B162-0EE6FB0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CE3C8-CF6A-4649-BE02-EF2FD068ED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9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84F1FF-FD5C-0144-8D79-6320717A6EA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50D450-0010-024D-AA69-41247FDE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55" y="1586260"/>
            <a:ext cx="5252538" cy="812698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chemeClr val="bg2">
                    <a:lumMod val="50000"/>
                  </a:schemeClr>
                </a:solidFill>
              </a:rPr>
              <a:t>AutoSeg</a:t>
            </a:r>
            <a:endParaRPr lang="en-US" sz="9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6738" y="7272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04830" y="2535570"/>
            <a:ext cx="5614988" cy="56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 smtClean="0">
                <a:solidFill>
                  <a:schemeClr val="bg2">
                    <a:lumMod val="50000"/>
                  </a:schemeClr>
                </a:solidFill>
              </a:rPr>
              <a:t>For better segmentation</a:t>
            </a:r>
            <a:endParaRPr lang="en-US" sz="3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852" r="15370" b="4583"/>
          <a:stretch/>
        </p:blipFill>
        <p:spPr>
          <a:xfrm>
            <a:off x="7828265" y="2398958"/>
            <a:ext cx="3396941" cy="4167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2668" y="1501201"/>
            <a:ext cx="1177608" cy="11776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71800" y="3242005"/>
            <a:ext cx="5614988" cy="56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1" dirty="0" smtClean="0"/>
              <a:t>Ori </a:t>
            </a:r>
            <a:r>
              <a:rPr lang="en-US" sz="2800" i="1" dirty="0" err="1" smtClean="0"/>
              <a:t>Chyoot</a:t>
            </a:r>
            <a:r>
              <a:rPr lang="en-US" sz="2800" i="1" dirty="0"/>
              <a:t> </a:t>
            </a:r>
            <a:r>
              <a:rPr lang="en-US" sz="2800" i="1" dirty="0" smtClean="0"/>
              <a:t>, Roy Hirsch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743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9634" y="778476"/>
            <a:ext cx="2789209" cy="3511422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Vision / Elevator Pitch - </a:t>
            </a:r>
            <a:r>
              <a:rPr lang="en-US" sz="1600" dirty="0" err="1" smtClean="0"/>
              <a:t>ori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The Problem - </a:t>
            </a:r>
            <a:r>
              <a:rPr lang="en-US" sz="1600" dirty="0" err="1" smtClean="0"/>
              <a:t>ori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• Target market and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roy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opportunity</a:t>
            </a:r>
            <a:br>
              <a:rPr lang="en-US" sz="1600" dirty="0" smtClean="0"/>
            </a:br>
            <a:r>
              <a:rPr lang="en-US" sz="1600" dirty="0" smtClean="0"/>
              <a:t> •Competition - </a:t>
            </a:r>
            <a:r>
              <a:rPr lang="en-US" sz="1600" dirty="0" err="1" smtClean="0"/>
              <a:t>roy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• The solution -</a:t>
            </a:r>
            <a:r>
              <a:rPr lang="en-US" sz="1600" dirty="0" err="1" smtClean="0"/>
              <a:t>roy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• Revenue Model - </a:t>
            </a:r>
            <a:r>
              <a:rPr lang="en-US" sz="1600" dirty="0" err="1" smtClean="0"/>
              <a:t>roy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Traction and validation -</a:t>
            </a:r>
            <a:r>
              <a:rPr lang="en-US" sz="1600" dirty="0" err="1" smtClean="0"/>
              <a:t>roy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Marketing &amp; Growth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roy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Strategy</a:t>
            </a:r>
            <a:br>
              <a:rPr lang="en-US" sz="1600" dirty="0" smtClean="0"/>
            </a:br>
            <a:r>
              <a:rPr lang="en-US" sz="1600" dirty="0" smtClean="0"/>
              <a:t> • Team - </a:t>
            </a:r>
            <a:r>
              <a:rPr lang="en-US" sz="1600" smtClean="0"/>
              <a:t>ori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• Financials </a:t>
            </a:r>
            <a:br>
              <a:rPr lang="en-US" sz="1600" dirty="0" smtClean="0"/>
            </a:br>
            <a:r>
              <a:rPr lang="en-US" sz="1600" dirty="0" smtClean="0"/>
              <a:t>• Investment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4493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</TotalTime>
  <Words>16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Corbel</vt:lpstr>
      <vt:lpstr>Mangal</vt:lpstr>
      <vt:lpstr>Arial</vt:lpstr>
      <vt:lpstr>Parallax</vt:lpstr>
      <vt:lpstr>AutoSeg</vt:lpstr>
      <vt:lpstr>Vision / Elevator Pitch - ori • The Problem - ori  • Target market and – roy opportunity  •Competition - roy  • The solution -roy  • Revenue Model - roy • Traction and validation -roy • Marketing &amp; Growth – roy Strategy  • Team - ori • Financials  • Investment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AutoSeg</dc:title>
  <dc:creator>Microsoft Office User</dc:creator>
  <cp:lastModifiedBy>Microsoft Office User</cp:lastModifiedBy>
  <cp:revision>2</cp:revision>
  <dcterms:created xsi:type="dcterms:W3CDTF">2018-01-15T09:09:12Z</dcterms:created>
  <dcterms:modified xsi:type="dcterms:W3CDTF">2018-01-15T09:24:36Z</dcterms:modified>
</cp:coreProperties>
</file>