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61" r:id="rId5"/>
    <p:sldId id="260" r:id="rId6"/>
    <p:sldId id="259" r:id="rId7"/>
  </p:sldIdLst>
  <p:sldSz cx="12192000" cy="6858000"/>
  <p:notesSz cx="6858000" cy="9144000"/>
  <p:defaultText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A8D49EBE-7341-45F7-B37F-B31300069024}" type="datetimeFigureOut">
              <a:rPr lang="es-PA" smtClean="0"/>
              <a:t>05/31/2018</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A1627ACF-DC62-4CBF-A533-EAD53230042F}" type="slidenum">
              <a:rPr lang="es-PA" smtClean="0"/>
              <a:t>‹Nº›</a:t>
            </a:fld>
            <a:endParaRPr lang="es-PA"/>
          </a:p>
        </p:txBody>
      </p:sp>
    </p:spTree>
    <p:extLst>
      <p:ext uri="{BB962C8B-B14F-4D97-AF65-F5344CB8AC3E}">
        <p14:creationId xmlns:p14="http://schemas.microsoft.com/office/powerpoint/2010/main" val="4189983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8D49EBE-7341-45F7-B37F-B31300069024}" type="datetimeFigureOut">
              <a:rPr lang="es-PA" smtClean="0"/>
              <a:t>05/31/2018</a:t>
            </a:fld>
            <a:endParaRPr lang="es-PA"/>
          </a:p>
        </p:txBody>
      </p:sp>
      <p:sp>
        <p:nvSpPr>
          <p:cNvPr id="6" name="Footer Placeholder 5"/>
          <p:cNvSpPr>
            <a:spLocks noGrp="1"/>
          </p:cNvSpPr>
          <p:nvPr>
            <p:ph type="ftr" sz="quarter" idx="11"/>
          </p:nvPr>
        </p:nvSpPr>
        <p:spPr/>
        <p:txBody>
          <a:bodyPr/>
          <a:lstStyle/>
          <a:p>
            <a:endParaRPr lang="es-PA"/>
          </a:p>
        </p:txBody>
      </p:sp>
      <p:sp>
        <p:nvSpPr>
          <p:cNvPr id="7" name="Slide Number Placeholder 6"/>
          <p:cNvSpPr>
            <a:spLocks noGrp="1"/>
          </p:cNvSpPr>
          <p:nvPr>
            <p:ph type="sldNum" sz="quarter" idx="12"/>
          </p:nvPr>
        </p:nvSpPr>
        <p:spPr/>
        <p:txBody>
          <a:bodyPr/>
          <a:lstStyle/>
          <a:p>
            <a:fld id="{A1627ACF-DC62-4CBF-A533-EAD53230042F}" type="slidenum">
              <a:rPr lang="es-PA" smtClean="0"/>
              <a:t>‹Nº›</a:t>
            </a:fld>
            <a:endParaRPr lang="es-PA"/>
          </a:p>
        </p:txBody>
      </p:sp>
    </p:spTree>
    <p:extLst>
      <p:ext uri="{BB962C8B-B14F-4D97-AF65-F5344CB8AC3E}">
        <p14:creationId xmlns:p14="http://schemas.microsoft.com/office/powerpoint/2010/main" val="2895667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8D49EBE-7341-45F7-B37F-B31300069024}" type="datetimeFigureOut">
              <a:rPr lang="es-PA" smtClean="0"/>
              <a:t>05/31/2018</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A1627ACF-DC62-4CBF-A533-EAD53230042F}" type="slidenum">
              <a:rPr lang="es-PA" smtClean="0"/>
              <a:t>‹Nº›</a:t>
            </a:fld>
            <a:endParaRPr lang="es-PA"/>
          </a:p>
        </p:txBody>
      </p:sp>
    </p:spTree>
    <p:extLst>
      <p:ext uri="{BB962C8B-B14F-4D97-AF65-F5344CB8AC3E}">
        <p14:creationId xmlns:p14="http://schemas.microsoft.com/office/powerpoint/2010/main" val="4142878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smtClean="0"/>
              <a:t>Haga clic para modificar el estilo de texto del patrón</a:t>
            </a:r>
          </a:p>
        </p:txBody>
      </p:sp>
      <p:sp>
        <p:nvSpPr>
          <p:cNvPr id="4" name="Date Placeholder 3"/>
          <p:cNvSpPr>
            <a:spLocks noGrp="1"/>
          </p:cNvSpPr>
          <p:nvPr>
            <p:ph type="dt" sz="half" idx="10"/>
          </p:nvPr>
        </p:nvSpPr>
        <p:spPr/>
        <p:txBody>
          <a:bodyPr/>
          <a:lstStyle/>
          <a:p>
            <a:fld id="{A8D49EBE-7341-45F7-B37F-B31300069024}" type="datetimeFigureOut">
              <a:rPr lang="es-PA" smtClean="0"/>
              <a:t>05/31/2018</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A1627ACF-DC62-4CBF-A533-EAD53230042F}" type="slidenum">
              <a:rPr lang="es-PA" smtClean="0"/>
              <a:t>‹Nº›</a:t>
            </a:fld>
            <a:endParaRPr lang="es-PA"/>
          </a:p>
        </p:txBody>
      </p:sp>
    </p:spTree>
    <p:extLst>
      <p:ext uri="{BB962C8B-B14F-4D97-AF65-F5344CB8AC3E}">
        <p14:creationId xmlns:p14="http://schemas.microsoft.com/office/powerpoint/2010/main" val="957181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smtClean="0"/>
              <a:t>Haga clic para modificar el estilo de texto del patrón</a:t>
            </a:r>
          </a:p>
        </p:txBody>
      </p:sp>
      <p:sp>
        <p:nvSpPr>
          <p:cNvPr id="4" name="Date Placeholder 3"/>
          <p:cNvSpPr>
            <a:spLocks noGrp="1"/>
          </p:cNvSpPr>
          <p:nvPr>
            <p:ph type="dt" sz="half" idx="10"/>
          </p:nvPr>
        </p:nvSpPr>
        <p:spPr/>
        <p:txBody>
          <a:bodyPr/>
          <a:lstStyle/>
          <a:p>
            <a:fld id="{A8D49EBE-7341-45F7-B37F-B31300069024}" type="datetimeFigureOut">
              <a:rPr lang="es-PA" smtClean="0"/>
              <a:t>05/31/2018</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A1627ACF-DC62-4CBF-A533-EAD53230042F}" type="slidenum">
              <a:rPr lang="es-PA" smtClean="0"/>
              <a:t>‹Nº›</a:t>
            </a:fld>
            <a:endParaRPr lang="es-PA"/>
          </a:p>
        </p:txBody>
      </p:sp>
    </p:spTree>
    <p:extLst>
      <p:ext uri="{BB962C8B-B14F-4D97-AF65-F5344CB8AC3E}">
        <p14:creationId xmlns:p14="http://schemas.microsoft.com/office/powerpoint/2010/main" val="2262220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8D49EBE-7341-45F7-B37F-B31300069024}" type="datetimeFigureOut">
              <a:rPr lang="es-PA" smtClean="0"/>
              <a:t>05/31/2018</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A1627ACF-DC62-4CBF-A533-EAD53230042F}" type="slidenum">
              <a:rPr lang="es-PA" smtClean="0"/>
              <a:t>‹Nº›</a:t>
            </a:fld>
            <a:endParaRPr lang="es-PA"/>
          </a:p>
        </p:txBody>
      </p:sp>
    </p:spTree>
    <p:extLst>
      <p:ext uri="{BB962C8B-B14F-4D97-AF65-F5344CB8AC3E}">
        <p14:creationId xmlns:p14="http://schemas.microsoft.com/office/powerpoint/2010/main" val="1492294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8D49EBE-7341-45F7-B37F-B31300069024}" type="datetimeFigureOut">
              <a:rPr lang="es-PA" smtClean="0"/>
              <a:t>05/31/2018</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A1627ACF-DC62-4CBF-A533-EAD53230042F}" type="slidenum">
              <a:rPr lang="es-PA" smtClean="0"/>
              <a:t>‹Nº›</a:t>
            </a:fld>
            <a:endParaRPr lang="es-PA"/>
          </a:p>
        </p:txBody>
      </p:sp>
    </p:spTree>
    <p:extLst>
      <p:ext uri="{BB962C8B-B14F-4D97-AF65-F5344CB8AC3E}">
        <p14:creationId xmlns:p14="http://schemas.microsoft.com/office/powerpoint/2010/main" val="23432239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8D49EBE-7341-45F7-B37F-B31300069024}" type="datetimeFigureOut">
              <a:rPr lang="es-PA" smtClean="0"/>
              <a:t>05/31/2018</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A1627ACF-DC62-4CBF-A533-EAD53230042F}" type="slidenum">
              <a:rPr lang="es-PA" smtClean="0"/>
              <a:t>‹Nº›</a:t>
            </a:fld>
            <a:endParaRPr lang="es-PA"/>
          </a:p>
        </p:txBody>
      </p:sp>
    </p:spTree>
    <p:extLst>
      <p:ext uri="{BB962C8B-B14F-4D97-AF65-F5344CB8AC3E}">
        <p14:creationId xmlns:p14="http://schemas.microsoft.com/office/powerpoint/2010/main" val="3981854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8D49EBE-7341-45F7-B37F-B31300069024}" type="datetimeFigureOut">
              <a:rPr lang="es-PA" smtClean="0"/>
              <a:t>05/31/2018</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A1627ACF-DC62-4CBF-A533-EAD53230042F}" type="slidenum">
              <a:rPr lang="es-PA" smtClean="0"/>
              <a:t>‹Nº›</a:t>
            </a:fld>
            <a:endParaRPr lang="es-PA"/>
          </a:p>
        </p:txBody>
      </p:sp>
    </p:spTree>
    <p:extLst>
      <p:ext uri="{BB962C8B-B14F-4D97-AF65-F5344CB8AC3E}">
        <p14:creationId xmlns:p14="http://schemas.microsoft.com/office/powerpoint/2010/main" val="220990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8D49EBE-7341-45F7-B37F-B31300069024}" type="datetimeFigureOut">
              <a:rPr lang="es-PA" smtClean="0"/>
              <a:t>05/31/2018</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A1627ACF-DC62-4CBF-A533-EAD53230042F}" type="slidenum">
              <a:rPr lang="es-PA" smtClean="0"/>
              <a:t>‹Nº›</a:t>
            </a:fld>
            <a:endParaRPr lang="es-PA"/>
          </a:p>
        </p:txBody>
      </p:sp>
    </p:spTree>
    <p:extLst>
      <p:ext uri="{BB962C8B-B14F-4D97-AF65-F5344CB8AC3E}">
        <p14:creationId xmlns:p14="http://schemas.microsoft.com/office/powerpoint/2010/main" val="428031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8D49EBE-7341-45F7-B37F-B31300069024}" type="datetimeFigureOut">
              <a:rPr lang="es-PA" smtClean="0"/>
              <a:t>05/31/2018</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A1627ACF-DC62-4CBF-A533-EAD53230042F}" type="slidenum">
              <a:rPr lang="es-PA" smtClean="0"/>
              <a:t>‹Nº›</a:t>
            </a:fld>
            <a:endParaRPr lang="es-PA"/>
          </a:p>
        </p:txBody>
      </p:sp>
    </p:spTree>
    <p:extLst>
      <p:ext uri="{BB962C8B-B14F-4D97-AF65-F5344CB8AC3E}">
        <p14:creationId xmlns:p14="http://schemas.microsoft.com/office/powerpoint/2010/main" val="1989354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A8D49EBE-7341-45F7-B37F-B31300069024}" type="datetimeFigureOut">
              <a:rPr lang="es-PA" smtClean="0"/>
              <a:t>05/31/2018</a:t>
            </a:fld>
            <a:endParaRPr lang="es-PA"/>
          </a:p>
        </p:txBody>
      </p:sp>
      <p:sp>
        <p:nvSpPr>
          <p:cNvPr id="6" name="Footer Placeholder 5"/>
          <p:cNvSpPr>
            <a:spLocks noGrp="1"/>
          </p:cNvSpPr>
          <p:nvPr>
            <p:ph type="ftr" sz="quarter" idx="11"/>
          </p:nvPr>
        </p:nvSpPr>
        <p:spPr/>
        <p:txBody>
          <a:bodyPr/>
          <a:lstStyle/>
          <a:p>
            <a:endParaRPr lang="es-PA"/>
          </a:p>
        </p:txBody>
      </p:sp>
      <p:sp>
        <p:nvSpPr>
          <p:cNvPr id="7" name="Slide Number Placeholder 6"/>
          <p:cNvSpPr>
            <a:spLocks noGrp="1"/>
          </p:cNvSpPr>
          <p:nvPr>
            <p:ph type="sldNum" sz="quarter" idx="12"/>
          </p:nvPr>
        </p:nvSpPr>
        <p:spPr/>
        <p:txBody>
          <a:bodyPr/>
          <a:lstStyle/>
          <a:p>
            <a:fld id="{A1627ACF-DC62-4CBF-A533-EAD53230042F}" type="slidenum">
              <a:rPr lang="es-PA" smtClean="0"/>
              <a:t>‹Nº›</a:t>
            </a:fld>
            <a:endParaRPr lang="es-PA"/>
          </a:p>
        </p:txBody>
      </p:sp>
    </p:spTree>
    <p:extLst>
      <p:ext uri="{BB962C8B-B14F-4D97-AF65-F5344CB8AC3E}">
        <p14:creationId xmlns:p14="http://schemas.microsoft.com/office/powerpoint/2010/main" val="4243405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A8D49EBE-7341-45F7-B37F-B31300069024}" type="datetimeFigureOut">
              <a:rPr lang="es-PA" smtClean="0"/>
              <a:t>05/31/2018</a:t>
            </a:fld>
            <a:endParaRPr lang="es-PA"/>
          </a:p>
        </p:txBody>
      </p:sp>
      <p:sp>
        <p:nvSpPr>
          <p:cNvPr id="8" name="Footer Placeholder 7"/>
          <p:cNvSpPr>
            <a:spLocks noGrp="1"/>
          </p:cNvSpPr>
          <p:nvPr>
            <p:ph type="ftr" sz="quarter" idx="11"/>
          </p:nvPr>
        </p:nvSpPr>
        <p:spPr/>
        <p:txBody>
          <a:bodyPr/>
          <a:lstStyle/>
          <a:p>
            <a:endParaRPr lang="es-PA"/>
          </a:p>
        </p:txBody>
      </p:sp>
      <p:sp>
        <p:nvSpPr>
          <p:cNvPr id="9" name="Slide Number Placeholder 8"/>
          <p:cNvSpPr>
            <a:spLocks noGrp="1"/>
          </p:cNvSpPr>
          <p:nvPr>
            <p:ph type="sldNum" sz="quarter" idx="12"/>
          </p:nvPr>
        </p:nvSpPr>
        <p:spPr/>
        <p:txBody>
          <a:bodyPr/>
          <a:lstStyle/>
          <a:p>
            <a:fld id="{A1627ACF-DC62-4CBF-A533-EAD53230042F}" type="slidenum">
              <a:rPr lang="es-PA" smtClean="0"/>
              <a:t>‹Nº›</a:t>
            </a:fld>
            <a:endParaRPr lang="es-PA"/>
          </a:p>
        </p:txBody>
      </p:sp>
    </p:spTree>
    <p:extLst>
      <p:ext uri="{BB962C8B-B14F-4D97-AF65-F5344CB8AC3E}">
        <p14:creationId xmlns:p14="http://schemas.microsoft.com/office/powerpoint/2010/main" val="4132604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A8D49EBE-7341-45F7-B37F-B31300069024}" type="datetimeFigureOut">
              <a:rPr lang="es-PA" smtClean="0"/>
              <a:t>05/31/2018</a:t>
            </a:fld>
            <a:endParaRPr lang="es-PA"/>
          </a:p>
        </p:txBody>
      </p:sp>
      <p:sp>
        <p:nvSpPr>
          <p:cNvPr id="4" name="Footer Placeholder 3"/>
          <p:cNvSpPr>
            <a:spLocks noGrp="1"/>
          </p:cNvSpPr>
          <p:nvPr>
            <p:ph type="ftr" sz="quarter" idx="11"/>
          </p:nvPr>
        </p:nvSpPr>
        <p:spPr/>
        <p:txBody>
          <a:bodyPr/>
          <a:lstStyle/>
          <a:p>
            <a:endParaRPr lang="es-PA"/>
          </a:p>
        </p:txBody>
      </p:sp>
      <p:sp>
        <p:nvSpPr>
          <p:cNvPr id="5" name="Slide Number Placeholder 4"/>
          <p:cNvSpPr>
            <a:spLocks noGrp="1"/>
          </p:cNvSpPr>
          <p:nvPr>
            <p:ph type="sldNum" sz="quarter" idx="12"/>
          </p:nvPr>
        </p:nvSpPr>
        <p:spPr/>
        <p:txBody>
          <a:bodyPr/>
          <a:lstStyle/>
          <a:p>
            <a:fld id="{A1627ACF-DC62-4CBF-A533-EAD53230042F}" type="slidenum">
              <a:rPr lang="es-PA" smtClean="0"/>
              <a:t>‹Nº›</a:t>
            </a:fld>
            <a:endParaRPr lang="es-PA"/>
          </a:p>
        </p:txBody>
      </p:sp>
    </p:spTree>
    <p:extLst>
      <p:ext uri="{BB962C8B-B14F-4D97-AF65-F5344CB8AC3E}">
        <p14:creationId xmlns:p14="http://schemas.microsoft.com/office/powerpoint/2010/main" val="2938408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D49EBE-7341-45F7-B37F-B31300069024}" type="datetimeFigureOut">
              <a:rPr lang="es-PA" smtClean="0"/>
              <a:t>05/31/2018</a:t>
            </a:fld>
            <a:endParaRPr lang="es-PA"/>
          </a:p>
        </p:txBody>
      </p:sp>
      <p:sp>
        <p:nvSpPr>
          <p:cNvPr id="3" name="Footer Placeholder 2"/>
          <p:cNvSpPr>
            <a:spLocks noGrp="1"/>
          </p:cNvSpPr>
          <p:nvPr>
            <p:ph type="ftr" sz="quarter" idx="11"/>
          </p:nvPr>
        </p:nvSpPr>
        <p:spPr/>
        <p:txBody>
          <a:bodyPr/>
          <a:lstStyle/>
          <a:p>
            <a:endParaRPr lang="es-PA"/>
          </a:p>
        </p:txBody>
      </p:sp>
      <p:sp>
        <p:nvSpPr>
          <p:cNvPr id="4" name="Slide Number Placeholder 3"/>
          <p:cNvSpPr>
            <a:spLocks noGrp="1"/>
          </p:cNvSpPr>
          <p:nvPr>
            <p:ph type="sldNum" sz="quarter" idx="12"/>
          </p:nvPr>
        </p:nvSpPr>
        <p:spPr/>
        <p:txBody>
          <a:bodyPr/>
          <a:lstStyle/>
          <a:p>
            <a:fld id="{A1627ACF-DC62-4CBF-A533-EAD53230042F}" type="slidenum">
              <a:rPr lang="es-PA" smtClean="0"/>
              <a:t>‹Nº›</a:t>
            </a:fld>
            <a:endParaRPr lang="es-PA"/>
          </a:p>
        </p:txBody>
      </p:sp>
    </p:spTree>
    <p:extLst>
      <p:ext uri="{BB962C8B-B14F-4D97-AF65-F5344CB8AC3E}">
        <p14:creationId xmlns:p14="http://schemas.microsoft.com/office/powerpoint/2010/main" val="3880789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8D49EBE-7341-45F7-B37F-B31300069024}" type="datetimeFigureOut">
              <a:rPr lang="es-PA" smtClean="0"/>
              <a:t>05/31/2018</a:t>
            </a:fld>
            <a:endParaRPr lang="es-PA"/>
          </a:p>
        </p:txBody>
      </p:sp>
      <p:sp>
        <p:nvSpPr>
          <p:cNvPr id="6" name="Footer Placeholder 5"/>
          <p:cNvSpPr>
            <a:spLocks noGrp="1"/>
          </p:cNvSpPr>
          <p:nvPr>
            <p:ph type="ftr" sz="quarter" idx="11"/>
          </p:nvPr>
        </p:nvSpPr>
        <p:spPr/>
        <p:txBody>
          <a:bodyPr/>
          <a:lstStyle/>
          <a:p>
            <a:endParaRPr lang="es-PA"/>
          </a:p>
        </p:txBody>
      </p:sp>
      <p:sp>
        <p:nvSpPr>
          <p:cNvPr id="7" name="Slide Number Placeholder 6"/>
          <p:cNvSpPr>
            <a:spLocks noGrp="1"/>
          </p:cNvSpPr>
          <p:nvPr>
            <p:ph type="sldNum" sz="quarter" idx="12"/>
          </p:nvPr>
        </p:nvSpPr>
        <p:spPr/>
        <p:txBody>
          <a:bodyPr/>
          <a:lstStyle/>
          <a:p>
            <a:fld id="{A1627ACF-DC62-4CBF-A533-EAD53230042F}" type="slidenum">
              <a:rPr lang="es-PA" smtClean="0"/>
              <a:t>‹Nº›</a:t>
            </a:fld>
            <a:endParaRPr lang="es-PA"/>
          </a:p>
        </p:txBody>
      </p:sp>
    </p:spTree>
    <p:extLst>
      <p:ext uri="{BB962C8B-B14F-4D97-AF65-F5344CB8AC3E}">
        <p14:creationId xmlns:p14="http://schemas.microsoft.com/office/powerpoint/2010/main" val="4229986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6399212" y="5883275"/>
            <a:ext cx="914400" cy="365125"/>
          </a:xfrm>
        </p:spPr>
        <p:txBody>
          <a:bodyPr/>
          <a:lstStyle/>
          <a:p>
            <a:fld id="{A8D49EBE-7341-45F7-B37F-B31300069024}" type="datetimeFigureOut">
              <a:rPr lang="es-PA" smtClean="0"/>
              <a:t>05/31/2018</a:t>
            </a:fld>
            <a:endParaRPr lang="es-PA"/>
          </a:p>
        </p:txBody>
      </p:sp>
      <p:sp>
        <p:nvSpPr>
          <p:cNvPr id="6" name="Footer Placeholder 5"/>
          <p:cNvSpPr>
            <a:spLocks noGrp="1"/>
          </p:cNvSpPr>
          <p:nvPr>
            <p:ph type="ftr" sz="quarter" idx="11"/>
          </p:nvPr>
        </p:nvSpPr>
        <p:spPr>
          <a:xfrm>
            <a:off x="1141412" y="5883275"/>
            <a:ext cx="5105400" cy="365125"/>
          </a:xfrm>
        </p:spPr>
        <p:txBody>
          <a:bodyPr/>
          <a:lstStyle/>
          <a:p>
            <a:endParaRPr lang="es-PA"/>
          </a:p>
        </p:txBody>
      </p:sp>
      <p:sp>
        <p:nvSpPr>
          <p:cNvPr id="7" name="Slide Number Placeholder 6"/>
          <p:cNvSpPr>
            <a:spLocks noGrp="1"/>
          </p:cNvSpPr>
          <p:nvPr>
            <p:ph type="sldNum" sz="quarter" idx="12"/>
          </p:nvPr>
        </p:nvSpPr>
        <p:spPr>
          <a:xfrm>
            <a:off x="10742612" y="5883275"/>
            <a:ext cx="322567" cy="365125"/>
          </a:xfrm>
        </p:spPr>
        <p:txBody>
          <a:bodyPr/>
          <a:lstStyle/>
          <a:p>
            <a:fld id="{A1627ACF-DC62-4CBF-A533-EAD53230042F}" type="slidenum">
              <a:rPr lang="es-PA" smtClean="0"/>
              <a:t>‹Nº›</a:t>
            </a:fld>
            <a:endParaRPr lang="es-PA"/>
          </a:p>
        </p:txBody>
      </p:sp>
    </p:spTree>
    <p:extLst>
      <p:ext uri="{BB962C8B-B14F-4D97-AF65-F5344CB8AC3E}">
        <p14:creationId xmlns:p14="http://schemas.microsoft.com/office/powerpoint/2010/main" val="2819064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8D49EBE-7341-45F7-B37F-B31300069024}" type="datetimeFigureOut">
              <a:rPr lang="es-PA" smtClean="0"/>
              <a:t>05/31/2018</a:t>
            </a:fld>
            <a:endParaRPr lang="es-PA"/>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s-PA"/>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1627ACF-DC62-4CBF-A533-EAD53230042F}" type="slidenum">
              <a:rPr lang="es-PA" smtClean="0"/>
              <a:t>‹Nº›</a:t>
            </a:fld>
            <a:endParaRPr lang="es-PA"/>
          </a:p>
        </p:txBody>
      </p:sp>
    </p:spTree>
    <p:extLst>
      <p:ext uri="{BB962C8B-B14F-4D97-AF65-F5344CB8AC3E}">
        <p14:creationId xmlns:p14="http://schemas.microsoft.com/office/powerpoint/2010/main" val="1878260053"/>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639694" y="182880"/>
            <a:ext cx="8676222" cy="828262"/>
          </a:xfrm>
        </p:spPr>
        <p:txBody>
          <a:bodyPr/>
          <a:lstStyle/>
          <a:p>
            <a:r>
              <a:rPr lang="en-US" dirty="0" smtClean="0"/>
              <a:t>Comentarios en java</a:t>
            </a:r>
            <a:endParaRPr lang="es-PA" dirty="0"/>
          </a:p>
        </p:txBody>
      </p:sp>
      <p:sp>
        <p:nvSpPr>
          <p:cNvPr id="3" name="Subtítulo 2"/>
          <p:cNvSpPr>
            <a:spLocks noGrp="1"/>
          </p:cNvSpPr>
          <p:nvPr>
            <p:ph type="subTitle" idx="1"/>
          </p:nvPr>
        </p:nvSpPr>
        <p:spPr>
          <a:xfrm>
            <a:off x="335679" y="4601817"/>
            <a:ext cx="3878511" cy="1905000"/>
          </a:xfrm>
        </p:spPr>
        <p:txBody>
          <a:bodyPr>
            <a:normAutofit fontScale="62500" lnSpcReduction="20000"/>
          </a:bodyPr>
          <a:lstStyle/>
          <a:p>
            <a:pPr algn="l"/>
            <a:r>
              <a:rPr lang="en-US" dirty="0" smtClean="0"/>
              <a:t>Integrantes</a:t>
            </a:r>
            <a:r>
              <a:rPr lang="es-PA" dirty="0" smtClean="0"/>
              <a:t>:</a:t>
            </a:r>
          </a:p>
          <a:p>
            <a:pPr algn="l"/>
            <a:r>
              <a:rPr lang="en-US" dirty="0" smtClean="0"/>
              <a:t>-Ana Sofia Egea 8-920-1868</a:t>
            </a:r>
          </a:p>
          <a:p>
            <a:pPr algn="l"/>
            <a:r>
              <a:rPr lang="en-US" dirty="0" smtClean="0"/>
              <a:t>-Arlyn amat 8-926-207</a:t>
            </a:r>
          </a:p>
          <a:p>
            <a:pPr algn="l"/>
            <a:r>
              <a:rPr lang="en-US" dirty="0" smtClean="0"/>
              <a:t>-Iguanadili Rodriguez 10-707-1042</a:t>
            </a:r>
          </a:p>
          <a:p>
            <a:pPr algn="l"/>
            <a:r>
              <a:rPr lang="en-US" dirty="0" smtClean="0"/>
              <a:t>-Jorge Arias 8-928-875</a:t>
            </a:r>
          </a:p>
          <a:p>
            <a:pPr algn="l"/>
            <a:r>
              <a:rPr lang="en-US" dirty="0" smtClean="0"/>
              <a:t>-Roxana </a:t>
            </a:r>
            <a:r>
              <a:rPr lang="en-US" dirty="0"/>
              <a:t>Saavedra </a:t>
            </a:r>
            <a:r>
              <a:rPr lang="en-US" dirty="0" smtClean="0"/>
              <a:t>2-735-30</a:t>
            </a:r>
            <a:endParaRPr lang="es-PA" dirty="0" smtClean="0"/>
          </a:p>
          <a:p>
            <a:pPr algn="l"/>
            <a:r>
              <a:rPr lang="en-US" dirty="0" smtClean="0"/>
              <a:t>-Roy Hudson 8-941-259</a:t>
            </a:r>
          </a:p>
        </p:txBody>
      </p:sp>
      <p:pic>
        <p:nvPicPr>
          <p:cNvPr id="4" name="Imagen 3"/>
          <p:cNvPicPr>
            <a:picLocks noChangeAspect="1"/>
          </p:cNvPicPr>
          <p:nvPr/>
        </p:nvPicPr>
        <p:blipFill>
          <a:blip r:embed="rId2"/>
          <a:stretch>
            <a:fillRect/>
          </a:stretch>
        </p:blipFill>
        <p:spPr>
          <a:xfrm>
            <a:off x="5732310" y="1658592"/>
            <a:ext cx="6038850" cy="2943225"/>
          </a:xfrm>
          <a:prstGeom prst="rect">
            <a:avLst/>
          </a:prstGeom>
        </p:spPr>
      </p:pic>
    </p:spTree>
    <p:extLst>
      <p:ext uri="{BB962C8B-B14F-4D97-AF65-F5344CB8AC3E}">
        <p14:creationId xmlns:p14="http://schemas.microsoft.com/office/powerpoint/2010/main" val="664514998"/>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4544" y="238539"/>
            <a:ext cx="11799735" cy="932290"/>
          </a:xfrm>
        </p:spPr>
        <p:txBody>
          <a:bodyPr/>
          <a:lstStyle/>
          <a:p>
            <a:r>
              <a:rPr lang="en-US" dirty="0" smtClean="0"/>
              <a:t>?que son los comentarios en el codigo de java?</a:t>
            </a:r>
            <a:endParaRPr lang="es-PA" dirty="0"/>
          </a:p>
        </p:txBody>
      </p:sp>
      <p:sp>
        <p:nvSpPr>
          <p:cNvPr id="3" name="Marcador de contenido 2"/>
          <p:cNvSpPr>
            <a:spLocks noGrp="1"/>
          </p:cNvSpPr>
          <p:nvPr>
            <p:ph idx="1"/>
          </p:nvPr>
        </p:nvSpPr>
        <p:spPr>
          <a:xfrm>
            <a:off x="194544" y="1170829"/>
            <a:ext cx="3948086" cy="4228107"/>
          </a:xfrm>
        </p:spPr>
        <p:txBody>
          <a:bodyPr/>
          <a:lstStyle/>
          <a:p>
            <a:r>
              <a:rPr lang="es-US" dirty="0">
                <a:effectLst/>
              </a:rPr>
              <a:t>Cuando escribimos código en general es útil realizar comentarios explicativos. Los comentarios no tienen efecto como instrucciones para el ordenador, simplemente sirven para que cuando un programador lea el código pueda comprender mejor lo que lee.</a:t>
            </a:r>
            <a:endParaRPr lang="es-PA" dirty="0"/>
          </a:p>
        </p:txBody>
      </p:sp>
      <p:sp>
        <p:nvSpPr>
          <p:cNvPr id="5" name="Rectángulo 4"/>
          <p:cNvSpPr/>
          <p:nvPr/>
        </p:nvSpPr>
        <p:spPr>
          <a:xfrm>
            <a:off x="6021787" y="2571066"/>
            <a:ext cx="6096000" cy="369332"/>
          </a:xfrm>
          <a:prstGeom prst="rect">
            <a:avLst/>
          </a:prstGeom>
        </p:spPr>
        <p:txBody>
          <a:bodyPr>
            <a:spAutoFit/>
          </a:bodyPr>
          <a:lstStyle/>
          <a:p>
            <a:endParaRPr lang="es-PA" dirty="0"/>
          </a:p>
        </p:txBody>
      </p:sp>
      <p:sp>
        <p:nvSpPr>
          <p:cNvPr id="6" name="Rectángulo 5"/>
          <p:cNvSpPr/>
          <p:nvPr/>
        </p:nvSpPr>
        <p:spPr>
          <a:xfrm>
            <a:off x="7043266" y="1267569"/>
            <a:ext cx="4951013"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s-US" i="0" dirty="0" smtClean="0">
                <a:effectLst/>
                <a:latin typeface="+mj-lt"/>
              </a:rPr>
              <a:t>Los comentarios en Java y en cualquier lenguaje de programación son una herramienta que sirve para apoyar la documentación de los programas que desarrollamos y así facilitar su posterior comprensión por parte de alguna otra persona que comprenda algo de Java o el lenguaje en particular.</a:t>
            </a:r>
            <a:endParaRPr lang="es-PA" dirty="0">
              <a:latin typeface="+mj-lt"/>
            </a:endParaRPr>
          </a:p>
        </p:txBody>
      </p:sp>
      <p:pic>
        <p:nvPicPr>
          <p:cNvPr id="8" name="Imagen 7"/>
          <p:cNvPicPr>
            <a:picLocks noChangeAspect="1"/>
          </p:cNvPicPr>
          <p:nvPr/>
        </p:nvPicPr>
        <p:blipFill>
          <a:blip r:embed="rId2"/>
          <a:stretch>
            <a:fillRect/>
          </a:stretch>
        </p:blipFill>
        <p:spPr>
          <a:xfrm>
            <a:off x="7461388" y="4243895"/>
            <a:ext cx="3877172" cy="1837222"/>
          </a:xfrm>
          <a:prstGeom prst="rect">
            <a:avLst/>
          </a:prstGeom>
        </p:spPr>
      </p:pic>
    </p:spTree>
    <p:extLst>
      <p:ext uri="{BB962C8B-B14F-4D97-AF65-F5344CB8AC3E}">
        <p14:creationId xmlns:p14="http://schemas.microsoft.com/office/powerpoint/2010/main" val="3291333159"/>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2144" y="60960"/>
            <a:ext cx="9905998" cy="861391"/>
          </a:xfrm>
        </p:spPr>
        <p:txBody>
          <a:bodyPr/>
          <a:lstStyle/>
          <a:p>
            <a:pPr algn="ctr"/>
            <a:r>
              <a:rPr lang="en-US" dirty="0" err="1" smtClean="0"/>
              <a:t>Funcionamiento</a:t>
            </a:r>
            <a:endParaRPr lang="es-PA" dirty="0"/>
          </a:p>
        </p:txBody>
      </p:sp>
      <p:sp>
        <p:nvSpPr>
          <p:cNvPr id="3" name="Marcador de contenido 2"/>
          <p:cNvSpPr>
            <a:spLocks noGrp="1"/>
          </p:cNvSpPr>
          <p:nvPr>
            <p:ph idx="1"/>
          </p:nvPr>
        </p:nvSpPr>
        <p:spPr>
          <a:xfrm>
            <a:off x="216610" y="1606164"/>
            <a:ext cx="4418999" cy="4484535"/>
          </a:xfrm>
        </p:spPr>
        <p:txBody>
          <a:bodyPr>
            <a:noAutofit/>
          </a:bodyPr>
          <a:lstStyle/>
          <a:p>
            <a:r>
              <a:rPr lang="es-US" sz="1600" dirty="0">
                <a:effectLst/>
                <a:latin typeface="+mj-lt"/>
              </a:rPr>
              <a:t> </a:t>
            </a:r>
            <a:r>
              <a:rPr lang="es-US" sz="1600" dirty="0">
                <a:solidFill>
                  <a:schemeClr val="tx1"/>
                </a:solidFill>
                <a:effectLst/>
                <a:latin typeface="+mj-lt"/>
              </a:rPr>
              <a:t>Los comentarios son añadidos usualmente con el propósito de hacer el código fuente más fácil de entender con vistas a su mantenimiento o reutilización. La sintaxis y reglas para los comentarios varían y usualmente son definidas en la especificación del lenguaje de programación.</a:t>
            </a:r>
          </a:p>
          <a:p>
            <a:r>
              <a:rPr lang="es-US" sz="1600" dirty="0">
                <a:solidFill>
                  <a:schemeClr val="tx1"/>
                </a:solidFill>
                <a:effectLst/>
                <a:latin typeface="+mj-lt"/>
              </a:rPr>
              <a:t>Se ha de tener en cuenta que los comentarios necesitan mantenimiento igual que el código y, por tanto, que un comentario preciso y conciso es más fácil de mantener que uno largo, repetitivo y complicado.</a:t>
            </a:r>
          </a:p>
          <a:p>
            <a:r>
              <a:rPr lang="es-US" sz="1600" dirty="0">
                <a:solidFill>
                  <a:schemeClr val="tx1"/>
                </a:solidFill>
                <a:effectLst/>
                <a:latin typeface="+mj-lt"/>
              </a:rPr>
              <a:t>Los comentarios tienen una amplia gama de posibles usos: desde la mejora del código fuente con descripciones básicas hasta la </a:t>
            </a:r>
            <a:r>
              <a:rPr lang="es-US" sz="1600" dirty="0" smtClean="0">
                <a:solidFill>
                  <a:schemeClr val="tx1"/>
                </a:solidFill>
                <a:effectLst/>
                <a:latin typeface="+mj-lt"/>
              </a:rPr>
              <a:t>generación de documentos externos</a:t>
            </a:r>
            <a:endParaRPr lang="es-US" sz="1600" dirty="0">
              <a:solidFill>
                <a:schemeClr val="tx1"/>
              </a:solidFill>
              <a:effectLst/>
              <a:latin typeface="+mj-lt"/>
            </a:endParaRPr>
          </a:p>
        </p:txBody>
      </p:sp>
      <p:sp>
        <p:nvSpPr>
          <p:cNvPr id="4" name="Rectángulo 3"/>
          <p:cNvSpPr/>
          <p:nvPr/>
        </p:nvSpPr>
        <p:spPr>
          <a:xfrm>
            <a:off x="9183757" y="4985468"/>
            <a:ext cx="2808736" cy="1615827"/>
          </a:xfrm>
          <a:prstGeom prst="rect">
            <a:avLst/>
          </a:prstGeom>
        </p:spPr>
        <p:txBody>
          <a:bodyPr wrap="square">
            <a:spAutoFit/>
          </a:bodyPr>
          <a:lstStyle/>
          <a:p>
            <a:r>
              <a:rPr lang="es-US" sz="1100" dirty="0" smtClean="0"/>
              <a:t>Un generador de documentación es una herramienta de programación que genera documentación destinada a los programadores (documentación de API) o a usuarios finales, o a ambos, a partir de un conjunto de código fuente especialmente documentado, y en algunos casos, archivos binarios.</a:t>
            </a:r>
            <a:endParaRPr lang="es-PA" sz="1100" dirty="0"/>
          </a:p>
        </p:txBody>
      </p:sp>
      <p:pic>
        <p:nvPicPr>
          <p:cNvPr id="5" name="Imagen 4"/>
          <p:cNvPicPr>
            <a:picLocks noChangeAspect="1"/>
          </p:cNvPicPr>
          <p:nvPr/>
        </p:nvPicPr>
        <p:blipFill>
          <a:blip r:embed="rId2"/>
          <a:stretch>
            <a:fillRect/>
          </a:stretch>
        </p:blipFill>
        <p:spPr>
          <a:xfrm>
            <a:off x="6114760" y="1306166"/>
            <a:ext cx="5231544" cy="2657146"/>
          </a:xfrm>
          <a:prstGeom prst="rect">
            <a:avLst/>
          </a:prstGeom>
        </p:spPr>
      </p:pic>
    </p:spTree>
    <p:extLst>
      <p:ext uri="{BB962C8B-B14F-4D97-AF65-F5344CB8AC3E}">
        <p14:creationId xmlns:p14="http://schemas.microsoft.com/office/powerpoint/2010/main" val="4147545265"/>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60704" y="262393"/>
            <a:ext cx="7867415" cy="844826"/>
          </a:xfrm>
        </p:spPr>
        <p:txBody>
          <a:bodyPr/>
          <a:lstStyle/>
          <a:p>
            <a:r>
              <a:rPr lang="en-US" dirty="0" smtClean="0"/>
              <a:t>?Donde se usan los comentarios?</a:t>
            </a:r>
            <a:endParaRPr lang="es-PA" dirty="0"/>
          </a:p>
        </p:txBody>
      </p:sp>
      <p:sp>
        <p:nvSpPr>
          <p:cNvPr id="3" name="Marcador de contenido 2"/>
          <p:cNvSpPr>
            <a:spLocks noGrp="1"/>
          </p:cNvSpPr>
          <p:nvPr>
            <p:ph idx="1"/>
          </p:nvPr>
        </p:nvSpPr>
        <p:spPr>
          <a:xfrm>
            <a:off x="258818" y="2655735"/>
            <a:ext cx="5760319" cy="1399431"/>
          </a:xfrm>
        </p:spPr>
        <p:txBody>
          <a:bodyPr/>
          <a:lstStyle/>
          <a:p>
            <a:r>
              <a:rPr lang="es-US" dirty="0">
                <a:effectLst/>
              </a:rPr>
              <a:t>La sintaxis de los comentarios en </a:t>
            </a:r>
            <a:r>
              <a:rPr lang="es-US" i="1" dirty="0" err="1">
                <a:effectLst/>
              </a:rPr>
              <a:t>php</a:t>
            </a:r>
            <a:r>
              <a:rPr lang="es-US" dirty="0">
                <a:effectLst/>
              </a:rPr>
              <a:t> es muy común encontrarla en otros lenguajes de programación, como por ejemplo en C, </a:t>
            </a:r>
            <a:r>
              <a:rPr lang="es-US" dirty="0" err="1">
                <a:effectLst/>
              </a:rPr>
              <a:t>javascript</a:t>
            </a:r>
            <a:r>
              <a:rPr lang="es-US" dirty="0">
                <a:effectLst/>
              </a:rPr>
              <a:t>, java o incluso </a:t>
            </a:r>
            <a:r>
              <a:rPr lang="es-US" dirty="0" err="1">
                <a:effectLst/>
              </a:rPr>
              <a:t>css</a:t>
            </a:r>
            <a:endParaRPr lang="es-PA" dirty="0"/>
          </a:p>
        </p:txBody>
      </p:sp>
      <p:pic>
        <p:nvPicPr>
          <p:cNvPr id="4" name="Imagen 3"/>
          <p:cNvPicPr>
            <a:picLocks noChangeAspect="1"/>
          </p:cNvPicPr>
          <p:nvPr/>
        </p:nvPicPr>
        <p:blipFill>
          <a:blip r:embed="rId2"/>
          <a:stretch>
            <a:fillRect/>
          </a:stretch>
        </p:blipFill>
        <p:spPr>
          <a:xfrm>
            <a:off x="6397942" y="1669773"/>
            <a:ext cx="4905812" cy="3725269"/>
          </a:xfrm>
          <a:prstGeom prst="rect">
            <a:avLst/>
          </a:prstGeom>
        </p:spPr>
      </p:pic>
    </p:spTree>
    <p:extLst>
      <p:ext uri="{BB962C8B-B14F-4D97-AF65-F5344CB8AC3E}">
        <p14:creationId xmlns:p14="http://schemas.microsoft.com/office/powerpoint/2010/main" val="3771402414"/>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72439" y="331304"/>
            <a:ext cx="7443946" cy="861391"/>
          </a:xfrm>
        </p:spPr>
        <p:txBody>
          <a:bodyPr>
            <a:normAutofit/>
          </a:bodyPr>
          <a:lstStyle/>
          <a:p>
            <a:r>
              <a:rPr lang="en-US" dirty="0" smtClean="0"/>
              <a:t>comentarios multi-</a:t>
            </a:r>
            <a:r>
              <a:rPr lang="en-US" dirty="0" err="1" smtClean="0"/>
              <a:t>linea</a:t>
            </a:r>
            <a:r>
              <a:rPr lang="en-US" dirty="0" smtClean="0"/>
              <a:t> en Java</a:t>
            </a:r>
            <a:endParaRPr lang="es-PA" dirty="0"/>
          </a:p>
        </p:txBody>
      </p:sp>
      <p:sp>
        <p:nvSpPr>
          <p:cNvPr id="3" name="Marcador de contenido 2"/>
          <p:cNvSpPr>
            <a:spLocks noGrp="1"/>
          </p:cNvSpPr>
          <p:nvPr>
            <p:ph idx="1"/>
          </p:nvPr>
        </p:nvSpPr>
        <p:spPr>
          <a:xfrm>
            <a:off x="123646" y="2078603"/>
            <a:ext cx="6340764" cy="3137453"/>
          </a:xfrm>
        </p:spPr>
        <p:txBody>
          <a:bodyPr>
            <a:normAutofit fontScale="92500" lnSpcReduction="20000"/>
          </a:bodyPr>
          <a:lstStyle/>
          <a:p>
            <a:r>
              <a:rPr lang="es-US" dirty="0">
                <a:effectLst/>
              </a:rPr>
              <a:t>Los comentarios multi-línea en Java tal como el nombre lo indica nos permiten comentar varias líneas de nuestro código Java de manera mucho más sencilla en vez de esta añadiendo doble slash "//" a cada línea. Estos comentarios van cerrados entre "/*" y "*/", es decir comienzan donde se ponga "/*" y terminan donde esté el "*/". Estos comentarios funcionan de manera similar a los comentarios de una sola línea, pero deben tener un comienzo y un final. A diferencia de los comentarios de una sola línea, al poner el símbolo "/*" todo el código que haya tanto en la misma línea.</a:t>
            </a:r>
            <a:endParaRPr lang="es-PA" dirty="0">
              <a:effectLst/>
            </a:endParaRPr>
          </a:p>
          <a:p>
            <a:endParaRPr lang="es-PA" dirty="0"/>
          </a:p>
        </p:txBody>
      </p:sp>
      <p:pic>
        <p:nvPicPr>
          <p:cNvPr id="4" name="Imagen 3"/>
          <p:cNvPicPr>
            <a:picLocks noChangeAspect="1"/>
          </p:cNvPicPr>
          <p:nvPr/>
        </p:nvPicPr>
        <p:blipFill>
          <a:blip r:embed="rId2"/>
          <a:stretch>
            <a:fillRect/>
          </a:stretch>
        </p:blipFill>
        <p:spPr>
          <a:xfrm>
            <a:off x="7017273" y="2019632"/>
            <a:ext cx="4672085" cy="3507725"/>
          </a:xfrm>
          <a:prstGeom prst="rect">
            <a:avLst/>
          </a:prstGeom>
        </p:spPr>
      </p:pic>
    </p:spTree>
    <p:extLst>
      <p:ext uri="{BB962C8B-B14F-4D97-AF65-F5344CB8AC3E}">
        <p14:creationId xmlns:p14="http://schemas.microsoft.com/office/powerpoint/2010/main" val="2405651841"/>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035348" y="188181"/>
            <a:ext cx="6118128" cy="1012466"/>
          </a:xfrm>
        </p:spPr>
        <p:txBody>
          <a:bodyPr/>
          <a:lstStyle/>
          <a:p>
            <a:r>
              <a:rPr lang="en-US" dirty="0" smtClean="0"/>
              <a:t>Ejemplo de comentarios </a:t>
            </a:r>
            <a:endParaRPr lang="es-PA" dirty="0"/>
          </a:p>
        </p:txBody>
      </p:sp>
      <p:pic>
        <p:nvPicPr>
          <p:cNvPr id="4" name="Marcador de contenido 3"/>
          <p:cNvPicPr>
            <a:picLocks noGrp="1" noChangeAspect="1"/>
          </p:cNvPicPr>
          <p:nvPr>
            <p:ph idx="1"/>
          </p:nvPr>
        </p:nvPicPr>
        <p:blipFill>
          <a:blip r:embed="rId2"/>
          <a:stretch>
            <a:fillRect/>
          </a:stretch>
        </p:blipFill>
        <p:spPr>
          <a:xfrm>
            <a:off x="985962" y="1041621"/>
            <a:ext cx="3609166" cy="5469447"/>
          </a:xfrm>
          <a:prstGeom prst="rect">
            <a:avLst/>
          </a:prstGeom>
        </p:spPr>
      </p:pic>
      <p:pic>
        <p:nvPicPr>
          <p:cNvPr id="5" name="Imagen 4"/>
          <p:cNvPicPr>
            <a:picLocks noChangeAspect="1"/>
          </p:cNvPicPr>
          <p:nvPr/>
        </p:nvPicPr>
        <p:blipFill>
          <a:blip r:embed="rId3"/>
          <a:stretch>
            <a:fillRect/>
          </a:stretch>
        </p:blipFill>
        <p:spPr>
          <a:xfrm>
            <a:off x="5404857" y="1356994"/>
            <a:ext cx="6200775" cy="4838700"/>
          </a:xfrm>
          <a:prstGeom prst="rect">
            <a:avLst/>
          </a:prstGeom>
        </p:spPr>
      </p:pic>
    </p:spTree>
    <p:extLst>
      <p:ext uri="{BB962C8B-B14F-4D97-AF65-F5344CB8AC3E}">
        <p14:creationId xmlns:p14="http://schemas.microsoft.com/office/powerpoint/2010/main" val="4266931281"/>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alla">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lla">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lla">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TM03457485[[fn=Malla]]</Template>
  <TotalTime>328</TotalTime>
  <Words>228</Words>
  <Application>Microsoft Office PowerPoint</Application>
  <PresentationFormat>Panorámica</PresentationFormat>
  <Paragraphs>21</Paragraphs>
  <Slides>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Arial</vt:lpstr>
      <vt:lpstr>Century Gothic</vt:lpstr>
      <vt:lpstr>Malla</vt:lpstr>
      <vt:lpstr>Comentarios en java</vt:lpstr>
      <vt:lpstr>?que son los comentarios en el codigo de java?</vt:lpstr>
      <vt:lpstr>Funcionamiento</vt:lpstr>
      <vt:lpstr>?Donde se usan los comentarios?</vt:lpstr>
      <vt:lpstr>comentarios multi-linea en Java</vt:lpstr>
      <vt:lpstr>Ejemplo de comentarios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Comentarios en java</dc:title>
  <dc:creator>Roy Hudson</dc:creator>
  <cp:lastModifiedBy>Roy Hudson</cp:lastModifiedBy>
  <cp:revision>12</cp:revision>
  <dcterms:created xsi:type="dcterms:W3CDTF">2018-05-29T21:29:25Z</dcterms:created>
  <dcterms:modified xsi:type="dcterms:W3CDTF">2018-05-31T17:59:18Z</dcterms:modified>
</cp:coreProperties>
</file>