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7" d="100"/>
          <a:sy n="77" d="100"/>
        </p:scale>
        <p:origin x="4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C48AAEE-77AE-40ED-BC68-E69ADC0E00A3}" type="datetimeFigureOut">
              <a:rPr lang="es-PA" smtClean="0"/>
              <a:t>07/26/2018</a:t>
            </a:fld>
            <a:endParaRPr lang="es-PA"/>
          </a:p>
        </p:txBody>
      </p:sp>
      <p:sp>
        <p:nvSpPr>
          <p:cNvPr id="5" name="Footer Placeholder 4"/>
          <p:cNvSpPr>
            <a:spLocks noGrp="1"/>
          </p:cNvSpPr>
          <p:nvPr>
            <p:ph type="ftr" sz="quarter" idx="11"/>
          </p:nvPr>
        </p:nvSpPr>
        <p:spPr>
          <a:xfrm>
            <a:off x="3962399" y="5870575"/>
            <a:ext cx="4893958" cy="377825"/>
          </a:xfrm>
        </p:spPr>
        <p:txBody>
          <a:bodyPr/>
          <a:lstStyle/>
          <a:p>
            <a:endParaRPr lang="es-PA"/>
          </a:p>
        </p:txBody>
      </p:sp>
      <p:sp>
        <p:nvSpPr>
          <p:cNvPr id="6" name="Slide Number Placeholder 5"/>
          <p:cNvSpPr>
            <a:spLocks noGrp="1"/>
          </p:cNvSpPr>
          <p:nvPr>
            <p:ph type="sldNum" sz="quarter" idx="12"/>
          </p:nvPr>
        </p:nvSpPr>
        <p:spPr>
          <a:xfrm>
            <a:off x="10608958" y="5870575"/>
            <a:ext cx="551167" cy="377825"/>
          </a:xfrm>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7171873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C48AAEE-77AE-40ED-BC68-E69ADC0E00A3}" type="datetimeFigureOut">
              <a:rPr lang="es-PA" smtClean="0"/>
              <a:t>07/26/2018</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199897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C48AAEE-77AE-40ED-BC68-E69ADC0E00A3}" type="datetimeFigureOut">
              <a:rPr lang="es-PA" smtClean="0"/>
              <a:t>07/26/2018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849673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C48AAEE-77AE-40ED-BC68-E69ADC0E00A3}" type="datetimeFigureOut">
              <a:rPr lang="es-PA" smtClean="0"/>
              <a:t>07/26/2018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1705513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C48AAEE-77AE-40ED-BC68-E69ADC0E00A3}" type="datetimeFigureOut">
              <a:rPr lang="es-PA" smtClean="0"/>
              <a:t>07/26/2018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324195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C48AAEE-77AE-40ED-BC68-E69ADC0E00A3}" type="datetimeFigureOut">
              <a:rPr lang="es-PA" smtClean="0"/>
              <a:t>07/26/2018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3571193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C48AAEE-77AE-40ED-BC68-E69ADC0E00A3}" type="datetimeFigureOut">
              <a:rPr lang="es-PA" smtClean="0"/>
              <a:t>07/26/2018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3551904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C48AAEE-77AE-40ED-BC68-E69ADC0E00A3}" type="datetimeFigureOut">
              <a:rPr lang="es-PA" smtClean="0"/>
              <a:t>07/26/2018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D383687F-2B7B-48AA-93C0-5DACCAD0F40B}" type="slidenum">
              <a:rPr lang="es-PA" smtClean="0"/>
              <a:t>‹Nº›</a:t>
            </a:fld>
            <a:endParaRPr lang="es-PA"/>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2969358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C48AAEE-77AE-40ED-BC68-E69ADC0E00A3}" type="datetimeFigureOut">
              <a:rPr lang="es-PA" smtClean="0"/>
              <a:t>07/26/2018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1171208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C48AAEE-77AE-40ED-BC68-E69ADC0E00A3}" type="datetimeFigureOut">
              <a:rPr lang="es-PA" smtClean="0"/>
              <a:t>07/26/2018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209192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C48AAEE-77AE-40ED-BC68-E69ADC0E00A3}" type="datetimeFigureOut">
              <a:rPr lang="es-PA" smtClean="0"/>
              <a:t>07/26/2018</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30100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C48AAEE-77AE-40ED-BC68-E69ADC0E00A3}" type="datetimeFigureOut">
              <a:rPr lang="es-PA" smtClean="0"/>
              <a:t>07/26/2018</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4058182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C48AAEE-77AE-40ED-BC68-E69ADC0E00A3}" type="datetimeFigureOut">
              <a:rPr lang="es-PA" smtClean="0"/>
              <a:t>07/26/2018</a:t>
            </a:fld>
            <a:endParaRPr lang="es-PA"/>
          </a:p>
        </p:txBody>
      </p:sp>
      <p:sp>
        <p:nvSpPr>
          <p:cNvPr id="8" name="Footer Placeholder 7"/>
          <p:cNvSpPr>
            <a:spLocks noGrp="1"/>
          </p:cNvSpPr>
          <p:nvPr>
            <p:ph type="ftr" sz="quarter" idx="11"/>
          </p:nvPr>
        </p:nvSpPr>
        <p:spPr/>
        <p:txBody>
          <a:bodyPr/>
          <a:lstStyle/>
          <a:p>
            <a:endParaRPr lang="es-PA"/>
          </a:p>
        </p:txBody>
      </p:sp>
      <p:sp>
        <p:nvSpPr>
          <p:cNvPr id="9" name="Slide Number Placeholder 8"/>
          <p:cNvSpPr>
            <a:spLocks noGrp="1"/>
          </p:cNvSpPr>
          <p:nvPr>
            <p:ph type="sldNum" sz="quarter" idx="12"/>
          </p:nvPr>
        </p:nvSpPr>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131226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C48AAEE-77AE-40ED-BC68-E69ADC0E00A3}" type="datetimeFigureOut">
              <a:rPr lang="es-PA" smtClean="0"/>
              <a:t>07/26/2018</a:t>
            </a:fld>
            <a:endParaRPr lang="es-PA"/>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269525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C48AAEE-77AE-40ED-BC68-E69ADC0E00A3}" type="datetimeFigureOut">
              <a:rPr lang="es-PA" smtClean="0"/>
              <a:t>07/26/2018</a:t>
            </a:fld>
            <a:endParaRPr lang="es-PA"/>
          </a:p>
        </p:txBody>
      </p:sp>
      <p:sp>
        <p:nvSpPr>
          <p:cNvPr id="3" name="Footer Placeholder 2"/>
          <p:cNvSpPr>
            <a:spLocks noGrp="1"/>
          </p:cNvSpPr>
          <p:nvPr>
            <p:ph type="ftr" sz="quarter" idx="11"/>
          </p:nvPr>
        </p:nvSpPr>
        <p:spPr/>
        <p:txBody>
          <a:bodyPr/>
          <a:lstStyle/>
          <a:p>
            <a:endParaRPr lang="es-PA"/>
          </a:p>
        </p:txBody>
      </p:sp>
      <p:sp>
        <p:nvSpPr>
          <p:cNvPr id="4" name="Slide Number Placeholder 3"/>
          <p:cNvSpPr>
            <a:spLocks noGrp="1"/>
          </p:cNvSpPr>
          <p:nvPr>
            <p:ph type="sldNum" sz="quarter" idx="12"/>
          </p:nvPr>
        </p:nvSpPr>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303320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C48AAEE-77AE-40ED-BC68-E69ADC0E00A3}" type="datetimeFigureOut">
              <a:rPr lang="es-PA" smtClean="0"/>
              <a:t>07/26/2018</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179896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AC48AAEE-77AE-40ED-BC68-E69ADC0E00A3}" type="datetimeFigureOut">
              <a:rPr lang="es-PA" smtClean="0"/>
              <a:t>07/26/2018</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D383687F-2B7B-48AA-93C0-5DACCAD0F40B}" type="slidenum">
              <a:rPr lang="es-PA" smtClean="0"/>
              <a:t>‹Nº›</a:t>
            </a:fld>
            <a:endParaRPr lang="es-PA"/>
          </a:p>
        </p:txBody>
      </p:sp>
    </p:spTree>
    <p:extLst>
      <p:ext uri="{BB962C8B-B14F-4D97-AF65-F5344CB8AC3E}">
        <p14:creationId xmlns:p14="http://schemas.microsoft.com/office/powerpoint/2010/main" val="181206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8AAEE-77AE-40ED-BC68-E69ADC0E00A3}" type="datetimeFigureOut">
              <a:rPr lang="es-PA" smtClean="0"/>
              <a:t>07/26/2018</a:t>
            </a:fld>
            <a:endParaRPr lang="es-PA"/>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A"/>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83687F-2B7B-48AA-93C0-5DACCAD0F40B}" type="slidenum">
              <a:rPr lang="es-PA" smtClean="0"/>
              <a:t>‹Nº›</a:t>
            </a:fld>
            <a:endParaRPr lang="es-PA"/>
          </a:p>
        </p:txBody>
      </p:sp>
    </p:spTree>
    <p:extLst>
      <p:ext uri="{BB962C8B-B14F-4D97-AF65-F5344CB8AC3E}">
        <p14:creationId xmlns:p14="http://schemas.microsoft.com/office/powerpoint/2010/main" val="320280755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00100" y="-749300"/>
            <a:ext cx="8775700" cy="2645831"/>
          </a:xfrm>
        </p:spPr>
        <p:txBody>
          <a:bodyPr>
            <a:normAutofit fontScale="90000"/>
          </a:bodyPr>
          <a:lstStyle/>
          <a:p>
            <a:pPr marL="857250" indent="-857250" algn="ctr">
              <a:buFont typeface="Arial" panose="020B0604020202020204" pitchFamily="34" charset="0"/>
              <a:buChar char="•"/>
            </a:pPr>
            <a:r>
              <a:rPr lang="es-PA" dirty="0" smtClean="0"/>
              <a:t>Finalizadores</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dirty="0"/>
              <a:t/>
            </a:r>
            <a:br>
              <a:rPr lang="es-PA" dirty="0"/>
            </a:br>
            <a:r>
              <a:rPr lang="es-PA" dirty="0" smtClean="0"/>
              <a:t/>
            </a:r>
            <a:br>
              <a:rPr lang="es-PA" dirty="0" smtClean="0"/>
            </a:br>
            <a:r>
              <a:rPr lang="es-PA" sz="9800" dirty="0"/>
              <a:t/>
            </a:r>
            <a:br>
              <a:rPr lang="es-PA" sz="9800" dirty="0"/>
            </a:br>
            <a:r>
              <a:rPr lang="es-PA" sz="9800" dirty="0" smtClean="0">
                <a:latin typeface="Bauhaus 93" panose="04030905020B02020C02" pitchFamily="82" charset="0"/>
              </a:rPr>
              <a:t>finalizadores</a:t>
            </a:r>
            <a:endParaRPr lang="es-PA" sz="9800" dirty="0">
              <a:latin typeface="Bauhaus 93" panose="04030905020B02020C02" pitchFamily="82" charset="0"/>
            </a:endParaRPr>
          </a:p>
        </p:txBody>
      </p:sp>
      <p:sp>
        <p:nvSpPr>
          <p:cNvPr id="3" name="Subtítulo 2"/>
          <p:cNvSpPr>
            <a:spLocks noGrp="1"/>
          </p:cNvSpPr>
          <p:nvPr>
            <p:ph type="subTitle" idx="1"/>
          </p:nvPr>
        </p:nvSpPr>
        <p:spPr>
          <a:xfrm>
            <a:off x="7975600" y="3975100"/>
            <a:ext cx="3943351" cy="2603499"/>
          </a:xfrm>
        </p:spPr>
        <p:style>
          <a:lnRef idx="0">
            <a:schemeClr val="dk1"/>
          </a:lnRef>
          <a:fillRef idx="3">
            <a:schemeClr val="dk1"/>
          </a:fillRef>
          <a:effectRef idx="3">
            <a:schemeClr val="dk1"/>
          </a:effectRef>
          <a:fontRef idx="minor">
            <a:schemeClr val="lt1"/>
          </a:fontRef>
        </p:style>
        <p:txBody>
          <a:bodyPr>
            <a:normAutofit/>
          </a:bodyPr>
          <a:lstStyle/>
          <a:p>
            <a:pPr algn="l"/>
            <a:r>
              <a:rPr lang="es-PA" dirty="0" smtClean="0"/>
              <a:t>Roy Hudson 8-941-259</a:t>
            </a:r>
            <a:br>
              <a:rPr lang="es-PA" dirty="0" smtClean="0"/>
            </a:br>
            <a:r>
              <a:rPr lang="es-PA" dirty="0" smtClean="0"/>
              <a:t>Roxana Saavedra 2-735-30</a:t>
            </a:r>
          </a:p>
          <a:p>
            <a:pPr algn="l"/>
            <a:r>
              <a:rPr lang="es-PA" dirty="0" smtClean="0"/>
              <a:t>Ana egea 8-920-1868</a:t>
            </a:r>
          </a:p>
          <a:p>
            <a:pPr algn="l"/>
            <a:r>
              <a:rPr lang="es-PA" dirty="0" smtClean="0"/>
              <a:t>Jorge arias  8-928-875</a:t>
            </a:r>
          </a:p>
          <a:p>
            <a:pPr algn="l"/>
            <a:r>
              <a:rPr lang="es-PA" dirty="0" smtClean="0"/>
              <a:t>Arlyn </a:t>
            </a:r>
            <a:r>
              <a:rPr lang="es-PA" dirty="0" err="1" smtClean="0"/>
              <a:t>amat</a:t>
            </a:r>
            <a:r>
              <a:rPr lang="es-PA" dirty="0" smtClean="0"/>
              <a:t> 8-926-207</a:t>
            </a:r>
          </a:p>
          <a:p>
            <a:pPr algn="l"/>
            <a:r>
              <a:rPr lang="es-PA" dirty="0" err="1" smtClean="0"/>
              <a:t>Iguanadili</a:t>
            </a:r>
            <a:r>
              <a:rPr lang="es-PA" dirty="0" smtClean="0"/>
              <a:t> </a:t>
            </a:r>
            <a:r>
              <a:rPr lang="es-PA" dirty="0" err="1" smtClean="0"/>
              <a:t>Rodriguez</a:t>
            </a:r>
            <a:r>
              <a:rPr lang="es-PA" dirty="0" smtClean="0"/>
              <a:t> 10-707-1042</a:t>
            </a:r>
            <a:endParaRPr lang="es-PA" dirty="0"/>
          </a:p>
        </p:txBody>
      </p:sp>
      <p:pic>
        <p:nvPicPr>
          <p:cNvPr id="4" name="Imagen 3"/>
          <p:cNvPicPr>
            <a:picLocks noChangeAspect="1"/>
          </p:cNvPicPr>
          <p:nvPr/>
        </p:nvPicPr>
        <p:blipFill>
          <a:blip r:embed="rId2"/>
          <a:stretch>
            <a:fillRect/>
          </a:stretch>
        </p:blipFill>
        <p:spPr>
          <a:xfrm>
            <a:off x="146050" y="6070599"/>
            <a:ext cx="2412996" cy="634999"/>
          </a:xfrm>
          <a:prstGeom prst="rect">
            <a:avLst/>
          </a:prstGeom>
        </p:spPr>
      </p:pic>
      <p:pic>
        <p:nvPicPr>
          <p:cNvPr id="6" name="Imagen 5"/>
          <p:cNvPicPr>
            <a:picLocks noChangeAspect="1"/>
          </p:cNvPicPr>
          <p:nvPr/>
        </p:nvPicPr>
        <p:blipFill>
          <a:blip r:embed="rId3"/>
          <a:stretch>
            <a:fillRect/>
          </a:stretch>
        </p:blipFill>
        <p:spPr>
          <a:xfrm>
            <a:off x="2714625" y="2546350"/>
            <a:ext cx="2857500" cy="2857500"/>
          </a:xfrm>
          <a:prstGeom prst="rect">
            <a:avLst/>
          </a:prstGeom>
        </p:spPr>
      </p:pic>
    </p:spTree>
    <p:extLst>
      <p:ext uri="{BB962C8B-B14F-4D97-AF65-F5344CB8AC3E}">
        <p14:creationId xmlns:p14="http://schemas.microsoft.com/office/powerpoint/2010/main" val="2473719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15200" y="1737124"/>
            <a:ext cx="4546600" cy="2188633"/>
          </a:xfrm>
        </p:spPr>
        <p:style>
          <a:lnRef idx="0">
            <a:schemeClr val="dk1"/>
          </a:lnRef>
          <a:fillRef idx="3">
            <a:schemeClr val="dk1"/>
          </a:fillRef>
          <a:effectRef idx="3">
            <a:schemeClr val="dk1"/>
          </a:effectRef>
          <a:fontRef idx="minor">
            <a:schemeClr val="lt1"/>
          </a:fontRef>
        </p:style>
        <p:txBody>
          <a:bodyPr>
            <a:normAutofit/>
          </a:bodyPr>
          <a:lstStyle/>
          <a:p>
            <a:pPr algn="just"/>
            <a:r>
              <a:rPr lang="es-PA" dirty="0" smtClean="0">
                <a:latin typeface="Arial" panose="020B0604020202020204" pitchFamily="34" charset="0"/>
                <a:cs typeface="Arial" panose="020B0604020202020204" pitchFamily="34" charset="0"/>
              </a:rPr>
              <a:t> Los finalizadores son métodos que vienen a completar la labor del </a:t>
            </a:r>
            <a:r>
              <a:rPr lang="es-PA" b="1" i="1" dirty="0" smtClean="0">
                <a:latin typeface="Arial" panose="020B0604020202020204" pitchFamily="34" charset="0"/>
                <a:cs typeface="Arial" panose="020B0604020202020204" pitchFamily="34" charset="0"/>
              </a:rPr>
              <a:t>garbage collector</a:t>
            </a:r>
            <a:r>
              <a:rPr lang="es-PA" dirty="0" smtClean="0">
                <a:latin typeface="Arial" panose="020B0604020202020204" pitchFamily="34" charset="0"/>
                <a:cs typeface="Arial" panose="020B0604020202020204" pitchFamily="34" charset="0"/>
              </a:rPr>
              <a:t>. Un finalizador es un método que se llama automáticamente cuando se va a destruir un objeto (antes de que la memoria sea liberada de modo automático por el sistema). </a:t>
            </a:r>
          </a:p>
        </p:txBody>
      </p:sp>
      <p:sp>
        <p:nvSpPr>
          <p:cNvPr id="2" name="Título 1"/>
          <p:cNvSpPr>
            <a:spLocks noGrp="1"/>
          </p:cNvSpPr>
          <p:nvPr>
            <p:ph type="title"/>
          </p:nvPr>
        </p:nvSpPr>
        <p:spPr>
          <a:xfrm>
            <a:off x="1033463" y="165100"/>
            <a:ext cx="10131425" cy="1456267"/>
          </a:xfrm>
        </p:spPr>
        <p:txBody>
          <a:bodyPr/>
          <a:lstStyle/>
          <a:p>
            <a:pPr algn="ctr"/>
            <a:r>
              <a:rPr lang="es-PA" dirty="0" smtClean="0">
                <a:latin typeface="Bauhaus 93" panose="04030905020B02020C02" pitchFamily="82" charset="0"/>
              </a:rPr>
              <a:t>¿QUE SON LOS FINALIZADORES?</a:t>
            </a:r>
            <a:endParaRPr lang="es-PA" dirty="0">
              <a:latin typeface="Bauhaus 93" panose="04030905020B02020C02" pitchFamily="82" charset="0"/>
            </a:endParaRPr>
          </a:p>
        </p:txBody>
      </p:sp>
      <p:pic>
        <p:nvPicPr>
          <p:cNvPr id="4" name="Imagen 3"/>
          <p:cNvPicPr>
            <a:picLocks noChangeAspect="1"/>
          </p:cNvPicPr>
          <p:nvPr/>
        </p:nvPicPr>
        <p:blipFill>
          <a:blip r:embed="rId2"/>
          <a:stretch>
            <a:fillRect/>
          </a:stretch>
        </p:blipFill>
        <p:spPr>
          <a:xfrm>
            <a:off x="601663" y="1737124"/>
            <a:ext cx="5735637" cy="3719781"/>
          </a:xfrm>
          <a:prstGeom prst="rect">
            <a:avLst/>
          </a:prstGeom>
        </p:spPr>
        <p:style>
          <a:lnRef idx="2">
            <a:schemeClr val="dk1"/>
          </a:lnRef>
          <a:fillRef idx="1">
            <a:schemeClr val="lt1"/>
          </a:fillRef>
          <a:effectRef idx="0">
            <a:schemeClr val="dk1"/>
          </a:effectRef>
          <a:fontRef idx="minor">
            <a:schemeClr val="dk1"/>
          </a:fontRef>
        </p:style>
      </p:pic>
      <p:sp>
        <p:nvSpPr>
          <p:cNvPr id="5" name="CuadroTexto 4"/>
          <p:cNvSpPr txBox="1"/>
          <p:nvPr/>
        </p:nvSpPr>
        <p:spPr>
          <a:xfrm>
            <a:off x="7315200" y="4579742"/>
            <a:ext cx="4546600" cy="1477328"/>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just"/>
            <a:r>
              <a:rPr lang="es-PA" dirty="0">
                <a:latin typeface="Arial" panose="020B0604020202020204" pitchFamily="34" charset="0"/>
                <a:cs typeface="Arial" panose="020B0604020202020204" pitchFamily="34" charset="0"/>
              </a:rPr>
              <a:t>Se utilizan para ciertas operaciones de terminación distintas de liberar memoria (por ejemplo: cenar ficheros, cerrar conexiones de red. liberar memoria reservada por funciones nativas, etc.).</a:t>
            </a:r>
            <a:r>
              <a:rPr lang="es-PA" dirty="0"/>
              <a:t> </a:t>
            </a:r>
          </a:p>
        </p:txBody>
      </p:sp>
    </p:spTree>
    <p:extLst>
      <p:ext uri="{BB962C8B-B14F-4D97-AF65-F5344CB8AC3E}">
        <p14:creationId xmlns:p14="http://schemas.microsoft.com/office/powerpoint/2010/main" val="393275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0287" y="-266700"/>
            <a:ext cx="10131425" cy="1456267"/>
          </a:xfrm>
        </p:spPr>
        <p:txBody>
          <a:bodyPr/>
          <a:lstStyle/>
          <a:p>
            <a:pPr algn="ctr"/>
            <a:r>
              <a:rPr lang="es-PA" dirty="0" smtClean="0">
                <a:latin typeface="Bauhaus 93" panose="04030905020B02020C02" pitchFamily="82" charset="0"/>
              </a:rPr>
              <a:t>¿Cómo se ejecutan?</a:t>
            </a:r>
            <a:endParaRPr lang="es-PA" dirty="0">
              <a:latin typeface="Bauhaus 93" panose="04030905020B02020C02" pitchFamily="82" charset="0"/>
            </a:endParaRPr>
          </a:p>
        </p:txBody>
      </p:sp>
      <p:sp>
        <p:nvSpPr>
          <p:cNvPr id="3" name="Marcador de contenido 2"/>
          <p:cNvSpPr>
            <a:spLocks noGrp="1"/>
          </p:cNvSpPr>
          <p:nvPr>
            <p:ph idx="1"/>
          </p:nvPr>
        </p:nvSpPr>
        <p:spPr>
          <a:xfrm>
            <a:off x="6400799" y="1790699"/>
            <a:ext cx="5143500" cy="1621367"/>
          </a:xfrm>
        </p:spPr>
        <p:style>
          <a:lnRef idx="1">
            <a:schemeClr val="dk1"/>
          </a:lnRef>
          <a:fillRef idx="3">
            <a:schemeClr val="dk1"/>
          </a:fillRef>
          <a:effectRef idx="2">
            <a:schemeClr val="dk1"/>
          </a:effectRef>
          <a:fontRef idx="minor">
            <a:schemeClr val="lt1"/>
          </a:fontRef>
        </p:style>
        <p:txBody>
          <a:bodyPr>
            <a:noAutofit/>
          </a:bodyPr>
          <a:lstStyle/>
          <a:p>
            <a:pPr algn="just" fontAlgn="base"/>
            <a:r>
              <a:rPr lang="es-PA" dirty="0">
                <a:latin typeface="Arial" panose="020B0604020202020204" pitchFamily="34" charset="0"/>
                <a:cs typeface="Arial" panose="020B0604020202020204" pitchFamily="34" charset="0"/>
              </a:rPr>
              <a:t>Cuando el recopilador de basura (GC) decide procesar objetos finalizados inaccesibles, estos objetos se transfieren a una cola que se utiliza como entrada para una hebra de finalizador separada</a:t>
            </a:r>
            <a:r>
              <a:rPr lang="es-PA" sz="1400" dirty="0" smtClean="0">
                <a:latin typeface="Arial" panose="020B0604020202020204" pitchFamily="34" charset="0"/>
                <a:cs typeface="Arial" panose="020B0604020202020204" pitchFamily="34" charset="0"/>
              </a:rPr>
              <a:t>.</a:t>
            </a:r>
            <a:endParaRPr lang="es-PA" sz="14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788987" y="1189567"/>
            <a:ext cx="4196884" cy="4914900"/>
          </a:xfrm>
          <a:prstGeom prst="rect">
            <a:avLst/>
          </a:prstGeom>
        </p:spPr>
        <p:style>
          <a:lnRef idx="2">
            <a:schemeClr val="dk1"/>
          </a:lnRef>
          <a:fillRef idx="1">
            <a:schemeClr val="lt1"/>
          </a:fillRef>
          <a:effectRef idx="0">
            <a:schemeClr val="dk1"/>
          </a:effectRef>
          <a:fontRef idx="minor">
            <a:schemeClr val="dk1"/>
          </a:fontRef>
        </p:style>
      </p:pic>
      <p:sp>
        <p:nvSpPr>
          <p:cNvPr id="5" name="CuadroTexto 4"/>
          <p:cNvSpPr txBox="1"/>
          <p:nvPr/>
        </p:nvSpPr>
        <p:spPr>
          <a:xfrm>
            <a:off x="6400799" y="4013198"/>
            <a:ext cx="5143500" cy="1754326"/>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just"/>
            <a:r>
              <a:rPr lang="es-PA" dirty="0">
                <a:latin typeface="Arial" panose="020B0604020202020204" pitchFamily="34" charset="0"/>
                <a:cs typeface="Arial" panose="020B0604020202020204" pitchFamily="34" charset="0"/>
              </a:rPr>
              <a:t>Véase el elemento de lista 7d en el apartado </a:t>
            </a:r>
            <a:r>
              <a:rPr lang="es-PA" dirty="0" smtClean="0">
                <a:latin typeface="Arial" panose="020B0604020202020204" pitchFamily="34" charset="0"/>
                <a:cs typeface="Arial" panose="020B0604020202020204" pitchFamily="34" charset="0"/>
              </a:rPr>
              <a:t>Interacción del recopilador de basura con otras aplicaciones. </a:t>
            </a:r>
            <a:r>
              <a:rPr lang="es-PA" dirty="0">
                <a:latin typeface="Arial" panose="020B0604020202020204" pitchFamily="34" charset="0"/>
                <a:cs typeface="Arial" panose="020B0604020202020204" pitchFamily="34" charset="0"/>
              </a:rPr>
              <a:t>Si ejecuta con un almacenamiento dinámico grande, es posible que durante algún tiempo no se produzca el siguiente ciclo de recopilación de basura.</a:t>
            </a:r>
          </a:p>
        </p:txBody>
      </p:sp>
    </p:spTree>
    <p:extLst>
      <p:ext uri="{BB962C8B-B14F-4D97-AF65-F5344CB8AC3E}">
        <p14:creationId xmlns:p14="http://schemas.microsoft.com/office/powerpoint/2010/main" val="1623132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8701" y="355600"/>
            <a:ext cx="10131425" cy="1456267"/>
          </a:xfrm>
        </p:spPr>
        <p:txBody>
          <a:bodyPr/>
          <a:lstStyle/>
          <a:p>
            <a:r>
              <a:rPr lang="es-PA" dirty="0" smtClean="0">
                <a:latin typeface="Bauhaus 93" panose="04030905020B02020C02" pitchFamily="82" charset="0"/>
              </a:rPr>
              <a:t>¿Finalizadores y recopilación de basura?</a:t>
            </a:r>
            <a:endParaRPr lang="es-PA" dirty="0">
              <a:latin typeface="Bauhaus 93" panose="04030905020B02020C02" pitchFamily="82" charset="0"/>
            </a:endParaRPr>
          </a:p>
        </p:txBody>
      </p:sp>
      <p:sp>
        <p:nvSpPr>
          <p:cNvPr id="3" name="Marcador de contenido 2"/>
          <p:cNvSpPr>
            <a:spLocks noGrp="1"/>
          </p:cNvSpPr>
          <p:nvPr>
            <p:ph idx="1"/>
          </p:nvPr>
        </p:nvSpPr>
        <p:spPr>
          <a:xfrm>
            <a:off x="431800" y="1811867"/>
            <a:ext cx="4124326" cy="1206500"/>
          </a:xfrm>
        </p:spPr>
        <p:style>
          <a:lnRef idx="0">
            <a:schemeClr val="dk1"/>
          </a:lnRef>
          <a:fillRef idx="3">
            <a:schemeClr val="dk1"/>
          </a:fillRef>
          <a:effectRef idx="3">
            <a:schemeClr val="dk1"/>
          </a:effectRef>
          <a:fontRef idx="minor">
            <a:schemeClr val="lt1"/>
          </a:fontRef>
        </p:style>
        <p:txBody>
          <a:bodyPr/>
          <a:lstStyle/>
          <a:p>
            <a:pPr algn="just"/>
            <a:r>
              <a:rPr lang="es-PA" dirty="0">
                <a:latin typeface="Arial" panose="020B0604020202020204" pitchFamily="34" charset="0"/>
                <a:cs typeface="Arial" panose="020B0604020202020204" pitchFamily="34" charset="0"/>
              </a:rPr>
              <a:t>El comportamiento del recopilador de basura (GC) influye sobre la interacción entre él y los finalizadores.</a:t>
            </a:r>
          </a:p>
        </p:txBody>
      </p:sp>
      <p:sp>
        <p:nvSpPr>
          <p:cNvPr id="4" name="CuadroTexto 3"/>
          <p:cNvSpPr txBox="1"/>
          <p:nvPr/>
        </p:nvSpPr>
        <p:spPr>
          <a:xfrm>
            <a:off x="7848600" y="4572000"/>
            <a:ext cx="4124326" cy="203132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just"/>
            <a:r>
              <a:rPr lang="es-PA" dirty="0">
                <a:latin typeface="Arial" panose="020B0604020202020204" pitchFamily="34" charset="0"/>
                <a:cs typeface="Arial" panose="020B0604020202020204" pitchFamily="34" charset="0"/>
              </a:rPr>
              <a:t>El gráfico de objetos que el recopilador de basura busca no se puede predecir de manera fiable por la aplicación. Por tanto, la secuencia en la que los objetos finalizados se encuentran no tiene relación con </a:t>
            </a:r>
            <a:r>
              <a:rPr lang="es-PA" dirty="0" smtClean="0">
                <a:latin typeface="Arial" panose="020B0604020202020204" pitchFamily="34" charset="0"/>
                <a:cs typeface="Arial" panose="020B0604020202020204" pitchFamily="34" charset="0"/>
              </a:rPr>
              <a:t>ninguna.</a:t>
            </a:r>
            <a:endParaRPr lang="es-PA"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3416300" y="3268134"/>
            <a:ext cx="4114800" cy="3009900"/>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39300262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89</TotalTime>
  <Words>201</Words>
  <Application>Microsoft Office PowerPoint</Application>
  <PresentationFormat>Panorámica</PresentationFormat>
  <Paragraphs>15</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Bauhaus 93</vt:lpstr>
      <vt:lpstr>Calibri</vt:lpstr>
      <vt:lpstr>Calibri Light</vt:lpstr>
      <vt:lpstr>Celestial</vt:lpstr>
      <vt:lpstr>Finalizadores                                                                                                                                                                                                                                                                finalizadores</vt:lpstr>
      <vt:lpstr>¿QUE SON LOS FINALIZADORES?</vt:lpstr>
      <vt:lpstr>¿Cómo se ejecutan?</vt:lpstr>
      <vt:lpstr>¿Finalizadores y recopilación de basura?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dc:creator>
  <cp:lastModifiedBy>Roy Hudson</cp:lastModifiedBy>
  <cp:revision>5</cp:revision>
  <dcterms:created xsi:type="dcterms:W3CDTF">2018-07-05T22:58:36Z</dcterms:created>
  <dcterms:modified xsi:type="dcterms:W3CDTF">2018-07-26T15:03:15Z</dcterms:modified>
</cp:coreProperties>
</file>