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FD98B6-0071-4E93-80A9-FC928B7E571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58E4A6-B484-4D32-9862-F5E91F4F82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86FF6E-2E05-47DB-BFA2-C17F007A96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B0884E-E853-4444-B1BB-5C9EB9E66F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0A5860-6CA4-4ED5-A50E-5F2B8BBB32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AED115-A0AE-4ADF-AFC7-A71327FE47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BA9BC-193A-4CD3-88C3-AEAFD307D6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09EFCB-667D-4106-AADC-6967843762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1BD1A3-7F19-4108-8D59-1C26334AB4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7A6B61-A746-45AD-BBD2-8B72FFCE980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29F641-F35F-4D62-94E8-8764FB0AE9C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F269DC-318B-4B26-AF50-B20E87644A1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03640" y="4895280"/>
            <a:ext cx="4390560" cy="3452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99185C34-3BEA-46B9-A528-53C9BD77B95F}" type="author">
              <a:rPr lang="en-GB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fld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5560" y="4628160"/>
            <a:ext cx="6118560" cy="169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3858840" y="5323680"/>
            <a:ext cx="6238800" cy="6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4044600" y="4944240"/>
            <a:ext cx="6120" cy="486360"/>
          </a:xfrm>
          <a:custGeom>
            <a:avLst/>
            <a:gdLst>
              <a:gd name="textAreaLeft" fmla="*/ 1080 w 6120"/>
              <a:gd name="textAreaRight" fmla="*/ 6120 w 6120"/>
              <a:gd name="textAreaTop" fmla="*/ 1080 h 486360"/>
              <a:gd name="textAreaBottom" fmla="*/ 486360 h 486360"/>
            </a:gdLst>
            <a:ahLst/>
            <a:cxn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20520" y="606960"/>
            <a:ext cx="6118560" cy="169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4430160" y="840600"/>
            <a:ext cx="5672520" cy="6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9819000" y="474120"/>
            <a:ext cx="6120" cy="492120"/>
          </a:xfrm>
          <a:custGeom>
            <a:avLst/>
            <a:gdLst>
              <a:gd name="textAreaLeft" fmla="*/ 1080 w 6120"/>
              <a:gd name="textAreaRight" fmla="*/ 6120 w 6120"/>
              <a:gd name="textAreaTop" fmla="*/ 1080 h 492120"/>
              <a:gd name="textAreaBottom" fmla="*/ 492120 h 492120"/>
            </a:gdLst>
            <a:ahLst/>
            <a:cxn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1900440" y="5204160"/>
            <a:ext cx="7463880" cy="6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Freeform: Shape 45"/>
          <p:cNvSpPr/>
          <p:nvPr/>
        </p:nvSpPr>
        <p:spPr>
          <a:xfrm>
            <a:off x="9259200" y="4916520"/>
            <a:ext cx="6120" cy="348480"/>
          </a:xfrm>
          <a:custGeom>
            <a:avLst/>
            <a:gdLst>
              <a:gd name="textAreaLeft" fmla="*/ 1080 w 6120"/>
              <a:gd name="textAreaRight" fmla="*/ 6120 w 6120"/>
              <a:gd name="textAreaTop" fmla="*/ 1080 h 348480"/>
              <a:gd name="textAreaBottom" fmla="*/ 348480 h 348480"/>
            </a:gdLst>
            <a:ahLst/>
            <a:cxn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1"/>
          </p:nvPr>
        </p:nvSpPr>
        <p:spPr>
          <a:xfrm>
            <a:off x="2519640" y="5255280"/>
            <a:ext cx="4678560" cy="40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"/>
          </p:nvPr>
        </p:nvSpPr>
        <p:spPr>
          <a:xfrm>
            <a:off x="7559280" y="5255280"/>
            <a:ext cx="1618920" cy="40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28C1C4-A29B-410C-9087-FD55E7DCAC9A}" type="slidenum">
              <a:rPr lang="en-GB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"/>
          </p:nvPr>
        </p:nvSpPr>
        <p:spPr>
          <a:xfrm>
            <a:off x="503640" y="5255280"/>
            <a:ext cx="1654920" cy="40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3640" y="323640"/>
            <a:ext cx="8998200" cy="437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 dirty="0">
                <a:solidFill>
                  <a:srgbClr val="FFFFFF"/>
                </a:solidFill>
                <a:latin typeface="Arial"/>
              </a:rPr>
              <a:t>Facial Expression Surveillance for Enhanced Security in Commercial Spaces (FESSECS)</a:t>
            </a:r>
            <a:br>
              <a:rPr sz="4400" dirty="0"/>
            </a:br>
            <a:br>
              <a:rPr sz="4400" dirty="0"/>
            </a:br>
            <a:r>
              <a:rPr lang="en-GB" sz="4400" b="0" strike="noStrike" spc="-1" dirty="0">
                <a:solidFill>
                  <a:srgbClr val="FFFFFF"/>
                </a:solidFill>
                <a:latin typeface="Arial"/>
              </a:rPr>
              <a:t>Presented by </a:t>
            </a:r>
            <a:br>
              <a:rPr lang="en-GB" sz="4400" b="0" strike="noStrike" spc="-1" dirty="0">
                <a:solidFill>
                  <a:srgbClr val="FFFFFF"/>
                </a:solidFill>
                <a:latin typeface="Arial"/>
              </a:rPr>
            </a:br>
            <a:r>
              <a:rPr lang="en-GB" sz="4400" b="0" strike="noStrike" spc="-1" dirty="0">
                <a:solidFill>
                  <a:srgbClr val="FFFFFF"/>
                </a:solidFill>
                <a:latin typeface="Arial"/>
              </a:rPr>
              <a:t>Osei Roy Jake Sarfo &amp; Amo Gilbert</a:t>
            </a:r>
            <a:br>
              <a:rPr sz="4400" dirty="0"/>
            </a:br>
            <a:endParaRPr lang="en-GB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8000" y="1080000"/>
            <a:ext cx="9612000" cy="28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Thank you!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D73EB7-BED1-4707-82B9-C6AFD07D49A3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8200" cy="64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720000"/>
            <a:ext cx="8999280" cy="34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endParaRPr lang="en-GB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</a:rPr>
              <a:t>Introduction: Welcome to our project presentation on Facial Expression Surveillance for Enhanced Security in Commercial Spaces (FESSECS).</a:t>
            </a: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</a:rPr>
              <a:t>Overview: In this project, we're exploring how advanced technology can make places like banks and airports safer and more customer-friendly.</a:t>
            </a: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</a:rPr>
              <a:t>Importance: Security is vital aspect of commercial spaces, and our project aims to enhance that using facial expression analysis.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E67CB6-D766-423C-92FB-41282B5EFB8B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8200" cy="64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Project Objectives</a:t>
            </a: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070200" cy="26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marL="367200" indent="-2754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Enhancing Security: Our primary goal is to enhance security measures in banks and airports using real-time facial expression analysis.</a:t>
            </a:r>
          </a:p>
          <a:p>
            <a:pPr marL="367200" indent="-2754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Threat Detection: We're focusing on analyzing facial expressions to detect potential threats or unusual behavior that might not be evident through other means.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05A44A-B551-40B9-903F-E470898E53FF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8200" cy="64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How It Works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marL="311040" indent="-23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Capturing Expressions: High-resolution cameras are strategically placed to capture facial expressions of individuals in real-time.</a:t>
            </a:r>
          </a:p>
          <a:p>
            <a:pPr marL="311040" indent="-23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Emotion Analysis: Computer algorithms process these images and analyze facial features to recognize different emotions displayed.</a:t>
            </a:r>
          </a:p>
          <a:p>
            <a:pPr marL="311040" indent="-23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Security Alerts: When unusual expressions are detected, the system triggers security alerts to notify personnel for further action.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269F8E-09C6-43BB-A16C-ACA5AB09ECCD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8200" cy="64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Benefits &amp; Contributions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10400" indent="-307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Proactive Threat Detection: Our system offers proactive detection of potential security threats, allowing timely intervention before they escalate.</a:t>
            </a:r>
          </a:p>
          <a:p>
            <a:pPr marL="410400" indent="-307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Ethical Integration: We ensure that while using technology for security, we respect individuals' rights, consent, and privacy concerns.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8EED62-639A-452F-B8E2-FBBF7E4B219B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8200" cy="64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Implementation Steps</a:t>
            </a: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marL="315360" indent="-236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Hardware Setup: We set up high-resolution cameras in key locations within the commercial space to capture facial expressions.</a:t>
            </a:r>
          </a:p>
          <a:p>
            <a:pPr marL="315360" indent="-236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Software Development: We developed algorithms for facial feature extraction and trained machine learning models for emotion recognition.</a:t>
            </a:r>
          </a:p>
          <a:p>
            <a:pPr marL="315360" indent="-236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Real-time Analysis: The system processes images in real-time, identifying emotions and comparing them to baseline expressions.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6C9A8B-09A2-4DAC-8DAD-16ABAA738613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Identifying Potential Threats: The system can help security personnel identify potential threats or suspicious behavior by analyzing changes in facial expressions.</a:t>
            </a:r>
          </a:p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Enhancing Overall Security: The integration of our system with existing security measures creates a comprehensive security ecosystem.</a:t>
            </a:r>
          </a:p>
        </p:txBody>
      </p:sp>
      <p:graphicFrame>
        <p:nvGraphicFramePr>
          <p:cNvPr id="100" name="Object 99"/>
          <p:cNvGraphicFramePr/>
          <p:nvPr/>
        </p:nvGraphicFramePr>
        <p:xfrm>
          <a:off x="1996200" y="1456200"/>
          <a:ext cx="6119640" cy="107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Word.Document.12">
                  <p:embed/>
                </p:oleObj>
              </mc:Choice>
              <mc:Fallback>
                <p:oleObj r:id="rId2" imgW="0" imgH="0" progId="Word.Document.12">
                  <p:embed/>
                  <p:pic>
                    <p:nvPicPr>
                      <p:cNvPr id="101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996200" y="1456200"/>
                        <a:ext cx="6119640" cy="10796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Use Case &amp; Scenarios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60C133-1273-4C44-A453-65E35D181C7A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Challenges &amp; Future Directions</a:t>
            </a: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marL="319680" indent="-2397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Algorithm Accuracy: Ensuring accurate emotion recognition in various lighting and expressions remains a challenge for real-world implementation.</a:t>
            </a:r>
          </a:p>
          <a:p>
            <a:pPr marL="319680" indent="-2397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Privacy Concerns: Addressing privacy concerns and maintaining transparency in data usage is crucial for wider acceptance.</a:t>
            </a:r>
          </a:p>
          <a:p>
            <a:pPr marL="319680" indent="-2397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Future Improvements: Future research could focus on refining algorithms, addressing bias, and exploring integration with AI-driven decision-making.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1EEE9E-8E2D-4484-B82F-854820B92D18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/>
          </a:bodyPr>
          <a:lstStyle/>
          <a:p>
            <a:pPr marL="423360" indent="-31752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Project Impact: Our project showcases the potential of technology to enhance security and customer experiences in commercial spaces.</a:t>
            </a:r>
          </a:p>
          <a:p>
            <a:pPr marL="423360" indent="-31752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Future Possibilities: Our work opens the door for continued research and implementation of facial expression analysis in various applications.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FAC629-E173-4B1E-BDB5-BE6EF68A02EE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468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Office Theme</vt:lpstr>
      <vt:lpstr>Microsoft Word Document</vt:lpstr>
      <vt:lpstr>Facial Expression Surveillance for Enhanced Security in Commercial Spaces (FESSECS)  Presented by  Osei Roy Jake Sarfo &amp; Amo Gilbert </vt:lpstr>
      <vt:lpstr>Introduction</vt:lpstr>
      <vt:lpstr>Project Objectives</vt:lpstr>
      <vt:lpstr>How It Works</vt:lpstr>
      <vt:lpstr>Benefits &amp; Contributions</vt:lpstr>
      <vt:lpstr>Implementation Steps</vt:lpstr>
      <vt:lpstr>Use Case &amp; Scenarios</vt:lpstr>
      <vt:lpstr>Challenges &amp; Future Directions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Roy Jake</cp:lastModifiedBy>
  <cp:revision>17</cp:revision>
  <dcterms:created xsi:type="dcterms:W3CDTF">2023-08-20T23:37:34Z</dcterms:created>
  <dcterms:modified xsi:type="dcterms:W3CDTF">2023-08-25T12:28:39Z</dcterms:modified>
  <dc:language>en-GB</dc:language>
</cp:coreProperties>
</file>