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3CDBE-9628-4EEC-8C13-F3E14743F5E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2FF31-C769-4ED0-9234-FE1F143526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Objective: </a:t>
          </a:r>
        </a:p>
      </dgm:t>
    </dgm:pt>
    <dgm:pt modelId="{A7622EDB-9EFA-4C6A-B5F7-898A0B87D7C7}" type="parTrans" cxnId="{01B77E26-2A31-44E2-AF9F-21A2C7251A17}">
      <dgm:prSet/>
      <dgm:spPr/>
      <dgm:t>
        <a:bodyPr/>
        <a:lstStyle/>
        <a:p>
          <a:endParaRPr lang="en-US"/>
        </a:p>
      </dgm:t>
    </dgm:pt>
    <dgm:pt modelId="{E6D77D5B-4562-4DEB-B582-14E500A623AA}" type="sibTrans" cxnId="{01B77E26-2A31-44E2-AF9F-21A2C7251A17}">
      <dgm:prSet/>
      <dgm:spPr/>
      <dgm:t>
        <a:bodyPr/>
        <a:lstStyle/>
        <a:p>
          <a:endParaRPr lang="en-US"/>
        </a:p>
      </dgm:t>
    </dgm:pt>
    <dgm:pt modelId="{D3B4B206-61AB-4CF0-A819-B3A2FB95A8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and train a CNN to classify Rock-Paper-Scissors hand gestures.</a:t>
          </a:r>
        </a:p>
      </dgm:t>
    </dgm:pt>
    <dgm:pt modelId="{998B7904-CC63-4FB1-9B84-1C374231D7B4}" type="parTrans" cxnId="{E8923A7C-F34D-4665-8E87-F2FD848869A1}">
      <dgm:prSet/>
      <dgm:spPr/>
      <dgm:t>
        <a:bodyPr/>
        <a:lstStyle/>
        <a:p>
          <a:endParaRPr lang="en-US"/>
        </a:p>
      </dgm:t>
    </dgm:pt>
    <dgm:pt modelId="{82246A23-4409-4F68-97D3-E2E3507F2BDF}" type="sibTrans" cxnId="{E8923A7C-F34D-4665-8E87-F2FD848869A1}">
      <dgm:prSet/>
      <dgm:spPr/>
      <dgm:t>
        <a:bodyPr/>
        <a:lstStyle/>
        <a:p>
          <a:endParaRPr lang="en-US"/>
        </a:p>
      </dgm:t>
    </dgm:pt>
    <dgm:pt modelId="{97C68258-57F5-465F-B483-12A8156BFD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Learning Goals: </a:t>
          </a:r>
        </a:p>
      </dgm:t>
    </dgm:pt>
    <dgm:pt modelId="{58E3F0C7-AD48-4D6A-B797-7BC40F1B6346}" type="parTrans" cxnId="{1A476A7D-5DCF-4BDE-8807-7724041B1BD0}">
      <dgm:prSet/>
      <dgm:spPr/>
      <dgm:t>
        <a:bodyPr/>
        <a:lstStyle/>
        <a:p>
          <a:endParaRPr lang="en-US"/>
        </a:p>
      </dgm:t>
    </dgm:pt>
    <dgm:pt modelId="{EA63B4D7-8098-43BD-B3EE-00F2D4454671}" type="sibTrans" cxnId="{1A476A7D-5DCF-4BDE-8807-7724041B1BD0}">
      <dgm:prSet/>
      <dgm:spPr/>
      <dgm:t>
        <a:bodyPr/>
        <a:lstStyle/>
        <a:p>
          <a:endParaRPr lang="en-US"/>
        </a:p>
      </dgm:t>
    </dgm:pt>
    <dgm:pt modelId="{15767E04-CCB1-4882-A6D3-196941F45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 deep learning for real-world image classification. </a:t>
          </a:r>
        </a:p>
      </dgm:t>
    </dgm:pt>
    <dgm:pt modelId="{74B0F17C-4498-4709-8D31-F43A56AB01E2}" type="parTrans" cxnId="{F2ED87F8-2373-4152-B342-D8E89B7E21EC}">
      <dgm:prSet/>
      <dgm:spPr/>
      <dgm:t>
        <a:bodyPr/>
        <a:lstStyle/>
        <a:p>
          <a:endParaRPr lang="en-US"/>
        </a:p>
      </dgm:t>
    </dgm:pt>
    <dgm:pt modelId="{AADAAB29-985D-42F9-9230-FDB8B5C28C70}" type="sibTrans" cxnId="{F2ED87F8-2373-4152-B342-D8E89B7E21EC}">
      <dgm:prSet/>
      <dgm:spPr/>
      <dgm:t>
        <a:bodyPr/>
        <a:lstStyle/>
        <a:p>
          <a:endParaRPr lang="en-US"/>
        </a:p>
      </dgm:t>
    </dgm:pt>
    <dgm:pt modelId="{8E09BB11-7C1F-4C97-A19D-54AFE216A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 PyTorch and model evaluation workflows.  </a:t>
          </a:r>
        </a:p>
      </dgm:t>
    </dgm:pt>
    <dgm:pt modelId="{E49E7902-3B97-4FDD-94EB-1318B83915CE}" type="parTrans" cxnId="{FFBB1097-4039-4E2F-AB76-4494422942A1}">
      <dgm:prSet/>
      <dgm:spPr/>
      <dgm:t>
        <a:bodyPr/>
        <a:lstStyle/>
        <a:p>
          <a:endParaRPr lang="en-US"/>
        </a:p>
      </dgm:t>
    </dgm:pt>
    <dgm:pt modelId="{FCEEA3E9-339A-455B-B6B9-1DB0EAEAA824}" type="sibTrans" cxnId="{FFBB1097-4039-4E2F-AB76-4494422942A1}">
      <dgm:prSet/>
      <dgm:spPr/>
      <dgm:t>
        <a:bodyPr/>
        <a:lstStyle/>
        <a:p>
          <a:endParaRPr lang="en-US"/>
        </a:p>
      </dgm:t>
    </dgm:pt>
    <dgm:pt modelId="{934C6467-ADB9-42AA-89B4-1B664946C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with Gradio for interactive use.</a:t>
          </a:r>
        </a:p>
      </dgm:t>
    </dgm:pt>
    <dgm:pt modelId="{FBB79ADA-C296-4F1F-9B6D-1FCBBCD96BB9}" type="parTrans" cxnId="{D5DF3919-EB1D-473C-8919-B884366884F0}">
      <dgm:prSet/>
      <dgm:spPr/>
      <dgm:t>
        <a:bodyPr/>
        <a:lstStyle/>
        <a:p>
          <a:endParaRPr lang="en-US"/>
        </a:p>
      </dgm:t>
    </dgm:pt>
    <dgm:pt modelId="{4D647AD7-7301-4ACE-9B8A-848C5BF818CD}" type="sibTrans" cxnId="{D5DF3919-EB1D-473C-8919-B884366884F0}">
      <dgm:prSet/>
      <dgm:spPr/>
      <dgm:t>
        <a:bodyPr/>
        <a:lstStyle/>
        <a:p>
          <a:endParaRPr lang="en-US"/>
        </a:p>
      </dgm:t>
    </dgm:pt>
    <dgm:pt modelId="{D5B5C9DD-3B1D-4423-881A-E32CFB6E03D7}" type="pres">
      <dgm:prSet presAssocID="{6193CDBE-9628-4EEC-8C13-F3E14743F5E9}" presName="root" presStyleCnt="0">
        <dgm:presLayoutVars>
          <dgm:dir/>
          <dgm:resizeHandles val="exact"/>
        </dgm:presLayoutVars>
      </dgm:prSet>
      <dgm:spPr/>
    </dgm:pt>
    <dgm:pt modelId="{243EF584-BFB7-4B8A-BABC-1CA317095561}" type="pres">
      <dgm:prSet presAssocID="{90A2FF31-C769-4ED0-9234-FE1F143526EE}" presName="compNode" presStyleCnt="0"/>
      <dgm:spPr/>
    </dgm:pt>
    <dgm:pt modelId="{677BE8AE-2E76-4F38-B1DC-0DD2F3FADFD1}" type="pres">
      <dgm:prSet presAssocID="{90A2FF31-C769-4ED0-9234-FE1F143526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DDE13E79-F950-48DE-9E8A-179E0E585F22}" type="pres">
      <dgm:prSet presAssocID="{90A2FF31-C769-4ED0-9234-FE1F143526EE}" presName="iconSpace" presStyleCnt="0"/>
      <dgm:spPr/>
    </dgm:pt>
    <dgm:pt modelId="{4951CE9B-9951-4294-B985-000FC4DF9998}" type="pres">
      <dgm:prSet presAssocID="{90A2FF31-C769-4ED0-9234-FE1F143526EE}" presName="parTx" presStyleLbl="revTx" presStyleIdx="0" presStyleCnt="4">
        <dgm:presLayoutVars>
          <dgm:chMax val="0"/>
          <dgm:chPref val="0"/>
        </dgm:presLayoutVars>
      </dgm:prSet>
      <dgm:spPr/>
    </dgm:pt>
    <dgm:pt modelId="{9D136388-7EEA-4E92-AB1F-53B4CAC00FEC}" type="pres">
      <dgm:prSet presAssocID="{90A2FF31-C769-4ED0-9234-FE1F143526EE}" presName="txSpace" presStyleCnt="0"/>
      <dgm:spPr/>
    </dgm:pt>
    <dgm:pt modelId="{9DE60421-40B1-4172-989A-920447668737}" type="pres">
      <dgm:prSet presAssocID="{90A2FF31-C769-4ED0-9234-FE1F143526EE}" presName="desTx" presStyleLbl="revTx" presStyleIdx="1" presStyleCnt="4">
        <dgm:presLayoutVars/>
      </dgm:prSet>
      <dgm:spPr/>
    </dgm:pt>
    <dgm:pt modelId="{7E55E7F8-74EF-4C7C-BD6A-EDA490E79370}" type="pres">
      <dgm:prSet presAssocID="{E6D77D5B-4562-4DEB-B582-14E500A623AA}" presName="sibTrans" presStyleCnt="0"/>
      <dgm:spPr/>
    </dgm:pt>
    <dgm:pt modelId="{C701BC4A-12A8-467B-B4D0-1973CEEEDD64}" type="pres">
      <dgm:prSet presAssocID="{97C68258-57F5-465F-B483-12A8156BFD6F}" presName="compNode" presStyleCnt="0"/>
      <dgm:spPr/>
    </dgm:pt>
    <dgm:pt modelId="{4A4943EF-BD4A-430D-925D-04D8A3635977}" type="pres">
      <dgm:prSet presAssocID="{97C68258-57F5-465F-B483-12A8156BF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F9F600-58D3-42D0-B317-B91289374330}" type="pres">
      <dgm:prSet presAssocID="{97C68258-57F5-465F-B483-12A8156BFD6F}" presName="iconSpace" presStyleCnt="0"/>
      <dgm:spPr/>
    </dgm:pt>
    <dgm:pt modelId="{472A7853-BA43-4055-896C-663A1F4B2C61}" type="pres">
      <dgm:prSet presAssocID="{97C68258-57F5-465F-B483-12A8156BFD6F}" presName="parTx" presStyleLbl="revTx" presStyleIdx="2" presStyleCnt="4">
        <dgm:presLayoutVars>
          <dgm:chMax val="0"/>
          <dgm:chPref val="0"/>
        </dgm:presLayoutVars>
      </dgm:prSet>
      <dgm:spPr/>
    </dgm:pt>
    <dgm:pt modelId="{1BD6736F-0598-47FA-8184-1EB951917F36}" type="pres">
      <dgm:prSet presAssocID="{97C68258-57F5-465F-B483-12A8156BFD6F}" presName="txSpace" presStyleCnt="0"/>
      <dgm:spPr/>
    </dgm:pt>
    <dgm:pt modelId="{D7A6954B-8CD9-4DB4-BC77-76296277D107}" type="pres">
      <dgm:prSet presAssocID="{97C68258-57F5-465F-B483-12A8156BFD6F}" presName="desTx" presStyleLbl="revTx" presStyleIdx="3" presStyleCnt="4">
        <dgm:presLayoutVars/>
      </dgm:prSet>
      <dgm:spPr/>
    </dgm:pt>
  </dgm:ptLst>
  <dgm:cxnLst>
    <dgm:cxn modelId="{D5DF3919-EB1D-473C-8919-B884366884F0}" srcId="{97C68258-57F5-465F-B483-12A8156BFD6F}" destId="{934C6467-ADB9-42AA-89B4-1B664946C541}" srcOrd="2" destOrd="0" parTransId="{FBB79ADA-C296-4F1F-9B6D-1FCBBCD96BB9}" sibTransId="{4D647AD7-7301-4ACE-9B8A-848C5BF818CD}"/>
    <dgm:cxn modelId="{01B77E26-2A31-44E2-AF9F-21A2C7251A17}" srcId="{6193CDBE-9628-4EEC-8C13-F3E14743F5E9}" destId="{90A2FF31-C769-4ED0-9234-FE1F143526EE}" srcOrd="0" destOrd="0" parTransId="{A7622EDB-9EFA-4C6A-B5F7-898A0B87D7C7}" sibTransId="{E6D77D5B-4562-4DEB-B582-14E500A623AA}"/>
    <dgm:cxn modelId="{8FA3DB27-47AA-48C9-A138-6AF4FF8FBF59}" type="presOf" srcId="{8E09BB11-7C1F-4C97-A19D-54AFE216AB6D}" destId="{D7A6954B-8CD9-4DB4-BC77-76296277D107}" srcOrd="0" destOrd="1" presId="urn:microsoft.com/office/officeart/2018/2/layout/IconLabelDescriptionList"/>
    <dgm:cxn modelId="{D81BF229-CC79-4383-9D79-579D46292B50}" type="presOf" srcId="{D3B4B206-61AB-4CF0-A819-B3A2FB95A8BC}" destId="{9DE60421-40B1-4172-989A-920447668737}" srcOrd="0" destOrd="0" presId="urn:microsoft.com/office/officeart/2018/2/layout/IconLabelDescriptionList"/>
    <dgm:cxn modelId="{F2ABA776-6F49-44EB-B871-5A8D0F1703D5}" type="presOf" srcId="{15767E04-CCB1-4882-A6D3-196941F45FAD}" destId="{D7A6954B-8CD9-4DB4-BC77-76296277D107}" srcOrd="0" destOrd="0" presId="urn:microsoft.com/office/officeart/2018/2/layout/IconLabelDescriptionList"/>
    <dgm:cxn modelId="{E8923A7C-F34D-4665-8E87-F2FD848869A1}" srcId="{90A2FF31-C769-4ED0-9234-FE1F143526EE}" destId="{D3B4B206-61AB-4CF0-A819-B3A2FB95A8BC}" srcOrd="0" destOrd="0" parTransId="{998B7904-CC63-4FB1-9B84-1C374231D7B4}" sibTransId="{82246A23-4409-4F68-97D3-E2E3507F2BDF}"/>
    <dgm:cxn modelId="{1A476A7D-5DCF-4BDE-8807-7724041B1BD0}" srcId="{6193CDBE-9628-4EEC-8C13-F3E14743F5E9}" destId="{97C68258-57F5-465F-B483-12A8156BFD6F}" srcOrd="1" destOrd="0" parTransId="{58E3F0C7-AD48-4D6A-B797-7BC40F1B6346}" sibTransId="{EA63B4D7-8098-43BD-B3EE-00F2D4454671}"/>
    <dgm:cxn modelId="{93F38388-2F9F-45DB-92B8-AD7F2F081A55}" type="presOf" srcId="{6193CDBE-9628-4EEC-8C13-F3E14743F5E9}" destId="{D5B5C9DD-3B1D-4423-881A-E32CFB6E03D7}" srcOrd="0" destOrd="0" presId="urn:microsoft.com/office/officeart/2018/2/layout/IconLabelDescriptionList"/>
    <dgm:cxn modelId="{FFBB1097-4039-4E2F-AB76-4494422942A1}" srcId="{97C68258-57F5-465F-B483-12A8156BFD6F}" destId="{8E09BB11-7C1F-4C97-A19D-54AFE216AB6D}" srcOrd="1" destOrd="0" parTransId="{E49E7902-3B97-4FDD-94EB-1318B83915CE}" sibTransId="{FCEEA3E9-339A-455B-B6B9-1DB0EAEAA824}"/>
    <dgm:cxn modelId="{45ECE3A1-A39B-4EB3-9CA6-8C246EC07622}" type="presOf" srcId="{90A2FF31-C769-4ED0-9234-FE1F143526EE}" destId="{4951CE9B-9951-4294-B985-000FC4DF9998}" srcOrd="0" destOrd="0" presId="urn:microsoft.com/office/officeart/2018/2/layout/IconLabelDescriptionList"/>
    <dgm:cxn modelId="{521F06CA-D587-4160-83B4-981E3D60F1F5}" type="presOf" srcId="{934C6467-ADB9-42AA-89B4-1B664946C541}" destId="{D7A6954B-8CD9-4DB4-BC77-76296277D107}" srcOrd="0" destOrd="2" presId="urn:microsoft.com/office/officeart/2018/2/layout/IconLabelDescriptionList"/>
    <dgm:cxn modelId="{85DBB8F5-896B-4331-A598-CA4423AE19A5}" type="presOf" srcId="{97C68258-57F5-465F-B483-12A8156BFD6F}" destId="{472A7853-BA43-4055-896C-663A1F4B2C61}" srcOrd="0" destOrd="0" presId="urn:microsoft.com/office/officeart/2018/2/layout/IconLabelDescriptionList"/>
    <dgm:cxn modelId="{F2ED87F8-2373-4152-B342-D8E89B7E21EC}" srcId="{97C68258-57F5-465F-B483-12A8156BFD6F}" destId="{15767E04-CCB1-4882-A6D3-196941F45FAD}" srcOrd="0" destOrd="0" parTransId="{74B0F17C-4498-4709-8D31-F43A56AB01E2}" sibTransId="{AADAAB29-985D-42F9-9230-FDB8B5C28C70}"/>
    <dgm:cxn modelId="{F2F0886C-A5B9-41F8-B897-D0D3DC9350FB}" type="presParOf" srcId="{D5B5C9DD-3B1D-4423-881A-E32CFB6E03D7}" destId="{243EF584-BFB7-4B8A-BABC-1CA317095561}" srcOrd="0" destOrd="0" presId="urn:microsoft.com/office/officeart/2018/2/layout/IconLabelDescriptionList"/>
    <dgm:cxn modelId="{CCFAF798-52FC-4D62-9A9A-DD73088C81F4}" type="presParOf" srcId="{243EF584-BFB7-4B8A-BABC-1CA317095561}" destId="{677BE8AE-2E76-4F38-B1DC-0DD2F3FADFD1}" srcOrd="0" destOrd="0" presId="urn:microsoft.com/office/officeart/2018/2/layout/IconLabelDescriptionList"/>
    <dgm:cxn modelId="{561912CB-1B21-4F55-84E6-7283ACBCA638}" type="presParOf" srcId="{243EF584-BFB7-4B8A-BABC-1CA317095561}" destId="{DDE13E79-F950-48DE-9E8A-179E0E585F22}" srcOrd="1" destOrd="0" presId="urn:microsoft.com/office/officeart/2018/2/layout/IconLabelDescriptionList"/>
    <dgm:cxn modelId="{9D0B5395-BCC1-4945-81A0-5BF36AD565D8}" type="presParOf" srcId="{243EF584-BFB7-4B8A-BABC-1CA317095561}" destId="{4951CE9B-9951-4294-B985-000FC4DF9998}" srcOrd="2" destOrd="0" presId="urn:microsoft.com/office/officeart/2018/2/layout/IconLabelDescriptionList"/>
    <dgm:cxn modelId="{72C80767-75AE-4D75-B074-08E1EB81F04C}" type="presParOf" srcId="{243EF584-BFB7-4B8A-BABC-1CA317095561}" destId="{9D136388-7EEA-4E92-AB1F-53B4CAC00FEC}" srcOrd="3" destOrd="0" presId="urn:microsoft.com/office/officeart/2018/2/layout/IconLabelDescriptionList"/>
    <dgm:cxn modelId="{8C892930-6778-4F50-852D-2C6F3B99BEA7}" type="presParOf" srcId="{243EF584-BFB7-4B8A-BABC-1CA317095561}" destId="{9DE60421-40B1-4172-989A-920447668737}" srcOrd="4" destOrd="0" presId="urn:microsoft.com/office/officeart/2018/2/layout/IconLabelDescriptionList"/>
    <dgm:cxn modelId="{334F4153-D77A-40EB-A806-1762C5E3D2C2}" type="presParOf" srcId="{D5B5C9DD-3B1D-4423-881A-E32CFB6E03D7}" destId="{7E55E7F8-74EF-4C7C-BD6A-EDA490E79370}" srcOrd="1" destOrd="0" presId="urn:microsoft.com/office/officeart/2018/2/layout/IconLabelDescriptionList"/>
    <dgm:cxn modelId="{3A0CA26E-9A0B-401A-9DE1-1261B54F9B35}" type="presParOf" srcId="{D5B5C9DD-3B1D-4423-881A-E32CFB6E03D7}" destId="{C701BC4A-12A8-467B-B4D0-1973CEEEDD64}" srcOrd="2" destOrd="0" presId="urn:microsoft.com/office/officeart/2018/2/layout/IconLabelDescriptionList"/>
    <dgm:cxn modelId="{19F8982E-DC84-4A34-8E73-6D8FD64962D8}" type="presParOf" srcId="{C701BC4A-12A8-467B-B4D0-1973CEEEDD64}" destId="{4A4943EF-BD4A-430D-925D-04D8A3635977}" srcOrd="0" destOrd="0" presId="urn:microsoft.com/office/officeart/2018/2/layout/IconLabelDescriptionList"/>
    <dgm:cxn modelId="{B195AF70-7920-4E1B-9439-878A5F5462B3}" type="presParOf" srcId="{C701BC4A-12A8-467B-B4D0-1973CEEEDD64}" destId="{E4F9F600-58D3-42D0-B317-B91289374330}" srcOrd="1" destOrd="0" presId="urn:microsoft.com/office/officeart/2018/2/layout/IconLabelDescriptionList"/>
    <dgm:cxn modelId="{50404543-9A52-478D-AD63-30226B7DAB58}" type="presParOf" srcId="{C701BC4A-12A8-467B-B4D0-1973CEEEDD64}" destId="{472A7853-BA43-4055-896C-663A1F4B2C61}" srcOrd="2" destOrd="0" presId="urn:microsoft.com/office/officeart/2018/2/layout/IconLabelDescriptionList"/>
    <dgm:cxn modelId="{69CBDE04-E883-4ED4-9F13-9C49AADFD1D3}" type="presParOf" srcId="{C701BC4A-12A8-467B-B4D0-1973CEEEDD64}" destId="{1BD6736F-0598-47FA-8184-1EB951917F36}" srcOrd="3" destOrd="0" presId="urn:microsoft.com/office/officeart/2018/2/layout/IconLabelDescriptionList"/>
    <dgm:cxn modelId="{44299733-F76D-4D94-9B77-A2450F576C23}" type="presParOf" srcId="{C701BC4A-12A8-467B-B4D0-1973CEEEDD64}" destId="{D7A6954B-8CD9-4DB4-BC77-76296277D1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A55D5-859C-47B8-B535-077FB51C6F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136803-F10B-40E6-8337-C99CE9FADF77}">
      <dgm:prSet/>
      <dgm:spPr/>
      <dgm:t>
        <a:bodyPr/>
        <a:lstStyle/>
        <a:p>
          <a:r>
            <a:rPr lang="en-US"/>
            <a:t>Dataset: Rock–Paper–Scissors (Kaggle)  </a:t>
          </a:r>
        </a:p>
      </dgm:t>
    </dgm:pt>
    <dgm:pt modelId="{84A80E50-B549-4878-8CF5-02CA09B38FF7}" type="parTrans" cxnId="{7CFE6127-77FD-4BDC-BD13-94D22AA61831}">
      <dgm:prSet/>
      <dgm:spPr/>
      <dgm:t>
        <a:bodyPr/>
        <a:lstStyle/>
        <a:p>
          <a:endParaRPr lang="en-US"/>
        </a:p>
      </dgm:t>
    </dgm:pt>
    <dgm:pt modelId="{223A664A-2118-45FD-8769-B923D1A10A42}" type="sibTrans" cxnId="{7CFE6127-77FD-4BDC-BD13-94D22AA61831}">
      <dgm:prSet/>
      <dgm:spPr/>
      <dgm:t>
        <a:bodyPr/>
        <a:lstStyle/>
        <a:p>
          <a:endParaRPr lang="en-US"/>
        </a:p>
      </dgm:t>
    </dgm:pt>
    <dgm:pt modelId="{E6BFE872-6B95-4797-98CF-1490D42979B6}">
      <dgm:prSet/>
      <dgm:spPr/>
      <dgm:t>
        <a:bodyPr/>
        <a:lstStyle/>
        <a:p>
          <a:r>
            <a:rPr lang="en-US"/>
            <a:t>Total Images: 2,892 color images (CGI-generated)  </a:t>
          </a:r>
        </a:p>
      </dgm:t>
    </dgm:pt>
    <dgm:pt modelId="{D6E898CA-0D9F-4FB3-AFA0-EF80CAA2113B}" type="parTrans" cxnId="{21DD7772-55C9-4FFD-A288-2F58EC9E6D30}">
      <dgm:prSet/>
      <dgm:spPr/>
      <dgm:t>
        <a:bodyPr/>
        <a:lstStyle/>
        <a:p>
          <a:endParaRPr lang="en-US"/>
        </a:p>
      </dgm:t>
    </dgm:pt>
    <dgm:pt modelId="{8AA43C64-3634-4E53-97F9-7CBD1736A7E5}" type="sibTrans" cxnId="{21DD7772-55C9-4FFD-A288-2F58EC9E6D30}">
      <dgm:prSet/>
      <dgm:spPr/>
      <dgm:t>
        <a:bodyPr/>
        <a:lstStyle/>
        <a:p>
          <a:endParaRPr lang="en-US"/>
        </a:p>
      </dgm:t>
    </dgm:pt>
    <dgm:pt modelId="{816A523F-32D9-4A6C-8537-52B2C38EC9C9}">
      <dgm:prSet/>
      <dgm:spPr/>
      <dgm:t>
        <a:bodyPr/>
        <a:lstStyle/>
        <a:p>
          <a:r>
            <a:rPr lang="en-US"/>
            <a:t>Classes: Rock, Paper, Scissors </a:t>
          </a:r>
        </a:p>
      </dgm:t>
    </dgm:pt>
    <dgm:pt modelId="{D4208C85-652C-4765-99F6-522ADD197349}" type="parTrans" cxnId="{FD4C9304-9C20-4840-8899-6ECD498037A1}">
      <dgm:prSet/>
      <dgm:spPr/>
      <dgm:t>
        <a:bodyPr/>
        <a:lstStyle/>
        <a:p>
          <a:endParaRPr lang="en-US"/>
        </a:p>
      </dgm:t>
    </dgm:pt>
    <dgm:pt modelId="{779E3D39-951F-462D-BF70-1B236360157F}" type="sibTrans" cxnId="{FD4C9304-9C20-4840-8899-6ECD498037A1}">
      <dgm:prSet/>
      <dgm:spPr/>
      <dgm:t>
        <a:bodyPr/>
        <a:lstStyle/>
        <a:p>
          <a:endParaRPr lang="en-US"/>
        </a:p>
      </dgm:t>
    </dgm:pt>
    <dgm:pt modelId="{C1D658D1-6AA7-4719-8F69-87776A0EDA2D}">
      <dgm:prSet/>
      <dgm:spPr/>
      <dgm:t>
        <a:bodyPr/>
        <a:lstStyle/>
        <a:p>
          <a:r>
            <a:rPr lang="en-US"/>
            <a:t>Image Size: 300×300 pixels, 24-bit color  </a:t>
          </a:r>
        </a:p>
      </dgm:t>
    </dgm:pt>
    <dgm:pt modelId="{5C1B75C4-0862-4835-8A8A-9C9F50102DFD}" type="parTrans" cxnId="{FF3F4F88-E530-4FC9-BBF4-BA3C35B947F4}">
      <dgm:prSet/>
      <dgm:spPr/>
      <dgm:t>
        <a:bodyPr/>
        <a:lstStyle/>
        <a:p>
          <a:endParaRPr lang="en-US"/>
        </a:p>
      </dgm:t>
    </dgm:pt>
    <dgm:pt modelId="{8A6ABD02-DD82-4F07-854D-945C8F5BDACD}" type="sibTrans" cxnId="{FF3F4F88-E530-4FC9-BBF4-BA3C35B947F4}">
      <dgm:prSet/>
      <dgm:spPr/>
      <dgm:t>
        <a:bodyPr/>
        <a:lstStyle/>
        <a:p>
          <a:endParaRPr lang="en-US"/>
        </a:p>
      </dgm:t>
    </dgm:pt>
    <dgm:pt modelId="{A4B38EE9-D026-44C1-99DE-9A5C17869EA5}">
      <dgm:prSet/>
      <dgm:spPr/>
      <dgm:t>
        <a:bodyPr/>
        <a:lstStyle/>
        <a:p>
          <a:r>
            <a:rPr lang="en-US"/>
            <a:t>Background: All hands posed on a white background  </a:t>
          </a:r>
        </a:p>
      </dgm:t>
    </dgm:pt>
    <dgm:pt modelId="{78A95D09-418B-4758-A0EE-D240621A06A4}" type="parTrans" cxnId="{AAB7868E-520E-44CF-8470-C58D94A06316}">
      <dgm:prSet/>
      <dgm:spPr/>
      <dgm:t>
        <a:bodyPr/>
        <a:lstStyle/>
        <a:p>
          <a:endParaRPr lang="en-US"/>
        </a:p>
      </dgm:t>
    </dgm:pt>
    <dgm:pt modelId="{58B5BCBD-D026-4A38-A081-FDC5F952D4B5}" type="sibTrans" cxnId="{AAB7868E-520E-44CF-8470-C58D94A06316}">
      <dgm:prSet/>
      <dgm:spPr/>
      <dgm:t>
        <a:bodyPr/>
        <a:lstStyle/>
        <a:p>
          <a:endParaRPr lang="en-US"/>
        </a:p>
      </dgm:t>
    </dgm:pt>
    <dgm:pt modelId="{857627B1-024F-4BB5-A64A-585DEDE9B0C8}">
      <dgm:prSet/>
      <dgm:spPr/>
      <dgm:t>
        <a:bodyPr/>
        <a:lstStyle/>
        <a:p>
          <a:r>
            <a:rPr lang="en-US"/>
            <a:t>Structure:  </a:t>
          </a:r>
        </a:p>
      </dgm:t>
    </dgm:pt>
    <dgm:pt modelId="{6B622E44-2DD6-4E90-814E-4DAC2FD4ECE0}" type="parTrans" cxnId="{7069462D-DDE7-4C55-ABC4-56F9D1E6EFBD}">
      <dgm:prSet/>
      <dgm:spPr/>
      <dgm:t>
        <a:bodyPr/>
        <a:lstStyle/>
        <a:p>
          <a:endParaRPr lang="en-US"/>
        </a:p>
      </dgm:t>
    </dgm:pt>
    <dgm:pt modelId="{B5F998CC-5DE2-49B7-98DE-F03715DE9FBA}" type="sibTrans" cxnId="{7069462D-DDE7-4C55-ABC4-56F9D1E6EFBD}">
      <dgm:prSet/>
      <dgm:spPr/>
      <dgm:t>
        <a:bodyPr/>
        <a:lstStyle/>
        <a:p>
          <a:endParaRPr lang="en-US"/>
        </a:p>
      </dgm:t>
    </dgm:pt>
    <dgm:pt modelId="{DBA8C8A9-3CDD-4891-82C0-AA09C1B5C5D8}">
      <dgm:prSet/>
      <dgm:spPr/>
      <dgm:t>
        <a:bodyPr/>
        <a:lstStyle/>
        <a:p>
          <a:r>
            <a:rPr lang="en-US"/>
            <a:t>Folders: train/, validation/, test/  </a:t>
          </a:r>
        </a:p>
      </dgm:t>
    </dgm:pt>
    <dgm:pt modelId="{767B111E-2341-4DA0-AA17-FB7428FDCABB}" type="parTrans" cxnId="{0534803F-47C1-4518-A347-7A592D628842}">
      <dgm:prSet/>
      <dgm:spPr/>
      <dgm:t>
        <a:bodyPr/>
        <a:lstStyle/>
        <a:p>
          <a:endParaRPr lang="en-US"/>
        </a:p>
      </dgm:t>
    </dgm:pt>
    <dgm:pt modelId="{9B9530FA-E3FE-41AD-8247-A83C84C69959}" type="sibTrans" cxnId="{0534803F-47C1-4518-A347-7A592D628842}">
      <dgm:prSet/>
      <dgm:spPr/>
      <dgm:t>
        <a:bodyPr/>
        <a:lstStyle/>
        <a:p>
          <a:endParaRPr lang="en-US"/>
        </a:p>
      </dgm:t>
    </dgm:pt>
    <dgm:pt modelId="{9505C5EC-5875-4492-8A0F-D4053D7792AE}">
      <dgm:prSet/>
      <dgm:spPr/>
      <dgm:t>
        <a:bodyPr/>
        <a:lstStyle/>
        <a:p>
          <a:r>
            <a:rPr lang="en-US"/>
            <a:t>Balanced number of images per class </a:t>
          </a:r>
        </a:p>
      </dgm:t>
    </dgm:pt>
    <dgm:pt modelId="{855434B8-A026-47D8-8C62-E63BFF108AA4}" type="parTrans" cxnId="{59BF3947-5875-44C7-AE7D-5F95A6F0687E}">
      <dgm:prSet/>
      <dgm:spPr/>
      <dgm:t>
        <a:bodyPr/>
        <a:lstStyle/>
        <a:p>
          <a:endParaRPr lang="en-US"/>
        </a:p>
      </dgm:t>
    </dgm:pt>
    <dgm:pt modelId="{D3B13424-0ED6-418B-ADF7-7452293A5CB2}" type="sibTrans" cxnId="{59BF3947-5875-44C7-AE7D-5F95A6F0687E}">
      <dgm:prSet/>
      <dgm:spPr/>
      <dgm:t>
        <a:bodyPr/>
        <a:lstStyle/>
        <a:p>
          <a:endParaRPr lang="en-US"/>
        </a:p>
      </dgm:t>
    </dgm:pt>
    <dgm:pt modelId="{2821C0A6-878D-44A6-9C9D-E42C7499A293}">
      <dgm:prSet/>
      <dgm:spPr/>
      <dgm:t>
        <a:bodyPr/>
        <a:lstStyle/>
        <a:p>
          <a:r>
            <a:rPr lang="en-US"/>
            <a:t>License: Creative Commons BY 2.0 (free for use with attribution)  </a:t>
          </a:r>
        </a:p>
      </dgm:t>
    </dgm:pt>
    <dgm:pt modelId="{0C775A91-4C16-4E90-BC34-0B2C361A436A}" type="parTrans" cxnId="{BC68AEB2-3C1F-4CC3-AC4B-12A4C01A63F7}">
      <dgm:prSet/>
      <dgm:spPr/>
      <dgm:t>
        <a:bodyPr/>
        <a:lstStyle/>
        <a:p>
          <a:endParaRPr lang="en-US"/>
        </a:p>
      </dgm:t>
    </dgm:pt>
    <dgm:pt modelId="{329D22C8-336F-4C32-B3CB-584ADF14ACB1}" type="sibTrans" cxnId="{BC68AEB2-3C1F-4CC3-AC4B-12A4C01A63F7}">
      <dgm:prSet/>
      <dgm:spPr/>
      <dgm:t>
        <a:bodyPr/>
        <a:lstStyle/>
        <a:p>
          <a:endParaRPr lang="en-US"/>
        </a:p>
      </dgm:t>
    </dgm:pt>
    <dgm:pt modelId="{674247EC-7851-4E6E-80A9-81B938480A57}">
      <dgm:prSet/>
      <dgm:spPr/>
      <dgm:t>
        <a:bodyPr/>
        <a:lstStyle/>
        <a:p>
          <a:r>
            <a:rPr lang="en-US"/>
            <a:t>Source: Kaggle Dataset</a:t>
          </a:r>
        </a:p>
      </dgm:t>
    </dgm:pt>
    <dgm:pt modelId="{F0EED06F-B42C-4055-A824-2FD818792F7F}" type="parTrans" cxnId="{C1C6180A-DE02-456A-860F-FBA79F10359D}">
      <dgm:prSet/>
      <dgm:spPr/>
      <dgm:t>
        <a:bodyPr/>
        <a:lstStyle/>
        <a:p>
          <a:endParaRPr lang="en-US"/>
        </a:p>
      </dgm:t>
    </dgm:pt>
    <dgm:pt modelId="{32C7147D-A041-4176-B13E-636FBB07944A}" type="sibTrans" cxnId="{C1C6180A-DE02-456A-860F-FBA79F10359D}">
      <dgm:prSet/>
      <dgm:spPr/>
      <dgm:t>
        <a:bodyPr/>
        <a:lstStyle/>
        <a:p>
          <a:endParaRPr lang="en-US"/>
        </a:p>
      </dgm:t>
    </dgm:pt>
    <dgm:pt modelId="{1620780E-E7D6-4112-A481-725854033A46}" type="pres">
      <dgm:prSet presAssocID="{AB7A55D5-859C-47B8-B535-077FB51C6FD7}" presName="diagram" presStyleCnt="0">
        <dgm:presLayoutVars>
          <dgm:dir/>
          <dgm:resizeHandles val="exact"/>
        </dgm:presLayoutVars>
      </dgm:prSet>
      <dgm:spPr/>
    </dgm:pt>
    <dgm:pt modelId="{554A5355-8F05-4CBC-A393-03EC517E9D83}" type="pres">
      <dgm:prSet presAssocID="{23136803-F10B-40E6-8337-C99CE9FADF77}" presName="node" presStyleLbl="node1" presStyleIdx="0" presStyleCnt="8">
        <dgm:presLayoutVars>
          <dgm:bulletEnabled val="1"/>
        </dgm:presLayoutVars>
      </dgm:prSet>
      <dgm:spPr/>
    </dgm:pt>
    <dgm:pt modelId="{1AD717B4-C88D-4BD9-AD30-0975721D0DB6}" type="pres">
      <dgm:prSet presAssocID="{223A664A-2118-45FD-8769-B923D1A10A42}" presName="sibTrans" presStyleCnt="0"/>
      <dgm:spPr/>
    </dgm:pt>
    <dgm:pt modelId="{8F567091-B6F9-4EFC-9311-0B463E7FC678}" type="pres">
      <dgm:prSet presAssocID="{E6BFE872-6B95-4797-98CF-1490D42979B6}" presName="node" presStyleLbl="node1" presStyleIdx="1" presStyleCnt="8">
        <dgm:presLayoutVars>
          <dgm:bulletEnabled val="1"/>
        </dgm:presLayoutVars>
      </dgm:prSet>
      <dgm:spPr/>
    </dgm:pt>
    <dgm:pt modelId="{AE4C98E3-4093-44CD-96D3-675DC7830EC5}" type="pres">
      <dgm:prSet presAssocID="{8AA43C64-3634-4E53-97F9-7CBD1736A7E5}" presName="sibTrans" presStyleCnt="0"/>
      <dgm:spPr/>
    </dgm:pt>
    <dgm:pt modelId="{8C13C510-5D79-4A60-BB05-74F87A1853C1}" type="pres">
      <dgm:prSet presAssocID="{816A523F-32D9-4A6C-8537-52B2C38EC9C9}" presName="node" presStyleLbl="node1" presStyleIdx="2" presStyleCnt="8">
        <dgm:presLayoutVars>
          <dgm:bulletEnabled val="1"/>
        </dgm:presLayoutVars>
      </dgm:prSet>
      <dgm:spPr/>
    </dgm:pt>
    <dgm:pt modelId="{905E09D7-089F-4AB3-B0E8-B5A9AEECD3AF}" type="pres">
      <dgm:prSet presAssocID="{779E3D39-951F-462D-BF70-1B236360157F}" presName="sibTrans" presStyleCnt="0"/>
      <dgm:spPr/>
    </dgm:pt>
    <dgm:pt modelId="{07A538BC-2F1E-4289-A166-0793208A1CC5}" type="pres">
      <dgm:prSet presAssocID="{C1D658D1-6AA7-4719-8F69-87776A0EDA2D}" presName="node" presStyleLbl="node1" presStyleIdx="3" presStyleCnt="8">
        <dgm:presLayoutVars>
          <dgm:bulletEnabled val="1"/>
        </dgm:presLayoutVars>
      </dgm:prSet>
      <dgm:spPr/>
    </dgm:pt>
    <dgm:pt modelId="{F78562C5-9193-44C3-B24D-3077F9B2DFAA}" type="pres">
      <dgm:prSet presAssocID="{8A6ABD02-DD82-4F07-854D-945C8F5BDACD}" presName="sibTrans" presStyleCnt="0"/>
      <dgm:spPr/>
    </dgm:pt>
    <dgm:pt modelId="{4AEEABC1-AD48-49AC-AAFA-3A5F82D7113C}" type="pres">
      <dgm:prSet presAssocID="{A4B38EE9-D026-44C1-99DE-9A5C17869EA5}" presName="node" presStyleLbl="node1" presStyleIdx="4" presStyleCnt="8">
        <dgm:presLayoutVars>
          <dgm:bulletEnabled val="1"/>
        </dgm:presLayoutVars>
      </dgm:prSet>
      <dgm:spPr/>
    </dgm:pt>
    <dgm:pt modelId="{D2E58621-96D4-477D-92A8-E1A17A833D32}" type="pres">
      <dgm:prSet presAssocID="{58B5BCBD-D026-4A38-A081-FDC5F952D4B5}" presName="sibTrans" presStyleCnt="0"/>
      <dgm:spPr/>
    </dgm:pt>
    <dgm:pt modelId="{45543B88-E6DF-4917-B320-CE79347584DE}" type="pres">
      <dgm:prSet presAssocID="{857627B1-024F-4BB5-A64A-585DEDE9B0C8}" presName="node" presStyleLbl="node1" presStyleIdx="5" presStyleCnt="8">
        <dgm:presLayoutVars>
          <dgm:bulletEnabled val="1"/>
        </dgm:presLayoutVars>
      </dgm:prSet>
      <dgm:spPr/>
    </dgm:pt>
    <dgm:pt modelId="{EAEADABD-914F-4CF4-8478-E529AE018504}" type="pres">
      <dgm:prSet presAssocID="{B5F998CC-5DE2-49B7-98DE-F03715DE9FBA}" presName="sibTrans" presStyleCnt="0"/>
      <dgm:spPr/>
    </dgm:pt>
    <dgm:pt modelId="{3F9306CA-AD48-4B11-B644-AFD8C2D86F2F}" type="pres">
      <dgm:prSet presAssocID="{2821C0A6-878D-44A6-9C9D-E42C7499A293}" presName="node" presStyleLbl="node1" presStyleIdx="6" presStyleCnt="8">
        <dgm:presLayoutVars>
          <dgm:bulletEnabled val="1"/>
        </dgm:presLayoutVars>
      </dgm:prSet>
      <dgm:spPr/>
    </dgm:pt>
    <dgm:pt modelId="{1B112E32-D8F3-4BEA-AA49-1D952E769BC7}" type="pres">
      <dgm:prSet presAssocID="{329D22C8-336F-4C32-B3CB-584ADF14ACB1}" presName="sibTrans" presStyleCnt="0"/>
      <dgm:spPr/>
    </dgm:pt>
    <dgm:pt modelId="{81DD2CA7-84C5-4CAF-9C60-80826C0A81D3}" type="pres">
      <dgm:prSet presAssocID="{674247EC-7851-4E6E-80A9-81B938480A57}" presName="node" presStyleLbl="node1" presStyleIdx="7" presStyleCnt="8">
        <dgm:presLayoutVars>
          <dgm:bulletEnabled val="1"/>
        </dgm:presLayoutVars>
      </dgm:prSet>
      <dgm:spPr/>
    </dgm:pt>
  </dgm:ptLst>
  <dgm:cxnLst>
    <dgm:cxn modelId="{57D4D803-3B9D-4FF2-9347-AFFC8061F69C}" type="presOf" srcId="{DBA8C8A9-3CDD-4891-82C0-AA09C1B5C5D8}" destId="{45543B88-E6DF-4917-B320-CE79347584DE}" srcOrd="0" destOrd="1" presId="urn:microsoft.com/office/officeart/2005/8/layout/default"/>
    <dgm:cxn modelId="{FD4C9304-9C20-4840-8899-6ECD498037A1}" srcId="{AB7A55D5-859C-47B8-B535-077FB51C6FD7}" destId="{816A523F-32D9-4A6C-8537-52B2C38EC9C9}" srcOrd="2" destOrd="0" parTransId="{D4208C85-652C-4765-99F6-522ADD197349}" sibTransId="{779E3D39-951F-462D-BF70-1B236360157F}"/>
    <dgm:cxn modelId="{C1C6180A-DE02-456A-860F-FBA79F10359D}" srcId="{AB7A55D5-859C-47B8-B535-077FB51C6FD7}" destId="{674247EC-7851-4E6E-80A9-81B938480A57}" srcOrd="7" destOrd="0" parTransId="{F0EED06F-B42C-4055-A824-2FD818792F7F}" sibTransId="{32C7147D-A041-4176-B13E-636FBB07944A}"/>
    <dgm:cxn modelId="{5B0FFE0D-5787-404A-9731-DEB036624AE7}" type="presOf" srcId="{2821C0A6-878D-44A6-9C9D-E42C7499A293}" destId="{3F9306CA-AD48-4B11-B644-AFD8C2D86F2F}" srcOrd="0" destOrd="0" presId="urn:microsoft.com/office/officeart/2005/8/layout/default"/>
    <dgm:cxn modelId="{7CFE6127-77FD-4BDC-BD13-94D22AA61831}" srcId="{AB7A55D5-859C-47B8-B535-077FB51C6FD7}" destId="{23136803-F10B-40E6-8337-C99CE9FADF77}" srcOrd="0" destOrd="0" parTransId="{84A80E50-B549-4878-8CF5-02CA09B38FF7}" sibTransId="{223A664A-2118-45FD-8769-B923D1A10A42}"/>
    <dgm:cxn modelId="{7069462D-DDE7-4C55-ABC4-56F9D1E6EFBD}" srcId="{AB7A55D5-859C-47B8-B535-077FB51C6FD7}" destId="{857627B1-024F-4BB5-A64A-585DEDE9B0C8}" srcOrd="5" destOrd="0" parTransId="{6B622E44-2DD6-4E90-814E-4DAC2FD4ECE0}" sibTransId="{B5F998CC-5DE2-49B7-98DE-F03715DE9FBA}"/>
    <dgm:cxn modelId="{0534803F-47C1-4518-A347-7A592D628842}" srcId="{857627B1-024F-4BB5-A64A-585DEDE9B0C8}" destId="{DBA8C8A9-3CDD-4891-82C0-AA09C1B5C5D8}" srcOrd="0" destOrd="0" parTransId="{767B111E-2341-4DA0-AA17-FB7428FDCABB}" sibTransId="{9B9530FA-E3FE-41AD-8247-A83C84C69959}"/>
    <dgm:cxn modelId="{CD77C65D-0FA9-423E-87FF-A1E2B2BB54AA}" type="presOf" srcId="{A4B38EE9-D026-44C1-99DE-9A5C17869EA5}" destId="{4AEEABC1-AD48-49AC-AAFA-3A5F82D7113C}" srcOrd="0" destOrd="0" presId="urn:microsoft.com/office/officeart/2005/8/layout/default"/>
    <dgm:cxn modelId="{F2B71C63-859B-429C-A0A9-81962A8DA493}" type="presOf" srcId="{857627B1-024F-4BB5-A64A-585DEDE9B0C8}" destId="{45543B88-E6DF-4917-B320-CE79347584DE}" srcOrd="0" destOrd="0" presId="urn:microsoft.com/office/officeart/2005/8/layout/default"/>
    <dgm:cxn modelId="{59BF3947-5875-44C7-AE7D-5F95A6F0687E}" srcId="{857627B1-024F-4BB5-A64A-585DEDE9B0C8}" destId="{9505C5EC-5875-4492-8A0F-D4053D7792AE}" srcOrd="1" destOrd="0" parTransId="{855434B8-A026-47D8-8C62-E63BFF108AA4}" sibTransId="{D3B13424-0ED6-418B-ADF7-7452293A5CB2}"/>
    <dgm:cxn modelId="{F5849468-5152-48FC-B8E5-74A5A9F94EEC}" type="presOf" srcId="{9505C5EC-5875-4492-8A0F-D4053D7792AE}" destId="{45543B88-E6DF-4917-B320-CE79347584DE}" srcOrd="0" destOrd="2" presId="urn:microsoft.com/office/officeart/2005/8/layout/default"/>
    <dgm:cxn modelId="{697AA04D-9B15-48E4-8E2D-E5111A8DF63B}" type="presOf" srcId="{C1D658D1-6AA7-4719-8F69-87776A0EDA2D}" destId="{07A538BC-2F1E-4289-A166-0793208A1CC5}" srcOrd="0" destOrd="0" presId="urn:microsoft.com/office/officeart/2005/8/layout/default"/>
    <dgm:cxn modelId="{21DD7772-55C9-4FFD-A288-2F58EC9E6D30}" srcId="{AB7A55D5-859C-47B8-B535-077FB51C6FD7}" destId="{E6BFE872-6B95-4797-98CF-1490D42979B6}" srcOrd="1" destOrd="0" parTransId="{D6E898CA-0D9F-4FB3-AFA0-EF80CAA2113B}" sibTransId="{8AA43C64-3634-4E53-97F9-7CBD1736A7E5}"/>
    <dgm:cxn modelId="{1D065576-BB5A-439E-AF85-35DB36CB968A}" type="presOf" srcId="{E6BFE872-6B95-4797-98CF-1490D42979B6}" destId="{8F567091-B6F9-4EFC-9311-0B463E7FC678}" srcOrd="0" destOrd="0" presId="urn:microsoft.com/office/officeart/2005/8/layout/default"/>
    <dgm:cxn modelId="{FF3F4F88-E530-4FC9-BBF4-BA3C35B947F4}" srcId="{AB7A55D5-859C-47B8-B535-077FB51C6FD7}" destId="{C1D658D1-6AA7-4719-8F69-87776A0EDA2D}" srcOrd="3" destOrd="0" parTransId="{5C1B75C4-0862-4835-8A8A-9C9F50102DFD}" sibTransId="{8A6ABD02-DD82-4F07-854D-945C8F5BDACD}"/>
    <dgm:cxn modelId="{AAB7868E-520E-44CF-8470-C58D94A06316}" srcId="{AB7A55D5-859C-47B8-B535-077FB51C6FD7}" destId="{A4B38EE9-D026-44C1-99DE-9A5C17869EA5}" srcOrd="4" destOrd="0" parTransId="{78A95D09-418B-4758-A0EE-D240621A06A4}" sibTransId="{58B5BCBD-D026-4A38-A081-FDC5F952D4B5}"/>
    <dgm:cxn modelId="{CA5998A7-C3E5-49B2-8A02-A8E6657A624F}" type="presOf" srcId="{674247EC-7851-4E6E-80A9-81B938480A57}" destId="{81DD2CA7-84C5-4CAF-9C60-80826C0A81D3}" srcOrd="0" destOrd="0" presId="urn:microsoft.com/office/officeart/2005/8/layout/default"/>
    <dgm:cxn modelId="{BC68AEB2-3C1F-4CC3-AC4B-12A4C01A63F7}" srcId="{AB7A55D5-859C-47B8-B535-077FB51C6FD7}" destId="{2821C0A6-878D-44A6-9C9D-E42C7499A293}" srcOrd="6" destOrd="0" parTransId="{0C775A91-4C16-4E90-BC34-0B2C361A436A}" sibTransId="{329D22C8-336F-4C32-B3CB-584ADF14ACB1}"/>
    <dgm:cxn modelId="{5EE272C7-7B5B-486E-B644-332B055C5811}" type="presOf" srcId="{816A523F-32D9-4A6C-8537-52B2C38EC9C9}" destId="{8C13C510-5D79-4A60-BB05-74F87A1853C1}" srcOrd="0" destOrd="0" presId="urn:microsoft.com/office/officeart/2005/8/layout/default"/>
    <dgm:cxn modelId="{3D60BEE7-1FD3-4401-B037-FE69EEE4E343}" type="presOf" srcId="{23136803-F10B-40E6-8337-C99CE9FADF77}" destId="{554A5355-8F05-4CBC-A393-03EC517E9D83}" srcOrd="0" destOrd="0" presId="urn:microsoft.com/office/officeart/2005/8/layout/default"/>
    <dgm:cxn modelId="{9DB788FF-5636-4E21-8154-EDA90E165804}" type="presOf" srcId="{AB7A55D5-859C-47B8-B535-077FB51C6FD7}" destId="{1620780E-E7D6-4112-A481-725854033A46}" srcOrd="0" destOrd="0" presId="urn:microsoft.com/office/officeart/2005/8/layout/default"/>
    <dgm:cxn modelId="{F0158172-999A-4747-9F1B-85B2D43774D7}" type="presParOf" srcId="{1620780E-E7D6-4112-A481-725854033A46}" destId="{554A5355-8F05-4CBC-A393-03EC517E9D83}" srcOrd="0" destOrd="0" presId="urn:microsoft.com/office/officeart/2005/8/layout/default"/>
    <dgm:cxn modelId="{423F3399-2756-4F54-9AB9-19D6657A2028}" type="presParOf" srcId="{1620780E-E7D6-4112-A481-725854033A46}" destId="{1AD717B4-C88D-4BD9-AD30-0975721D0DB6}" srcOrd="1" destOrd="0" presId="urn:microsoft.com/office/officeart/2005/8/layout/default"/>
    <dgm:cxn modelId="{3D3777BE-A242-48B4-88F5-E35009360214}" type="presParOf" srcId="{1620780E-E7D6-4112-A481-725854033A46}" destId="{8F567091-B6F9-4EFC-9311-0B463E7FC678}" srcOrd="2" destOrd="0" presId="urn:microsoft.com/office/officeart/2005/8/layout/default"/>
    <dgm:cxn modelId="{8A6B1547-8740-448F-966D-6236DE00E929}" type="presParOf" srcId="{1620780E-E7D6-4112-A481-725854033A46}" destId="{AE4C98E3-4093-44CD-96D3-675DC7830EC5}" srcOrd="3" destOrd="0" presId="urn:microsoft.com/office/officeart/2005/8/layout/default"/>
    <dgm:cxn modelId="{77B4CDA4-B688-4EEB-B17D-6270A4D7E919}" type="presParOf" srcId="{1620780E-E7D6-4112-A481-725854033A46}" destId="{8C13C510-5D79-4A60-BB05-74F87A1853C1}" srcOrd="4" destOrd="0" presId="urn:microsoft.com/office/officeart/2005/8/layout/default"/>
    <dgm:cxn modelId="{9334F011-69D2-40AE-8D83-A684752CC7A1}" type="presParOf" srcId="{1620780E-E7D6-4112-A481-725854033A46}" destId="{905E09D7-089F-4AB3-B0E8-B5A9AEECD3AF}" srcOrd="5" destOrd="0" presId="urn:microsoft.com/office/officeart/2005/8/layout/default"/>
    <dgm:cxn modelId="{B588CC53-8EB4-4F8B-8639-B06A56C563AD}" type="presParOf" srcId="{1620780E-E7D6-4112-A481-725854033A46}" destId="{07A538BC-2F1E-4289-A166-0793208A1CC5}" srcOrd="6" destOrd="0" presId="urn:microsoft.com/office/officeart/2005/8/layout/default"/>
    <dgm:cxn modelId="{BC6097EB-B46C-4ABA-973F-6507DE612707}" type="presParOf" srcId="{1620780E-E7D6-4112-A481-725854033A46}" destId="{F78562C5-9193-44C3-B24D-3077F9B2DFAA}" srcOrd="7" destOrd="0" presId="urn:microsoft.com/office/officeart/2005/8/layout/default"/>
    <dgm:cxn modelId="{E64FDA8A-F46C-4CD4-B71C-9E35E9FE1992}" type="presParOf" srcId="{1620780E-E7D6-4112-A481-725854033A46}" destId="{4AEEABC1-AD48-49AC-AAFA-3A5F82D7113C}" srcOrd="8" destOrd="0" presId="urn:microsoft.com/office/officeart/2005/8/layout/default"/>
    <dgm:cxn modelId="{1C4FA2CB-19EB-487D-9C3B-D14CBFD5A245}" type="presParOf" srcId="{1620780E-E7D6-4112-A481-725854033A46}" destId="{D2E58621-96D4-477D-92A8-E1A17A833D32}" srcOrd="9" destOrd="0" presId="urn:microsoft.com/office/officeart/2005/8/layout/default"/>
    <dgm:cxn modelId="{45DBB269-71C7-4AF3-BCC2-DA2ABD2C5B9E}" type="presParOf" srcId="{1620780E-E7D6-4112-A481-725854033A46}" destId="{45543B88-E6DF-4917-B320-CE79347584DE}" srcOrd="10" destOrd="0" presId="urn:microsoft.com/office/officeart/2005/8/layout/default"/>
    <dgm:cxn modelId="{0B80BAD6-638B-4D7A-B3CE-84F33F36177E}" type="presParOf" srcId="{1620780E-E7D6-4112-A481-725854033A46}" destId="{EAEADABD-914F-4CF4-8478-E529AE018504}" srcOrd="11" destOrd="0" presId="urn:microsoft.com/office/officeart/2005/8/layout/default"/>
    <dgm:cxn modelId="{10C7DA36-7C2A-439C-8CEC-D2CBFFBD61B5}" type="presParOf" srcId="{1620780E-E7D6-4112-A481-725854033A46}" destId="{3F9306CA-AD48-4B11-B644-AFD8C2D86F2F}" srcOrd="12" destOrd="0" presId="urn:microsoft.com/office/officeart/2005/8/layout/default"/>
    <dgm:cxn modelId="{7AEC6ADA-D1FA-4426-95F2-B0E4A1557D09}" type="presParOf" srcId="{1620780E-E7D6-4112-A481-725854033A46}" destId="{1B112E32-D8F3-4BEA-AA49-1D952E769BC7}" srcOrd="13" destOrd="0" presId="urn:microsoft.com/office/officeart/2005/8/layout/default"/>
    <dgm:cxn modelId="{9407CE52-6105-4489-803E-2B05F38C958C}" type="presParOf" srcId="{1620780E-E7D6-4112-A481-725854033A46}" destId="{81DD2CA7-84C5-4CAF-9C60-80826C0A81D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33D9B8-C863-4CB8-8CB8-30D9FD986A79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CFC2A4-0635-4467-956D-BFE681019EE7}">
      <dgm:prSet/>
      <dgm:spPr/>
      <dgm:t>
        <a:bodyPr/>
        <a:lstStyle/>
        <a:p>
          <a:r>
            <a:rPr lang="en-US"/>
            <a:t>Resized all images to 150x150 pixels  </a:t>
          </a:r>
        </a:p>
      </dgm:t>
    </dgm:pt>
    <dgm:pt modelId="{FB8FE6D4-3DB2-4B6B-BC50-487A6881D458}" type="parTrans" cxnId="{7FCFE5AA-CEC6-4396-A7B7-E8C8F59A2630}">
      <dgm:prSet/>
      <dgm:spPr/>
      <dgm:t>
        <a:bodyPr/>
        <a:lstStyle/>
        <a:p>
          <a:endParaRPr lang="en-US"/>
        </a:p>
      </dgm:t>
    </dgm:pt>
    <dgm:pt modelId="{8ACF3BA9-445F-4909-86BB-21D4FD26C789}" type="sibTrans" cxnId="{7FCFE5AA-CEC6-4396-A7B7-E8C8F59A2630}">
      <dgm:prSet/>
      <dgm:spPr/>
      <dgm:t>
        <a:bodyPr/>
        <a:lstStyle/>
        <a:p>
          <a:endParaRPr lang="en-US"/>
        </a:p>
      </dgm:t>
    </dgm:pt>
    <dgm:pt modelId="{FDE57C8C-9425-4758-8928-0FD5EC695F3B}">
      <dgm:prSet/>
      <dgm:spPr/>
      <dgm:t>
        <a:bodyPr/>
        <a:lstStyle/>
        <a:p>
          <a:r>
            <a:rPr lang="en-US"/>
            <a:t>Normalized pixel values to [0, 1]  </a:t>
          </a:r>
        </a:p>
      </dgm:t>
    </dgm:pt>
    <dgm:pt modelId="{7685EF48-F105-467D-BDD4-419EACD59EEC}" type="parTrans" cxnId="{92F5C7D7-C808-4B53-AECC-1FDF43B20D7F}">
      <dgm:prSet/>
      <dgm:spPr/>
      <dgm:t>
        <a:bodyPr/>
        <a:lstStyle/>
        <a:p>
          <a:endParaRPr lang="en-US"/>
        </a:p>
      </dgm:t>
    </dgm:pt>
    <dgm:pt modelId="{DE32C785-9B63-4DED-9042-E379CD796C61}" type="sibTrans" cxnId="{92F5C7D7-C808-4B53-AECC-1FDF43B20D7F}">
      <dgm:prSet/>
      <dgm:spPr/>
      <dgm:t>
        <a:bodyPr/>
        <a:lstStyle/>
        <a:p>
          <a:endParaRPr lang="en-US"/>
        </a:p>
      </dgm:t>
    </dgm:pt>
    <dgm:pt modelId="{FA84D6D5-AF4C-4DA7-A8A9-7015D52CA344}">
      <dgm:prSet/>
      <dgm:spPr/>
      <dgm:t>
        <a:bodyPr/>
        <a:lstStyle/>
        <a:p>
          <a:r>
            <a:rPr lang="en-US"/>
            <a:t>Used PyTorch ImageFolder and DataLoader  </a:t>
          </a:r>
        </a:p>
      </dgm:t>
    </dgm:pt>
    <dgm:pt modelId="{09E50A5E-E647-42C9-9304-65413FB1F65D}" type="parTrans" cxnId="{406C2D0B-CAC5-4E52-AFD1-8DE50D03BA8A}">
      <dgm:prSet/>
      <dgm:spPr/>
      <dgm:t>
        <a:bodyPr/>
        <a:lstStyle/>
        <a:p>
          <a:endParaRPr lang="en-US"/>
        </a:p>
      </dgm:t>
    </dgm:pt>
    <dgm:pt modelId="{1723A231-9767-4954-A768-831CA0E39399}" type="sibTrans" cxnId="{406C2D0B-CAC5-4E52-AFD1-8DE50D03BA8A}">
      <dgm:prSet/>
      <dgm:spPr/>
      <dgm:t>
        <a:bodyPr/>
        <a:lstStyle/>
        <a:p>
          <a:endParaRPr lang="en-US"/>
        </a:p>
      </dgm:t>
    </dgm:pt>
    <dgm:pt modelId="{B748DD5B-0141-4563-A5F3-F9317CBA7B33}" type="pres">
      <dgm:prSet presAssocID="{EF33D9B8-C863-4CB8-8CB8-30D9FD986A79}" presName="diagram" presStyleCnt="0">
        <dgm:presLayoutVars>
          <dgm:dir/>
          <dgm:resizeHandles val="exact"/>
        </dgm:presLayoutVars>
      </dgm:prSet>
      <dgm:spPr/>
    </dgm:pt>
    <dgm:pt modelId="{F3A34F61-36F8-40DB-BC2D-334805838993}" type="pres">
      <dgm:prSet presAssocID="{67CFC2A4-0635-4467-956D-BFE681019EE7}" presName="node" presStyleLbl="node1" presStyleIdx="0" presStyleCnt="3">
        <dgm:presLayoutVars>
          <dgm:bulletEnabled val="1"/>
        </dgm:presLayoutVars>
      </dgm:prSet>
      <dgm:spPr/>
    </dgm:pt>
    <dgm:pt modelId="{34A54B3E-456D-45AA-9CDE-FB33B37F1C0A}" type="pres">
      <dgm:prSet presAssocID="{8ACF3BA9-445F-4909-86BB-21D4FD26C789}" presName="sibTrans" presStyleLbl="sibTrans2D1" presStyleIdx="0" presStyleCnt="2"/>
      <dgm:spPr/>
    </dgm:pt>
    <dgm:pt modelId="{ECA1D03A-0C2F-470E-BBC6-EA129BD95E26}" type="pres">
      <dgm:prSet presAssocID="{8ACF3BA9-445F-4909-86BB-21D4FD26C789}" presName="connectorText" presStyleLbl="sibTrans2D1" presStyleIdx="0" presStyleCnt="2"/>
      <dgm:spPr/>
    </dgm:pt>
    <dgm:pt modelId="{158AE6CF-74A7-44BA-9053-B50079554883}" type="pres">
      <dgm:prSet presAssocID="{FDE57C8C-9425-4758-8928-0FD5EC695F3B}" presName="node" presStyleLbl="node1" presStyleIdx="1" presStyleCnt="3">
        <dgm:presLayoutVars>
          <dgm:bulletEnabled val="1"/>
        </dgm:presLayoutVars>
      </dgm:prSet>
      <dgm:spPr/>
    </dgm:pt>
    <dgm:pt modelId="{26B2C133-59F7-4129-B4AD-FBE5141A1183}" type="pres">
      <dgm:prSet presAssocID="{DE32C785-9B63-4DED-9042-E379CD796C61}" presName="sibTrans" presStyleLbl="sibTrans2D1" presStyleIdx="1" presStyleCnt="2"/>
      <dgm:spPr/>
    </dgm:pt>
    <dgm:pt modelId="{D7503AB0-840B-4833-B02E-875BA2C554CE}" type="pres">
      <dgm:prSet presAssocID="{DE32C785-9B63-4DED-9042-E379CD796C61}" presName="connectorText" presStyleLbl="sibTrans2D1" presStyleIdx="1" presStyleCnt="2"/>
      <dgm:spPr/>
    </dgm:pt>
    <dgm:pt modelId="{D3A72A14-A8D6-4C0F-90C3-9690A8D781C1}" type="pres">
      <dgm:prSet presAssocID="{FA84D6D5-AF4C-4DA7-A8A9-7015D52CA344}" presName="node" presStyleLbl="node1" presStyleIdx="2" presStyleCnt="3">
        <dgm:presLayoutVars>
          <dgm:bulletEnabled val="1"/>
        </dgm:presLayoutVars>
      </dgm:prSet>
      <dgm:spPr/>
    </dgm:pt>
  </dgm:ptLst>
  <dgm:cxnLst>
    <dgm:cxn modelId="{154A6B03-0047-4FC4-ACB8-D22078DB9219}" type="presOf" srcId="{8ACF3BA9-445F-4909-86BB-21D4FD26C789}" destId="{34A54B3E-456D-45AA-9CDE-FB33B37F1C0A}" srcOrd="0" destOrd="0" presId="urn:microsoft.com/office/officeart/2005/8/layout/process5"/>
    <dgm:cxn modelId="{406C2D0B-CAC5-4E52-AFD1-8DE50D03BA8A}" srcId="{EF33D9B8-C863-4CB8-8CB8-30D9FD986A79}" destId="{FA84D6D5-AF4C-4DA7-A8A9-7015D52CA344}" srcOrd="2" destOrd="0" parTransId="{09E50A5E-E647-42C9-9304-65413FB1F65D}" sibTransId="{1723A231-9767-4954-A768-831CA0E39399}"/>
    <dgm:cxn modelId="{2DC53345-29E7-4586-95A8-E892B40F9D52}" type="presOf" srcId="{8ACF3BA9-445F-4909-86BB-21D4FD26C789}" destId="{ECA1D03A-0C2F-470E-BBC6-EA129BD95E26}" srcOrd="1" destOrd="0" presId="urn:microsoft.com/office/officeart/2005/8/layout/process5"/>
    <dgm:cxn modelId="{B818FF47-013E-4D6F-B8F9-46255A168E29}" type="presOf" srcId="{DE32C785-9B63-4DED-9042-E379CD796C61}" destId="{26B2C133-59F7-4129-B4AD-FBE5141A1183}" srcOrd="0" destOrd="0" presId="urn:microsoft.com/office/officeart/2005/8/layout/process5"/>
    <dgm:cxn modelId="{EA62B075-4C88-4DD5-922B-DD2C7E8AD52B}" type="presOf" srcId="{EF33D9B8-C863-4CB8-8CB8-30D9FD986A79}" destId="{B748DD5B-0141-4563-A5F3-F9317CBA7B33}" srcOrd="0" destOrd="0" presId="urn:microsoft.com/office/officeart/2005/8/layout/process5"/>
    <dgm:cxn modelId="{11412A7E-17F3-4AF6-8BC7-1DEF58AA1D67}" type="presOf" srcId="{DE32C785-9B63-4DED-9042-E379CD796C61}" destId="{D7503AB0-840B-4833-B02E-875BA2C554CE}" srcOrd="1" destOrd="0" presId="urn:microsoft.com/office/officeart/2005/8/layout/process5"/>
    <dgm:cxn modelId="{7FCFE5AA-CEC6-4396-A7B7-E8C8F59A2630}" srcId="{EF33D9B8-C863-4CB8-8CB8-30D9FD986A79}" destId="{67CFC2A4-0635-4467-956D-BFE681019EE7}" srcOrd="0" destOrd="0" parTransId="{FB8FE6D4-3DB2-4B6B-BC50-487A6881D458}" sibTransId="{8ACF3BA9-445F-4909-86BB-21D4FD26C789}"/>
    <dgm:cxn modelId="{A48FA1C3-82CB-433C-BC29-7540BF5E70C4}" type="presOf" srcId="{FA84D6D5-AF4C-4DA7-A8A9-7015D52CA344}" destId="{D3A72A14-A8D6-4C0F-90C3-9690A8D781C1}" srcOrd="0" destOrd="0" presId="urn:microsoft.com/office/officeart/2005/8/layout/process5"/>
    <dgm:cxn modelId="{92F5C7D7-C808-4B53-AECC-1FDF43B20D7F}" srcId="{EF33D9B8-C863-4CB8-8CB8-30D9FD986A79}" destId="{FDE57C8C-9425-4758-8928-0FD5EC695F3B}" srcOrd="1" destOrd="0" parTransId="{7685EF48-F105-467D-BDD4-419EACD59EEC}" sibTransId="{DE32C785-9B63-4DED-9042-E379CD796C61}"/>
    <dgm:cxn modelId="{C2680CDB-9B76-4F80-AC01-C33995D2E258}" type="presOf" srcId="{FDE57C8C-9425-4758-8928-0FD5EC695F3B}" destId="{158AE6CF-74A7-44BA-9053-B50079554883}" srcOrd="0" destOrd="0" presId="urn:microsoft.com/office/officeart/2005/8/layout/process5"/>
    <dgm:cxn modelId="{71D44EF8-6A8E-4A2F-B787-4EECEA1B7231}" type="presOf" srcId="{67CFC2A4-0635-4467-956D-BFE681019EE7}" destId="{F3A34F61-36F8-40DB-BC2D-334805838993}" srcOrd="0" destOrd="0" presId="urn:microsoft.com/office/officeart/2005/8/layout/process5"/>
    <dgm:cxn modelId="{C8632D43-05A2-4977-9447-77C133D077CF}" type="presParOf" srcId="{B748DD5B-0141-4563-A5F3-F9317CBA7B33}" destId="{F3A34F61-36F8-40DB-BC2D-334805838993}" srcOrd="0" destOrd="0" presId="urn:microsoft.com/office/officeart/2005/8/layout/process5"/>
    <dgm:cxn modelId="{D9E29759-658C-47BD-A198-60BA1848ADAC}" type="presParOf" srcId="{B748DD5B-0141-4563-A5F3-F9317CBA7B33}" destId="{34A54B3E-456D-45AA-9CDE-FB33B37F1C0A}" srcOrd="1" destOrd="0" presId="urn:microsoft.com/office/officeart/2005/8/layout/process5"/>
    <dgm:cxn modelId="{DA034914-A1ED-41BE-9C52-FDC5A57F5A2F}" type="presParOf" srcId="{34A54B3E-456D-45AA-9CDE-FB33B37F1C0A}" destId="{ECA1D03A-0C2F-470E-BBC6-EA129BD95E26}" srcOrd="0" destOrd="0" presId="urn:microsoft.com/office/officeart/2005/8/layout/process5"/>
    <dgm:cxn modelId="{4934118B-C182-4867-B09A-7F1FACB656CA}" type="presParOf" srcId="{B748DD5B-0141-4563-A5F3-F9317CBA7B33}" destId="{158AE6CF-74A7-44BA-9053-B50079554883}" srcOrd="2" destOrd="0" presId="urn:microsoft.com/office/officeart/2005/8/layout/process5"/>
    <dgm:cxn modelId="{847C7A13-D50D-483D-A371-4015B916A7E3}" type="presParOf" srcId="{B748DD5B-0141-4563-A5F3-F9317CBA7B33}" destId="{26B2C133-59F7-4129-B4AD-FBE5141A1183}" srcOrd="3" destOrd="0" presId="urn:microsoft.com/office/officeart/2005/8/layout/process5"/>
    <dgm:cxn modelId="{E67D8372-49E1-4574-9153-F82CB8DBAFDC}" type="presParOf" srcId="{26B2C133-59F7-4129-B4AD-FBE5141A1183}" destId="{D7503AB0-840B-4833-B02E-875BA2C554CE}" srcOrd="0" destOrd="0" presId="urn:microsoft.com/office/officeart/2005/8/layout/process5"/>
    <dgm:cxn modelId="{B40CAFC3-138D-46BD-8C3B-8ACF6E803617}" type="presParOf" srcId="{B748DD5B-0141-4563-A5F3-F9317CBA7B33}" destId="{D3A72A14-A8D6-4C0F-90C3-9690A8D781C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2AACFC-9F6C-45D5-BFC7-142DB93F86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BBFCFF-5584-4839-BF8F-B0189962CC8E}">
      <dgm:prSet/>
      <dgm:spPr/>
      <dgm:t>
        <a:bodyPr/>
        <a:lstStyle/>
        <a:p>
          <a:r>
            <a:rPr lang="en-US"/>
            <a:t>2 Convolutional Layers (32 → 64 filters)  </a:t>
          </a:r>
        </a:p>
      </dgm:t>
    </dgm:pt>
    <dgm:pt modelId="{8091B072-05ED-42D6-8309-34489D45278E}" type="parTrans" cxnId="{3705F153-843E-43F5-8720-CB01C6CC9981}">
      <dgm:prSet/>
      <dgm:spPr/>
      <dgm:t>
        <a:bodyPr/>
        <a:lstStyle/>
        <a:p>
          <a:endParaRPr lang="en-US"/>
        </a:p>
      </dgm:t>
    </dgm:pt>
    <dgm:pt modelId="{114B6CB5-3A9E-4E97-82F1-18E2F2AAC804}" type="sibTrans" cxnId="{3705F153-843E-43F5-8720-CB01C6CC9981}">
      <dgm:prSet/>
      <dgm:spPr/>
      <dgm:t>
        <a:bodyPr/>
        <a:lstStyle/>
        <a:p>
          <a:endParaRPr lang="en-US"/>
        </a:p>
      </dgm:t>
    </dgm:pt>
    <dgm:pt modelId="{6FFD2893-E3DC-40A8-9CD3-5FD80FC9FE6F}">
      <dgm:prSet/>
      <dgm:spPr/>
      <dgm:t>
        <a:bodyPr/>
        <a:lstStyle/>
        <a:p>
          <a:r>
            <a:rPr lang="en-US"/>
            <a:t>MaxPooling + ReLU  </a:t>
          </a:r>
        </a:p>
      </dgm:t>
    </dgm:pt>
    <dgm:pt modelId="{3A97EE15-7224-4551-8352-5B1DD714980E}" type="parTrans" cxnId="{5D13908D-7727-4F8C-A541-021211E9D30F}">
      <dgm:prSet/>
      <dgm:spPr/>
      <dgm:t>
        <a:bodyPr/>
        <a:lstStyle/>
        <a:p>
          <a:endParaRPr lang="en-US"/>
        </a:p>
      </dgm:t>
    </dgm:pt>
    <dgm:pt modelId="{52AFAAC0-811A-42AF-BE7C-9098E972CA24}" type="sibTrans" cxnId="{5D13908D-7727-4F8C-A541-021211E9D30F}">
      <dgm:prSet/>
      <dgm:spPr/>
      <dgm:t>
        <a:bodyPr/>
        <a:lstStyle/>
        <a:p>
          <a:endParaRPr lang="en-US"/>
        </a:p>
      </dgm:t>
    </dgm:pt>
    <dgm:pt modelId="{FADEF855-FAF0-42D2-B105-DA0F86A674D2}">
      <dgm:prSet/>
      <dgm:spPr/>
      <dgm:t>
        <a:bodyPr/>
        <a:lstStyle/>
        <a:p>
          <a:r>
            <a:rPr lang="en-US"/>
            <a:t>Fully connected layer (128 units)  </a:t>
          </a:r>
        </a:p>
      </dgm:t>
    </dgm:pt>
    <dgm:pt modelId="{46C14FDD-98A8-400F-BC45-A9FC14D40793}" type="parTrans" cxnId="{25DE17E8-DDAD-4652-A909-20A58AA17D2F}">
      <dgm:prSet/>
      <dgm:spPr/>
      <dgm:t>
        <a:bodyPr/>
        <a:lstStyle/>
        <a:p>
          <a:endParaRPr lang="en-US"/>
        </a:p>
      </dgm:t>
    </dgm:pt>
    <dgm:pt modelId="{4F71154C-5D8E-471B-A069-0DA282F80A60}" type="sibTrans" cxnId="{25DE17E8-DDAD-4652-A909-20A58AA17D2F}">
      <dgm:prSet/>
      <dgm:spPr/>
      <dgm:t>
        <a:bodyPr/>
        <a:lstStyle/>
        <a:p>
          <a:endParaRPr lang="en-US"/>
        </a:p>
      </dgm:t>
    </dgm:pt>
    <dgm:pt modelId="{5831AF5C-13B1-415D-AD92-E4087785A75E}">
      <dgm:prSet/>
      <dgm:spPr/>
      <dgm:t>
        <a:bodyPr/>
        <a:lstStyle/>
        <a:p>
          <a:r>
            <a:rPr lang="en-US"/>
            <a:t>Output layer (3 classes)  </a:t>
          </a:r>
        </a:p>
      </dgm:t>
    </dgm:pt>
    <dgm:pt modelId="{76A2B292-8ABB-4CBC-B517-9EB0A652669D}" type="parTrans" cxnId="{58C83462-A181-4483-92A3-27D32D8255F4}">
      <dgm:prSet/>
      <dgm:spPr/>
      <dgm:t>
        <a:bodyPr/>
        <a:lstStyle/>
        <a:p>
          <a:endParaRPr lang="en-US"/>
        </a:p>
      </dgm:t>
    </dgm:pt>
    <dgm:pt modelId="{498ECC3C-DED8-4D5F-9640-C9FA85AFCF95}" type="sibTrans" cxnId="{58C83462-A181-4483-92A3-27D32D8255F4}">
      <dgm:prSet/>
      <dgm:spPr/>
      <dgm:t>
        <a:bodyPr/>
        <a:lstStyle/>
        <a:p>
          <a:endParaRPr lang="en-US"/>
        </a:p>
      </dgm:t>
    </dgm:pt>
    <dgm:pt modelId="{1E116764-BF82-4A38-8A74-7AC1F32C7700}">
      <dgm:prSet/>
      <dgm:spPr/>
      <dgm:t>
        <a:bodyPr/>
        <a:lstStyle/>
        <a:p>
          <a:r>
            <a:rPr lang="en-US"/>
            <a:t>Activation: ReLU &amp; CrossEntropyLoss</a:t>
          </a:r>
        </a:p>
      </dgm:t>
    </dgm:pt>
    <dgm:pt modelId="{7C624554-5001-4111-8FC7-201F63356240}" type="parTrans" cxnId="{58EBBAC3-8CE0-43E9-9881-3BE3D6AEB803}">
      <dgm:prSet/>
      <dgm:spPr/>
      <dgm:t>
        <a:bodyPr/>
        <a:lstStyle/>
        <a:p>
          <a:endParaRPr lang="en-US"/>
        </a:p>
      </dgm:t>
    </dgm:pt>
    <dgm:pt modelId="{BA7FAD70-3B72-4470-8A39-7EA29FDBAB54}" type="sibTrans" cxnId="{58EBBAC3-8CE0-43E9-9881-3BE3D6AEB803}">
      <dgm:prSet/>
      <dgm:spPr/>
      <dgm:t>
        <a:bodyPr/>
        <a:lstStyle/>
        <a:p>
          <a:endParaRPr lang="en-US"/>
        </a:p>
      </dgm:t>
    </dgm:pt>
    <dgm:pt modelId="{718E337C-3B6A-4E29-8436-37CCF73BFE91}" type="pres">
      <dgm:prSet presAssocID="{652AACFC-9F6C-45D5-BFC7-142DB93F86EF}" presName="linear" presStyleCnt="0">
        <dgm:presLayoutVars>
          <dgm:animLvl val="lvl"/>
          <dgm:resizeHandles val="exact"/>
        </dgm:presLayoutVars>
      </dgm:prSet>
      <dgm:spPr/>
    </dgm:pt>
    <dgm:pt modelId="{49412B8A-CC4B-4420-926D-6B3635063AB4}" type="pres">
      <dgm:prSet presAssocID="{41BBFCFF-5584-4839-BF8F-B0189962CC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92C4F55-FB11-4FD4-A67D-940D9C479DD5}" type="pres">
      <dgm:prSet presAssocID="{114B6CB5-3A9E-4E97-82F1-18E2F2AAC804}" presName="spacer" presStyleCnt="0"/>
      <dgm:spPr/>
    </dgm:pt>
    <dgm:pt modelId="{0804FB3C-073F-4AA4-A9EC-60C9986F82F3}" type="pres">
      <dgm:prSet presAssocID="{6FFD2893-E3DC-40A8-9CD3-5FD80FC9FE6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46AE3A-B3D5-46B9-9435-30A65A096245}" type="pres">
      <dgm:prSet presAssocID="{52AFAAC0-811A-42AF-BE7C-9098E972CA24}" presName="spacer" presStyleCnt="0"/>
      <dgm:spPr/>
    </dgm:pt>
    <dgm:pt modelId="{DCAB147E-CB63-43A5-84AE-3A3007933034}" type="pres">
      <dgm:prSet presAssocID="{FADEF855-FAF0-42D2-B105-DA0F86A674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8224053-9724-482D-9DC1-9A528A5F3DA6}" type="pres">
      <dgm:prSet presAssocID="{4F71154C-5D8E-471B-A069-0DA282F80A60}" presName="spacer" presStyleCnt="0"/>
      <dgm:spPr/>
    </dgm:pt>
    <dgm:pt modelId="{5E0C8F19-A63D-4812-A177-D0EA7AEBF4B7}" type="pres">
      <dgm:prSet presAssocID="{5831AF5C-13B1-415D-AD92-E4087785A7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D3C140-2710-46A1-8A2A-D4AC313FF1C1}" type="pres">
      <dgm:prSet presAssocID="{498ECC3C-DED8-4D5F-9640-C9FA85AFCF95}" presName="spacer" presStyleCnt="0"/>
      <dgm:spPr/>
    </dgm:pt>
    <dgm:pt modelId="{2BEC1E58-6571-4C7D-900D-B6C5E7DCEFAC}" type="pres">
      <dgm:prSet presAssocID="{1E116764-BF82-4A38-8A74-7AC1F32C77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409D403-066C-4CBD-8214-68EC720C8A31}" type="presOf" srcId="{FADEF855-FAF0-42D2-B105-DA0F86A674D2}" destId="{DCAB147E-CB63-43A5-84AE-3A3007933034}" srcOrd="0" destOrd="0" presId="urn:microsoft.com/office/officeart/2005/8/layout/vList2"/>
    <dgm:cxn modelId="{546ABB3F-AE53-44EE-9135-B89265FA7F26}" type="presOf" srcId="{1E116764-BF82-4A38-8A74-7AC1F32C7700}" destId="{2BEC1E58-6571-4C7D-900D-B6C5E7DCEFAC}" srcOrd="0" destOrd="0" presId="urn:microsoft.com/office/officeart/2005/8/layout/vList2"/>
    <dgm:cxn modelId="{D0FB3E61-64CA-44DE-8CF5-A104EC5E9D21}" type="presOf" srcId="{41BBFCFF-5584-4839-BF8F-B0189962CC8E}" destId="{49412B8A-CC4B-4420-926D-6B3635063AB4}" srcOrd="0" destOrd="0" presId="urn:microsoft.com/office/officeart/2005/8/layout/vList2"/>
    <dgm:cxn modelId="{58C83462-A181-4483-92A3-27D32D8255F4}" srcId="{652AACFC-9F6C-45D5-BFC7-142DB93F86EF}" destId="{5831AF5C-13B1-415D-AD92-E4087785A75E}" srcOrd="3" destOrd="0" parTransId="{76A2B292-8ABB-4CBC-B517-9EB0A652669D}" sibTransId="{498ECC3C-DED8-4D5F-9640-C9FA85AFCF95}"/>
    <dgm:cxn modelId="{4D1AC143-2153-4821-A554-C47E81D07EC9}" type="presOf" srcId="{6FFD2893-E3DC-40A8-9CD3-5FD80FC9FE6F}" destId="{0804FB3C-073F-4AA4-A9EC-60C9986F82F3}" srcOrd="0" destOrd="0" presId="urn:microsoft.com/office/officeart/2005/8/layout/vList2"/>
    <dgm:cxn modelId="{F826106F-892D-4BE3-90D4-D6A26A65BB07}" type="presOf" srcId="{652AACFC-9F6C-45D5-BFC7-142DB93F86EF}" destId="{718E337C-3B6A-4E29-8436-37CCF73BFE91}" srcOrd="0" destOrd="0" presId="urn:microsoft.com/office/officeart/2005/8/layout/vList2"/>
    <dgm:cxn modelId="{3705F153-843E-43F5-8720-CB01C6CC9981}" srcId="{652AACFC-9F6C-45D5-BFC7-142DB93F86EF}" destId="{41BBFCFF-5584-4839-BF8F-B0189962CC8E}" srcOrd="0" destOrd="0" parTransId="{8091B072-05ED-42D6-8309-34489D45278E}" sibTransId="{114B6CB5-3A9E-4E97-82F1-18E2F2AAC804}"/>
    <dgm:cxn modelId="{AE094B7C-40D9-4391-BD98-B707EFBD5729}" type="presOf" srcId="{5831AF5C-13B1-415D-AD92-E4087785A75E}" destId="{5E0C8F19-A63D-4812-A177-D0EA7AEBF4B7}" srcOrd="0" destOrd="0" presId="urn:microsoft.com/office/officeart/2005/8/layout/vList2"/>
    <dgm:cxn modelId="{5D13908D-7727-4F8C-A541-021211E9D30F}" srcId="{652AACFC-9F6C-45D5-BFC7-142DB93F86EF}" destId="{6FFD2893-E3DC-40A8-9CD3-5FD80FC9FE6F}" srcOrd="1" destOrd="0" parTransId="{3A97EE15-7224-4551-8352-5B1DD714980E}" sibTransId="{52AFAAC0-811A-42AF-BE7C-9098E972CA24}"/>
    <dgm:cxn modelId="{58EBBAC3-8CE0-43E9-9881-3BE3D6AEB803}" srcId="{652AACFC-9F6C-45D5-BFC7-142DB93F86EF}" destId="{1E116764-BF82-4A38-8A74-7AC1F32C7700}" srcOrd="4" destOrd="0" parTransId="{7C624554-5001-4111-8FC7-201F63356240}" sibTransId="{BA7FAD70-3B72-4470-8A39-7EA29FDBAB54}"/>
    <dgm:cxn modelId="{25DE17E8-DDAD-4652-A909-20A58AA17D2F}" srcId="{652AACFC-9F6C-45D5-BFC7-142DB93F86EF}" destId="{FADEF855-FAF0-42D2-B105-DA0F86A674D2}" srcOrd="2" destOrd="0" parTransId="{46C14FDD-98A8-400F-BC45-A9FC14D40793}" sibTransId="{4F71154C-5D8E-471B-A069-0DA282F80A60}"/>
    <dgm:cxn modelId="{557EE636-70E7-4021-8468-86F3AB17E7D2}" type="presParOf" srcId="{718E337C-3B6A-4E29-8436-37CCF73BFE91}" destId="{49412B8A-CC4B-4420-926D-6B3635063AB4}" srcOrd="0" destOrd="0" presId="urn:microsoft.com/office/officeart/2005/8/layout/vList2"/>
    <dgm:cxn modelId="{7A62C0FD-C255-4AC5-A739-663DD82056BD}" type="presParOf" srcId="{718E337C-3B6A-4E29-8436-37CCF73BFE91}" destId="{292C4F55-FB11-4FD4-A67D-940D9C479DD5}" srcOrd="1" destOrd="0" presId="urn:microsoft.com/office/officeart/2005/8/layout/vList2"/>
    <dgm:cxn modelId="{798D4966-51F7-44B1-ABBB-24D945AD13C2}" type="presParOf" srcId="{718E337C-3B6A-4E29-8436-37CCF73BFE91}" destId="{0804FB3C-073F-4AA4-A9EC-60C9986F82F3}" srcOrd="2" destOrd="0" presId="urn:microsoft.com/office/officeart/2005/8/layout/vList2"/>
    <dgm:cxn modelId="{092B4A99-414F-427D-9E39-F108EC6B16BE}" type="presParOf" srcId="{718E337C-3B6A-4E29-8436-37CCF73BFE91}" destId="{CB46AE3A-B3D5-46B9-9435-30A65A096245}" srcOrd="3" destOrd="0" presId="urn:microsoft.com/office/officeart/2005/8/layout/vList2"/>
    <dgm:cxn modelId="{C4DF633C-80B5-4E83-8358-DE2E386BD79B}" type="presParOf" srcId="{718E337C-3B6A-4E29-8436-37CCF73BFE91}" destId="{DCAB147E-CB63-43A5-84AE-3A3007933034}" srcOrd="4" destOrd="0" presId="urn:microsoft.com/office/officeart/2005/8/layout/vList2"/>
    <dgm:cxn modelId="{DDEFBB6C-F40C-4D2E-8BF7-FF05D544516A}" type="presParOf" srcId="{718E337C-3B6A-4E29-8436-37CCF73BFE91}" destId="{98224053-9724-482D-9DC1-9A528A5F3DA6}" srcOrd="5" destOrd="0" presId="urn:microsoft.com/office/officeart/2005/8/layout/vList2"/>
    <dgm:cxn modelId="{F8A9FF79-637F-42E0-930D-B6BAF9ACAEE1}" type="presParOf" srcId="{718E337C-3B6A-4E29-8436-37CCF73BFE91}" destId="{5E0C8F19-A63D-4812-A177-D0EA7AEBF4B7}" srcOrd="6" destOrd="0" presId="urn:microsoft.com/office/officeart/2005/8/layout/vList2"/>
    <dgm:cxn modelId="{365988CF-FD7F-4890-B060-FB0A039C9232}" type="presParOf" srcId="{718E337C-3B6A-4E29-8436-37CCF73BFE91}" destId="{F0D3C140-2710-46A1-8A2A-D4AC313FF1C1}" srcOrd="7" destOrd="0" presId="urn:microsoft.com/office/officeart/2005/8/layout/vList2"/>
    <dgm:cxn modelId="{33A3060C-5EFE-45F0-B366-20D75AFFCAA1}" type="presParOf" srcId="{718E337C-3B6A-4E29-8436-37CCF73BFE91}" destId="{2BEC1E58-6571-4C7D-900D-B6C5E7DCEF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A00F24-EA99-44D0-B92E-995305F93A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F7DF8-30B9-44C8-997F-527DD4F7BEB6}">
      <dgm:prSet/>
      <dgm:spPr/>
      <dgm:t>
        <a:bodyPr/>
        <a:lstStyle/>
        <a:p>
          <a:r>
            <a:rPr lang="en-US"/>
            <a:t>Optimizer: Adam </a:t>
          </a:r>
        </a:p>
      </dgm:t>
    </dgm:pt>
    <dgm:pt modelId="{E91F03B4-A624-470E-B754-05239D004CA6}" type="parTrans" cxnId="{15BDD09F-DDEF-4E7B-A0DC-2C01F50A4797}">
      <dgm:prSet/>
      <dgm:spPr/>
      <dgm:t>
        <a:bodyPr/>
        <a:lstStyle/>
        <a:p>
          <a:endParaRPr lang="en-US"/>
        </a:p>
      </dgm:t>
    </dgm:pt>
    <dgm:pt modelId="{F9C78FC3-C954-44F7-96F0-4EEA95CA773A}" type="sibTrans" cxnId="{15BDD09F-DDEF-4E7B-A0DC-2C01F50A4797}">
      <dgm:prSet/>
      <dgm:spPr/>
      <dgm:t>
        <a:bodyPr/>
        <a:lstStyle/>
        <a:p>
          <a:endParaRPr lang="en-US"/>
        </a:p>
      </dgm:t>
    </dgm:pt>
    <dgm:pt modelId="{182F3C31-CAC1-44E9-8F28-F229B365B253}">
      <dgm:prSet/>
      <dgm:spPr/>
      <dgm:t>
        <a:bodyPr/>
        <a:lstStyle/>
        <a:p>
          <a:r>
            <a:rPr lang="en-US"/>
            <a:t>Loss Function: CrossEntropy  </a:t>
          </a:r>
        </a:p>
      </dgm:t>
    </dgm:pt>
    <dgm:pt modelId="{5189F620-BA47-47FF-96EF-52D2E3A97568}" type="parTrans" cxnId="{FDF452B4-2D67-457F-84F1-04B29BD8F034}">
      <dgm:prSet/>
      <dgm:spPr/>
      <dgm:t>
        <a:bodyPr/>
        <a:lstStyle/>
        <a:p>
          <a:endParaRPr lang="en-US"/>
        </a:p>
      </dgm:t>
    </dgm:pt>
    <dgm:pt modelId="{506A8462-2A5F-4064-B2B3-45FD0BA4684E}" type="sibTrans" cxnId="{FDF452B4-2D67-457F-84F1-04B29BD8F034}">
      <dgm:prSet/>
      <dgm:spPr/>
      <dgm:t>
        <a:bodyPr/>
        <a:lstStyle/>
        <a:p>
          <a:endParaRPr lang="en-US"/>
        </a:p>
      </dgm:t>
    </dgm:pt>
    <dgm:pt modelId="{9A10CA43-C1DC-4CF8-925D-34DEB869BA84}">
      <dgm:prSet/>
      <dgm:spPr/>
      <dgm:t>
        <a:bodyPr/>
        <a:lstStyle/>
        <a:p>
          <a:r>
            <a:rPr lang="en-US"/>
            <a:t>Epochs: 10  </a:t>
          </a:r>
        </a:p>
      </dgm:t>
    </dgm:pt>
    <dgm:pt modelId="{7F25F0CD-42D8-4812-AA8E-9219CC10C00E}" type="parTrans" cxnId="{E577DFEB-9FA9-4F4E-ACB5-9CBD27FE7846}">
      <dgm:prSet/>
      <dgm:spPr/>
      <dgm:t>
        <a:bodyPr/>
        <a:lstStyle/>
        <a:p>
          <a:endParaRPr lang="en-US"/>
        </a:p>
      </dgm:t>
    </dgm:pt>
    <dgm:pt modelId="{ADCD5A1D-9603-4BF4-8DFF-7795D0FC3AB9}" type="sibTrans" cxnId="{E577DFEB-9FA9-4F4E-ACB5-9CBD27FE7846}">
      <dgm:prSet/>
      <dgm:spPr/>
      <dgm:t>
        <a:bodyPr/>
        <a:lstStyle/>
        <a:p>
          <a:endParaRPr lang="en-US"/>
        </a:p>
      </dgm:t>
    </dgm:pt>
    <dgm:pt modelId="{4F9C1194-0A77-42B9-AAFC-C33A3FF18E5E}">
      <dgm:prSet/>
      <dgm:spPr/>
      <dgm:t>
        <a:bodyPr/>
        <a:lstStyle/>
        <a:p>
          <a:r>
            <a:rPr lang="en-US"/>
            <a:t>Device: CUDA if available </a:t>
          </a:r>
        </a:p>
      </dgm:t>
    </dgm:pt>
    <dgm:pt modelId="{FA68E20E-F6CB-4695-8585-087F5A0C6F25}" type="parTrans" cxnId="{F9AAEC95-FC81-4A52-B079-995ECDB3984D}">
      <dgm:prSet/>
      <dgm:spPr/>
      <dgm:t>
        <a:bodyPr/>
        <a:lstStyle/>
        <a:p>
          <a:endParaRPr lang="en-US"/>
        </a:p>
      </dgm:t>
    </dgm:pt>
    <dgm:pt modelId="{7F9127A6-16F0-4E9F-8B10-536757ADCC6C}" type="sibTrans" cxnId="{F9AAEC95-FC81-4A52-B079-995ECDB3984D}">
      <dgm:prSet/>
      <dgm:spPr/>
      <dgm:t>
        <a:bodyPr/>
        <a:lstStyle/>
        <a:p>
          <a:endParaRPr lang="en-US"/>
        </a:p>
      </dgm:t>
    </dgm:pt>
    <dgm:pt modelId="{E010B721-C84D-4B72-954E-FB65B20F1669}">
      <dgm:prSet/>
      <dgm:spPr/>
      <dgm:t>
        <a:bodyPr/>
        <a:lstStyle/>
        <a:p>
          <a:r>
            <a:rPr lang="en-US"/>
            <a:t>Training monitored by accuracy and loss per epoch</a:t>
          </a:r>
        </a:p>
      </dgm:t>
    </dgm:pt>
    <dgm:pt modelId="{74A7F4B0-7BB6-4A2E-82E3-D70F4B472A62}" type="parTrans" cxnId="{70BFA119-4247-4E38-BE9D-DC64523F40D9}">
      <dgm:prSet/>
      <dgm:spPr/>
      <dgm:t>
        <a:bodyPr/>
        <a:lstStyle/>
        <a:p>
          <a:endParaRPr lang="en-US"/>
        </a:p>
      </dgm:t>
    </dgm:pt>
    <dgm:pt modelId="{96D4B5DD-2BB6-419C-9C3B-E1A4CE54CBEF}" type="sibTrans" cxnId="{70BFA119-4247-4E38-BE9D-DC64523F40D9}">
      <dgm:prSet/>
      <dgm:spPr/>
      <dgm:t>
        <a:bodyPr/>
        <a:lstStyle/>
        <a:p>
          <a:endParaRPr lang="en-US"/>
        </a:p>
      </dgm:t>
    </dgm:pt>
    <dgm:pt modelId="{73C62117-CC29-4D81-9A3E-9A04EB2E2846}" type="pres">
      <dgm:prSet presAssocID="{46A00F24-EA99-44D0-B92E-995305F93A2E}" presName="vert0" presStyleCnt="0">
        <dgm:presLayoutVars>
          <dgm:dir/>
          <dgm:animOne val="branch"/>
          <dgm:animLvl val="lvl"/>
        </dgm:presLayoutVars>
      </dgm:prSet>
      <dgm:spPr/>
    </dgm:pt>
    <dgm:pt modelId="{177DE334-ABC2-49F8-B95F-49C919F6DAC2}" type="pres">
      <dgm:prSet presAssocID="{94AF7DF8-30B9-44C8-997F-527DD4F7BEB6}" presName="thickLine" presStyleLbl="alignNode1" presStyleIdx="0" presStyleCnt="5"/>
      <dgm:spPr/>
    </dgm:pt>
    <dgm:pt modelId="{50DABABC-5FB9-4D18-852B-8984F7AA813D}" type="pres">
      <dgm:prSet presAssocID="{94AF7DF8-30B9-44C8-997F-527DD4F7BEB6}" presName="horz1" presStyleCnt="0"/>
      <dgm:spPr/>
    </dgm:pt>
    <dgm:pt modelId="{6B7B9C75-B40D-4DDF-93F1-9A06BCD7DE6E}" type="pres">
      <dgm:prSet presAssocID="{94AF7DF8-30B9-44C8-997F-527DD4F7BEB6}" presName="tx1" presStyleLbl="revTx" presStyleIdx="0" presStyleCnt="5"/>
      <dgm:spPr/>
    </dgm:pt>
    <dgm:pt modelId="{E983B3B6-65EE-4B5B-95EF-21164DA7A18F}" type="pres">
      <dgm:prSet presAssocID="{94AF7DF8-30B9-44C8-997F-527DD4F7BEB6}" presName="vert1" presStyleCnt="0"/>
      <dgm:spPr/>
    </dgm:pt>
    <dgm:pt modelId="{E9FA2B61-D7C8-4CB3-B8A2-6CC6C27C6D1E}" type="pres">
      <dgm:prSet presAssocID="{182F3C31-CAC1-44E9-8F28-F229B365B253}" presName="thickLine" presStyleLbl="alignNode1" presStyleIdx="1" presStyleCnt="5"/>
      <dgm:spPr/>
    </dgm:pt>
    <dgm:pt modelId="{4BFB2A49-49F8-45E9-9F40-B961A8F28890}" type="pres">
      <dgm:prSet presAssocID="{182F3C31-CAC1-44E9-8F28-F229B365B253}" presName="horz1" presStyleCnt="0"/>
      <dgm:spPr/>
    </dgm:pt>
    <dgm:pt modelId="{F64CFFB2-95DC-4F3E-90C5-768FFCB16B1A}" type="pres">
      <dgm:prSet presAssocID="{182F3C31-CAC1-44E9-8F28-F229B365B253}" presName="tx1" presStyleLbl="revTx" presStyleIdx="1" presStyleCnt="5"/>
      <dgm:spPr/>
    </dgm:pt>
    <dgm:pt modelId="{0DD36B2C-9C4C-4891-AEB6-E04731C2C7EB}" type="pres">
      <dgm:prSet presAssocID="{182F3C31-CAC1-44E9-8F28-F229B365B253}" presName="vert1" presStyleCnt="0"/>
      <dgm:spPr/>
    </dgm:pt>
    <dgm:pt modelId="{2F7CB7DD-09E8-4C70-8E58-CA1193065A05}" type="pres">
      <dgm:prSet presAssocID="{9A10CA43-C1DC-4CF8-925D-34DEB869BA84}" presName="thickLine" presStyleLbl="alignNode1" presStyleIdx="2" presStyleCnt="5"/>
      <dgm:spPr/>
    </dgm:pt>
    <dgm:pt modelId="{752CE7DC-D0A4-4EBE-9044-142DBABAACFC}" type="pres">
      <dgm:prSet presAssocID="{9A10CA43-C1DC-4CF8-925D-34DEB869BA84}" presName="horz1" presStyleCnt="0"/>
      <dgm:spPr/>
    </dgm:pt>
    <dgm:pt modelId="{5C8092E2-08B6-4D75-82E4-58AEE62246F9}" type="pres">
      <dgm:prSet presAssocID="{9A10CA43-C1DC-4CF8-925D-34DEB869BA84}" presName="tx1" presStyleLbl="revTx" presStyleIdx="2" presStyleCnt="5"/>
      <dgm:spPr/>
    </dgm:pt>
    <dgm:pt modelId="{12C24225-216C-4A4F-B0F2-430AF967DD4C}" type="pres">
      <dgm:prSet presAssocID="{9A10CA43-C1DC-4CF8-925D-34DEB869BA84}" presName="vert1" presStyleCnt="0"/>
      <dgm:spPr/>
    </dgm:pt>
    <dgm:pt modelId="{FA430C78-682B-4423-8C79-FB499765FB5C}" type="pres">
      <dgm:prSet presAssocID="{4F9C1194-0A77-42B9-AAFC-C33A3FF18E5E}" presName="thickLine" presStyleLbl="alignNode1" presStyleIdx="3" presStyleCnt="5"/>
      <dgm:spPr/>
    </dgm:pt>
    <dgm:pt modelId="{673693D2-30B6-4C88-AA36-6A5DA349A28A}" type="pres">
      <dgm:prSet presAssocID="{4F9C1194-0A77-42B9-AAFC-C33A3FF18E5E}" presName="horz1" presStyleCnt="0"/>
      <dgm:spPr/>
    </dgm:pt>
    <dgm:pt modelId="{06964E86-67B5-4D38-A19C-2F111B362B94}" type="pres">
      <dgm:prSet presAssocID="{4F9C1194-0A77-42B9-AAFC-C33A3FF18E5E}" presName="tx1" presStyleLbl="revTx" presStyleIdx="3" presStyleCnt="5"/>
      <dgm:spPr/>
    </dgm:pt>
    <dgm:pt modelId="{5268FD9C-9520-4A46-9C44-F01CDEA15292}" type="pres">
      <dgm:prSet presAssocID="{4F9C1194-0A77-42B9-AAFC-C33A3FF18E5E}" presName="vert1" presStyleCnt="0"/>
      <dgm:spPr/>
    </dgm:pt>
    <dgm:pt modelId="{01546A51-EF48-486B-8502-E9C12DE69289}" type="pres">
      <dgm:prSet presAssocID="{E010B721-C84D-4B72-954E-FB65B20F1669}" presName="thickLine" presStyleLbl="alignNode1" presStyleIdx="4" presStyleCnt="5"/>
      <dgm:spPr/>
    </dgm:pt>
    <dgm:pt modelId="{D5FBB96E-4C68-4AA6-B293-C1E9F18AE6D5}" type="pres">
      <dgm:prSet presAssocID="{E010B721-C84D-4B72-954E-FB65B20F1669}" presName="horz1" presStyleCnt="0"/>
      <dgm:spPr/>
    </dgm:pt>
    <dgm:pt modelId="{1D0D4C57-90DE-45D5-9BF5-9F2058090FE4}" type="pres">
      <dgm:prSet presAssocID="{E010B721-C84D-4B72-954E-FB65B20F1669}" presName="tx1" presStyleLbl="revTx" presStyleIdx="4" presStyleCnt="5"/>
      <dgm:spPr/>
    </dgm:pt>
    <dgm:pt modelId="{BF7E26BD-C1F7-4DC5-8144-C8C03E8CC968}" type="pres">
      <dgm:prSet presAssocID="{E010B721-C84D-4B72-954E-FB65B20F1669}" presName="vert1" presStyleCnt="0"/>
      <dgm:spPr/>
    </dgm:pt>
  </dgm:ptLst>
  <dgm:cxnLst>
    <dgm:cxn modelId="{41DFEA0E-6C7A-4F74-8744-B4824FBFF055}" type="presOf" srcId="{9A10CA43-C1DC-4CF8-925D-34DEB869BA84}" destId="{5C8092E2-08B6-4D75-82E4-58AEE62246F9}" srcOrd="0" destOrd="0" presId="urn:microsoft.com/office/officeart/2008/layout/LinedList"/>
    <dgm:cxn modelId="{70BFA119-4247-4E38-BE9D-DC64523F40D9}" srcId="{46A00F24-EA99-44D0-B92E-995305F93A2E}" destId="{E010B721-C84D-4B72-954E-FB65B20F1669}" srcOrd="4" destOrd="0" parTransId="{74A7F4B0-7BB6-4A2E-82E3-D70F4B472A62}" sibTransId="{96D4B5DD-2BB6-419C-9C3B-E1A4CE54CBEF}"/>
    <dgm:cxn modelId="{B917F926-1E65-4310-8A48-6F87F322F7C2}" type="presOf" srcId="{182F3C31-CAC1-44E9-8F28-F229B365B253}" destId="{F64CFFB2-95DC-4F3E-90C5-768FFCB16B1A}" srcOrd="0" destOrd="0" presId="urn:microsoft.com/office/officeart/2008/layout/LinedList"/>
    <dgm:cxn modelId="{AB264031-500A-491B-B855-B3599D9229B6}" type="presOf" srcId="{4F9C1194-0A77-42B9-AAFC-C33A3FF18E5E}" destId="{06964E86-67B5-4D38-A19C-2F111B362B94}" srcOrd="0" destOrd="0" presId="urn:microsoft.com/office/officeart/2008/layout/LinedList"/>
    <dgm:cxn modelId="{4A1C2F75-9D41-4E4B-82FD-973F79657C84}" type="presOf" srcId="{94AF7DF8-30B9-44C8-997F-527DD4F7BEB6}" destId="{6B7B9C75-B40D-4DDF-93F1-9A06BCD7DE6E}" srcOrd="0" destOrd="0" presId="urn:microsoft.com/office/officeart/2008/layout/LinedList"/>
    <dgm:cxn modelId="{F9AAEC95-FC81-4A52-B079-995ECDB3984D}" srcId="{46A00F24-EA99-44D0-B92E-995305F93A2E}" destId="{4F9C1194-0A77-42B9-AAFC-C33A3FF18E5E}" srcOrd="3" destOrd="0" parTransId="{FA68E20E-F6CB-4695-8585-087F5A0C6F25}" sibTransId="{7F9127A6-16F0-4E9F-8B10-536757ADCC6C}"/>
    <dgm:cxn modelId="{15BDD09F-DDEF-4E7B-A0DC-2C01F50A4797}" srcId="{46A00F24-EA99-44D0-B92E-995305F93A2E}" destId="{94AF7DF8-30B9-44C8-997F-527DD4F7BEB6}" srcOrd="0" destOrd="0" parTransId="{E91F03B4-A624-470E-B754-05239D004CA6}" sibTransId="{F9C78FC3-C954-44F7-96F0-4EEA95CA773A}"/>
    <dgm:cxn modelId="{FDFA98A2-0BCE-4FF6-9A2E-0BBA6D0DE8D3}" type="presOf" srcId="{46A00F24-EA99-44D0-B92E-995305F93A2E}" destId="{73C62117-CC29-4D81-9A3E-9A04EB2E2846}" srcOrd="0" destOrd="0" presId="urn:microsoft.com/office/officeart/2008/layout/LinedList"/>
    <dgm:cxn modelId="{A0A86BB1-7168-4BAF-8C2F-967430CC3A1D}" type="presOf" srcId="{E010B721-C84D-4B72-954E-FB65B20F1669}" destId="{1D0D4C57-90DE-45D5-9BF5-9F2058090FE4}" srcOrd="0" destOrd="0" presId="urn:microsoft.com/office/officeart/2008/layout/LinedList"/>
    <dgm:cxn modelId="{FDF452B4-2D67-457F-84F1-04B29BD8F034}" srcId="{46A00F24-EA99-44D0-B92E-995305F93A2E}" destId="{182F3C31-CAC1-44E9-8F28-F229B365B253}" srcOrd="1" destOrd="0" parTransId="{5189F620-BA47-47FF-96EF-52D2E3A97568}" sibTransId="{506A8462-2A5F-4064-B2B3-45FD0BA4684E}"/>
    <dgm:cxn modelId="{E577DFEB-9FA9-4F4E-ACB5-9CBD27FE7846}" srcId="{46A00F24-EA99-44D0-B92E-995305F93A2E}" destId="{9A10CA43-C1DC-4CF8-925D-34DEB869BA84}" srcOrd="2" destOrd="0" parTransId="{7F25F0CD-42D8-4812-AA8E-9219CC10C00E}" sibTransId="{ADCD5A1D-9603-4BF4-8DFF-7795D0FC3AB9}"/>
    <dgm:cxn modelId="{05EF5F8E-40B1-41FD-AA88-07117A44363F}" type="presParOf" srcId="{73C62117-CC29-4D81-9A3E-9A04EB2E2846}" destId="{177DE334-ABC2-49F8-B95F-49C919F6DAC2}" srcOrd="0" destOrd="0" presId="urn:microsoft.com/office/officeart/2008/layout/LinedList"/>
    <dgm:cxn modelId="{6080C489-AB2A-4332-AC54-E4E165B18E0B}" type="presParOf" srcId="{73C62117-CC29-4D81-9A3E-9A04EB2E2846}" destId="{50DABABC-5FB9-4D18-852B-8984F7AA813D}" srcOrd="1" destOrd="0" presId="urn:microsoft.com/office/officeart/2008/layout/LinedList"/>
    <dgm:cxn modelId="{F1274B95-C683-4A7C-85C1-FDB14237FF64}" type="presParOf" srcId="{50DABABC-5FB9-4D18-852B-8984F7AA813D}" destId="{6B7B9C75-B40D-4DDF-93F1-9A06BCD7DE6E}" srcOrd="0" destOrd="0" presId="urn:microsoft.com/office/officeart/2008/layout/LinedList"/>
    <dgm:cxn modelId="{7A04A621-A650-4187-AC6F-45AFECDD94C8}" type="presParOf" srcId="{50DABABC-5FB9-4D18-852B-8984F7AA813D}" destId="{E983B3B6-65EE-4B5B-95EF-21164DA7A18F}" srcOrd="1" destOrd="0" presId="urn:microsoft.com/office/officeart/2008/layout/LinedList"/>
    <dgm:cxn modelId="{7D05A07A-09E2-481F-913F-5F4F030FBAE5}" type="presParOf" srcId="{73C62117-CC29-4D81-9A3E-9A04EB2E2846}" destId="{E9FA2B61-D7C8-4CB3-B8A2-6CC6C27C6D1E}" srcOrd="2" destOrd="0" presId="urn:microsoft.com/office/officeart/2008/layout/LinedList"/>
    <dgm:cxn modelId="{0E906DC9-A1BA-4A47-B21A-71255BAF11C3}" type="presParOf" srcId="{73C62117-CC29-4D81-9A3E-9A04EB2E2846}" destId="{4BFB2A49-49F8-45E9-9F40-B961A8F28890}" srcOrd="3" destOrd="0" presId="urn:microsoft.com/office/officeart/2008/layout/LinedList"/>
    <dgm:cxn modelId="{32CD59F9-1BE9-4628-AFC8-41752C0BFCC0}" type="presParOf" srcId="{4BFB2A49-49F8-45E9-9F40-B961A8F28890}" destId="{F64CFFB2-95DC-4F3E-90C5-768FFCB16B1A}" srcOrd="0" destOrd="0" presId="urn:microsoft.com/office/officeart/2008/layout/LinedList"/>
    <dgm:cxn modelId="{045A3B05-DBFA-47B5-89D6-801BFFAA99A6}" type="presParOf" srcId="{4BFB2A49-49F8-45E9-9F40-B961A8F28890}" destId="{0DD36B2C-9C4C-4891-AEB6-E04731C2C7EB}" srcOrd="1" destOrd="0" presId="urn:microsoft.com/office/officeart/2008/layout/LinedList"/>
    <dgm:cxn modelId="{2454E059-1F55-4B68-8A9C-A478E065828E}" type="presParOf" srcId="{73C62117-CC29-4D81-9A3E-9A04EB2E2846}" destId="{2F7CB7DD-09E8-4C70-8E58-CA1193065A05}" srcOrd="4" destOrd="0" presId="urn:microsoft.com/office/officeart/2008/layout/LinedList"/>
    <dgm:cxn modelId="{8CB5B35F-DC8A-4C5D-AA2C-F8F11EFD3256}" type="presParOf" srcId="{73C62117-CC29-4D81-9A3E-9A04EB2E2846}" destId="{752CE7DC-D0A4-4EBE-9044-142DBABAACFC}" srcOrd="5" destOrd="0" presId="urn:microsoft.com/office/officeart/2008/layout/LinedList"/>
    <dgm:cxn modelId="{A76D0866-C274-4DED-98B4-801B3DAD7E3B}" type="presParOf" srcId="{752CE7DC-D0A4-4EBE-9044-142DBABAACFC}" destId="{5C8092E2-08B6-4D75-82E4-58AEE62246F9}" srcOrd="0" destOrd="0" presId="urn:microsoft.com/office/officeart/2008/layout/LinedList"/>
    <dgm:cxn modelId="{E78D73C4-DF60-4910-BA05-01420504DC4A}" type="presParOf" srcId="{752CE7DC-D0A4-4EBE-9044-142DBABAACFC}" destId="{12C24225-216C-4A4F-B0F2-430AF967DD4C}" srcOrd="1" destOrd="0" presId="urn:microsoft.com/office/officeart/2008/layout/LinedList"/>
    <dgm:cxn modelId="{4A46EF2C-F240-47E7-95BF-118961CDA264}" type="presParOf" srcId="{73C62117-CC29-4D81-9A3E-9A04EB2E2846}" destId="{FA430C78-682B-4423-8C79-FB499765FB5C}" srcOrd="6" destOrd="0" presId="urn:microsoft.com/office/officeart/2008/layout/LinedList"/>
    <dgm:cxn modelId="{4739AF0D-EA9E-4F51-B11E-2C7FB0CE8229}" type="presParOf" srcId="{73C62117-CC29-4D81-9A3E-9A04EB2E2846}" destId="{673693D2-30B6-4C88-AA36-6A5DA349A28A}" srcOrd="7" destOrd="0" presId="urn:microsoft.com/office/officeart/2008/layout/LinedList"/>
    <dgm:cxn modelId="{398C8D41-EE55-4F89-AF43-C8D4779739E2}" type="presParOf" srcId="{673693D2-30B6-4C88-AA36-6A5DA349A28A}" destId="{06964E86-67B5-4D38-A19C-2F111B362B94}" srcOrd="0" destOrd="0" presId="urn:microsoft.com/office/officeart/2008/layout/LinedList"/>
    <dgm:cxn modelId="{09D553BF-D83E-4320-9875-39A66E2414C6}" type="presParOf" srcId="{673693D2-30B6-4C88-AA36-6A5DA349A28A}" destId="{5268FD9C-9520-4A46-9C44-F01CDEA15292}" srcOrd="1" destOrd="0" presId="urn:microsoft.com/office/officeart/2008/layout/LinedList"/>
    <dgm:cxn modelId="{A845A58E-37C4-4CC3-AAE0-09988E35640D}" type="presParOf" srcId="{73C62117-CC29-4D81-9A3E-9A04EB2E2846}" destId="{01546A51-EF48-486B-8502-E9C12DE69289}" srcOrd="8" destOrd="0" presId="urn:microsoft.com/office/officeart/2008/layout/LinedList"/>
    <dgm:cxn modelId="{A1386477-F7F8-472E-9EE8-22BB3918F9AF}" type="presParOf" srcId="{73C62117-CC29-4D81-9A3E-9A04EB2E2846}" destId="{D5FBB96E-4C68-4AA6-B293-C1E9F18AE6D5}" srcOrd="9" destOrd="0" presId="urn:microsoft.com/office/officeart/2008/layout/LinedList"/>
    <dgm:cxn modelId="{57848C9B-FA18-4E17-8E7D-DF631090D973}" type="presParOf" srcId="{D5FBB96E-4C68-4AA6-B293-C1E9F18AE6D5}" destId="{1D0D4C57-90DE-45D5-9BF5-9F2058090FE4}" srcOrd="0" destOrd="0" presId="urn:microsoft.com/office/officeart/2008/layout/LinedList"/>
    <dgm:cxn modelId="{5AEC8DA6-D31C-4A18-A7CD-33892916E878}" type="presParOf" srcId="{D5FBB96E-4C68-4AA6-B293-C1E9F18AE6D5}" destId="{BF7E26BD-C1F7-4DC5-8144-C8C03E8CC9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5F806B-BB66-4A7D-B4E2-B6ACA280DE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9DF139-152C-4C21-BC87-1EEFE02396CC}">
      <dgm:prSet/>
      <dgm:spPr/>
      <dgm:t>
        <a:bodyPr/>
        <a:lstStyle/>
        <a:p>
          <a:r>
            <a:rPr lang="en-US"/>
            <a:t>Validation Accuracy: 81.82%  </a:t>
          </a:r>
        </a:p>
      </dgm:t>
    </dgm:pt>
    <dgm:pt modelId="{79798CF1-26FC-4E3E-A375-46A892494A74}" type="parTrans" cxnId="{D83A4A5C-D25B-4B87-AC85-C4CA8B4875E6}">
      <dgm:prSet/>
      <dgm:spPr/>
      <dgm:t>
        <a:bodyPr/>
        <a:lstStyle/>
        <a:p>
          <a:endParaRPr lang="en-US"/>
        </a:p>
      </dgm:t>
    </dgm:pt>
    <dgm:pt modelId="{2DEFE51D-8E53-4A1C-88D8-096BC0A89ECF}" type="sibTrans" cxnId="{D83A4A5C-D25B-4B87-AC85-C4CA8B4875E6}">
      <dgm:prSet/>
      <dgm:spPr/>
      <dgm:t>
        <a:bodyPr/>
        <a:lstStyle/>
        <a:p>
          <a:endParaRPr lang="en-US"/>
        </a:p>
      </dgm:t>
    </dgm:pt>
    <dgm:pt modelId="{50BA641D-56EC-4843-B037-A08AD1C12A97}">
      <dgm:prSet/>
      <dgm:spPr/>
      <dgm:t>
        <a:bodyPr/>
        <a:lstStyle/>
        <a:p>
          <a:r>
            <a:rPr lang="en-US"/>
            <a:t>Test Accuracy: 75.81%  </a:t>
          </a:r>
        </a:p>
      </dgm:t>
    </dgm:pt>
    <dgm:pt modelId="{BC25C879-2DC8-435E-8ADB-31D334F95952}" type="parTrans" cxnId="{963EC34D-351E-4E36-8F7F-B121F114C030}">
      <dgm:prSet/>
      <dgm:spPr/>
      <dgm:t>
        <a:bodyPr/>
        <a:lstStyle/>
        <a:p>
          <a:endParaRPr lang="en-US"/>
        </a:p>
      </dgm:t>
    </dgm:pt>
    <dgm:pt modelId="{2DFB9ABA-C65C-444A-AD2A-F7C30672CCE0}" type="sibTrans" cxnId="{963EC34D-351E-4E36-8F7F-B121F114C030}">
      <dgm:prSet/>
      <dgm:spPr/>
      <dgm:t>
        <a:bodyPr/>
        <a:lstStyle/>
        <a:p>
          <a:endParaRPr lang="en-US"/>
        </a:p>
      </dgm:t>
    </dgm:pt>
    <dgm:pt modelId="{6790CADA-AD95-4092-BC72-15C5DC9C66CB}">
      <dgm:prSet/>
      <dgm:spPr/>
      <dgm:t>
        <a:bodyPr/>
        <a:lstStyle/>
        <a:p>
          <a:r>
            <a:rPr lang="en-US"/>
            <a:t>Good generalization on unseen data  </a:t>
          </a:r>
        </a:p>
      </dgm:t>
    </dgm:pt>
    <dgm:pt modelId="{BE00DD9A-8F44-4E11-A9FD-8A53554DEE43}" type="parTrans" cxnId="{00A77E02-F1F0-4003-8408-A69C13B30D24}">
      <dgm:prSet/>
      <dgm:spPr/>
      <dgm:t>
        <a:bodyPr/>
        <a:lstStyle/>
        <a:p>
          <a:endParaRPr lang="en-US"/>
        </a:p>
      </dgm:t>
    </dgm:pt>
    <dgm:pt modelId="{E27F7C4F-5E3C-47C2-8479-46F52C973C3A}" type="sibTrans" cxnId="{00A77E02-F1F0-4003-8408-A69C13B30D24}">
      <dgm:prSet/>
      <dgm:spPr/>
      <dgm:t>
        <a:bodyPr/>
        <a:lstStyle/>
        <a:p>
          <a:endParaRPr lang="en-US"/>
        </a:p>
      </dgm:t>
    </dgm:pt>
    <dgm:pt modelId="{7F669EB2-B674-4130-99D2-A2B736678B4D}">
      <dgm:prSet/>
      <dgm:spPr/>
      <dgm:t>
        <a:bodyPr/>
        <a:lstStyle/>
        <a:p>
          <a:r>
            <a:rPr lang="en-US"/>
            <a:t>Some confusion between similar gestures</a:t>
          </a:r>
        </a:p>
      </dgm:t>
    </dgm:pt>
    <dgm:pt modelId="{07A2E01B-FAE4-4FD6-A4B3-C8FC815DDDCF}" type="parTrans" cxnId="{2011F421-3857-4900-A3B0-98DE06FDEAFC}">
      <dgm:prSet/>
      <dgm:spPr/>
      <dgm:t>
        <a:bodyPr/>
        <a:lstStyle/>
        <a:p>
          <a:endParaRPr lang="en-US"/>
        </a:p>
      </dgm:t>
    </dgm:pt>
    <dgm:pt modelId="{3E7E0592-1B01-4669-AE0C-4BA3DFC670CE}" type="sibTrans" cxnId="{2011F421-3857-4900-A3B0-98DE06FDEAFC}">
      <dgm:prSet/>
      <dgm:spPr/>
      <dgm:t>
        <a:bodyPr/>
        <a:lstStyle/>
        <a:p>
          <a:endParaRPr lang="en-US"/>
        </a:p>
      </dgm:t>
    </dgm:pt>
    <dgm:pt modelId="{F7F926A9-B2C9-46A0-BD17-41128359ADF3}" type="pres">
      <dgm:prSet presAssocID="{E65F806B-BB66-4A7D-B4E2-B6ACA280DE45}" presName="linear" presStyleCnt="0">
        <dgm:presLayoutVars>
          <dgm:animLvl val="lvl"/>
          <dgm:resizeHandles val="exact"/>
        </dgm:presLayoutVars>
      </dgm:prSet>
      <dgm:spPr/>
    </dgm:pt>
    <dgm:pt modelId="{D435CA72-C90C-4ABA-9A57-37053709FADB}" type="pres">
      <dgm:prSet presAssocID="{609DF139-152C-4C21-BC87-1EEFE02396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983154-A2A3-4157-9B06-29E27FF9CE20}" type="pres">
      <dgm:prSet presAssocID="{2DEFE51D-8E53-4A1C-88D8-096BC0A89ECF}" presName="spacer" presStyleCnt="0"/>
      <dgm:spPr/>
    </dgm:pt>
    <dgm:pt modelId="{65274366-9859-4D82-8104-82C687E0916A}" type="pres">
      <dgm:prSet presAssocID="{50BA641D-56EC-4843-B037-A08AD1C12A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1A7A00-8FD9-45E8-8B8D-C77E64E99359}" type="pres">
      <dgm:prSet presAssocID="{2DFB9ABA-C65C-444A-AD2A-F7C30672CCE0}" presName="spacer" presStyleCnt="0"/>
      <dgm:spPr/>
    </dgm:pt>
    <dgm:pt modelId="{C9E0EDFC-0323-4B85-B276-19D7B9508BBA}" type="pres">
      <dgm:prSet presAssocID="{6790CADA-AD95-4092-BC72-15C5DC9C66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157200-EF37-4A0E-91A1-CFAC3D164CE7}" type="pres">
      <dgm:prSet presAssocID="{E27F7C4F-5E3C-47C2-8479-46F52C973C3A}" presName="spacer" presStyleCnt="0"/>
      <dgm:spPr/>
    </dgm:pt>
    <dgm:pt modelId="{59DC0DCA-559E-4BE3-964D-DC361330F9B1}" type="pres">
      <dgm:prSet presAssocID="{7F669EB2-B674-4130-99D2-A2B736678B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A77E02-F1F0-4003-8408-A69C13B30D24}" srcId="{E65F806B-BB66-4A7D-B4E2-B6ACA280DE45}" destId="{6790CADA-AD95-4092-BC72-15C5DC9C66CB}" srcOrd="2" destOrd="0" parTransId="{BE00DD9A-8F44-4E11-A9FD-8A53554DEE43}" sibTransId="{E27F7C4F-5E3C-47C2-8479-46F52C973C3A}"/>
    <dgm:cxn modelId="{2011F421-3857-4900-A3B0-98DE06FDEAFC}" srcId="{E65F806B-BB66-4A7D-B4E2-B6ACA280DE45}" destId="{7F669EB2-B674-4130-99D2-A2B736678B4D}" srcOrd="3" destOrd="0" parTransId="{07A2E01B-FAE4-4FD6-A4B3-C8FC815DDDCF}" sibTransId="{3E7E0592-1B01-4669-AE0C-4BA3DFC670CE}"/>
    <dgm:cxn modelId="{7B89DA22-B5D9-447A-9FE5-DC89895E448E}" type="presOf" srcId="{50BA641D-56EC-4843-B037-A08AD1C12A97}" destId="{65274366-9859-4D82-8104-82C687E0916A}" srcOrd="0" destOrd="0" presId="urn:microsoft.com/office/officeart/2005/8/layout/vList2"/>
    <dgm:cxn modelId="{D83A4A5C-D25B-4B87-AC85-C4CA8B4875E6}" srcId="{E65F806B-BB66-4A7D-B4E2-B6ACA280DE45}" destId="{609DF139-152C-4C21-BC87-1EEFE02396CC}" srcOrd="0" destOrd="0" parTransId="{79798CF1-26FC-4E3E-A375-46A892494A74}" sibTransId="{2DEFE51D-8E53-4A1C-88D8-096BC0A89ECF}"/>
    <dgm:cxn modelId="{3EF13F4A-8B1C-410A-BE22-710CCDC04225}" type="presOf" srcId="{7F669EB2-B674-4130-99D2-A2B736678B4D}" destId="{59DC0DCA-559E-4BE3-964D-DC361330F9B1}" srcOrd="0" destOrd="0" presId="urn:microsoft.com/office/officeart/2005/8/layout/vList2"/>
    <dgm:cxn modelId="{963EC34D-351E-4E36-8F7F-B121F114C030}" srcId="{E65F806B-BB66-4A7D-B4E2-B6ACA280DE45}" destId="{50BA641D-56EC-4843-B037-A08AD1C12A97}" srcOrd="1" destOrd="0" parTransId="{BC25C879-2DC8-435E-8ADB-31D334F95952}" sibTransId="{2DFB9ABA-C65C-444A-AD2A-F7C30672CCE0}"/>
    <dgm:cxn modelId="{ECDEC4A9-D809-4E7A-92DE-5D40D3E25660}" type="presOf" srcId="{6790CADA-AD95-4092-BC72-15C5DC9C66CB}" destId="{C9E0EDFC-0323-4B85-B276-19D7B9508BBA}" srcOrd="0" destOrd="0" presId="urn:microsoft.com/office/officeart/2005/8/layout/vList2"/>
    <dgm:cxn modelId="{388114CE-6BE9-4594-A852-BC97552D5C34}" type="presOf" srcId="{E65F806B-BB66-4A7D-B4E2-B6ACA280DE45}" destId="{F7F926A9-B2C9-46A0-BD17-41128359ADF3}" srcOrd="0" destOrd="0" presId="urn:microsoft.com/office/officeart/2005/8/layout/vList2"/>
    <dgm:cxn modelId="{DF7C77FF-F318-49AC-A677-707F133B62F5}" type="presOf" srcId="{609DF139-152C-4C21-BC87-1EEFE02396CC}" destId="{D435CA72-C90C-4ABA-9A57-37053709FADB}" srcOrd="0" destOrd="0" presId="urn:microsoft.com/office/officeart/2005/8/layout/vList2"/>
    <dgm:cxn modelId="{1766B606-45F3-43E9-BB33-848E8754BC56}" type="presParOf" srcId="{F7F926A9-B2C9-46A0-BD17-41128359ADF3}" destId="{D435CA72-C90C-4ABA-9A57-37053709FADB}" srcOrd="0" destOrd="0" presId="urn:microsoft.com/office/officeart/2005/8/layout/vList2"/>
    <dgm:cxn modelId="{9CB90140-5721-4E18-B289-2A3BC9A3E5E7}" type="presParOf" srcId="{F7F926A9-B2C9-46A0-BD17-41128359ADF3}" destId="{D9983154-A2A3-4157-9B06-29E27FF9CE20}" srcOrd="1" destOrd="0" presId="urn:microsoft.com/office/officeart/2005/8/layout/vList2"/>
    <dgm:cxn modelId="{1B4E06A1-07CF-4D0E-BF21-F3CE8DFF56DB}" type="presParOf" srcId="{F7F926A9-B2C9-46A0-BD17-41128359ADF3}" destId="{65274366-9859-4D82-8104-82C687E0916A}" srcOrd="2" destOrd="0" presId="urn:microsoft.com/office/officeart/2005/8/layout/vList2"/>
    <dgm:cxn modelId="{4C892AB4-3A3D-4348-BC13-902B54A9A653}" type="presParOf" srcId="{F7F926A9-B2C9-46A0-BD17-41128359ADF3}" destId="{671A7A00-8FD9-45E8-8B8D-C77E64E99359}" srcOrd="3" destOrd="0" presId="urn:microsoft.com/office/officeart/2005/8/layout/vList2"/>
    <dgm:cxn modelId="{DB8DF423-B7C6-4F9F-88CE-8C799DFE2289}" type="presParOf" srcId="{F7F926A9-B2C9-46A0-BD17-41128359ADF3}" destId="{C9E0EDFC-0323-4B85-B276-19D7B9508BBA}" srcOrd="4" destOrd="0" presId="urn:microsoft.com/office/officeart/2005/8/layout/vList2"/>
    <dgm:cxn modelId="{0659015F-ABD8-4B53-AF49-378E4C788ACF}" type="presParOf" srcId="{F7F926A9-B2C9-46A0-BD17-41128359ADF3}" destId="{CC157200-EF37-4A0E-91A1-CFAC3D164CE7}" srcOrd="5" destOrd="0" presId="urn:microsoft.com/office/officeart/2005/8/layout/vList2"/>
    <dgm:cxn modelId="{AB8009A2-C0F6-4946-8700-E177D6567306}" type="presParOf" srcId="{F7F926A9-B2C9-46A0-BD17-41128359ADF3}" destId="{59DC0DCA-559E-4BE3-964D-DC361330F9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0ACF36-C2F0-4BA2-A97E-80CF120CA3F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D0CEAE0-E295-4CF5-9BFB-D6CDDB366013}">
      <dgm:prSet/>
      <dgm:spPr/>
      <dgm:t>
        <a:bodyPr/>
        <a:lstStyle/>
        <a:p>
          <a:pPr>
            <a:defRPr b="1"/>
          </a:pPr>
          <a:r>
            <a:rPr lang="en-US" b="1"/>
            <a:t>Challenges:</a:t>
          </a:r>
          <a:endParaRPr lang="en-US"/>
        </a:p>
      </dgm:t>
    </dgm:pt>
    <dgm:pt modelId="{67EF9858-C84E-4878-ABBF-3670E962FC42}" type="parTrans" cxnId="{E1E0DFD1-8871-4DF5-9E1D-2806428940EE}">
      <dgm:prSet/>
      <dgm:spPr/>
      <dgm:t>
        <a:bodyPr/>
        <a:lstStyle/>
        <a:p>
          <a:endParaRPr lang="en-US"/>
        </a:p>
      </dgm:t>
    </dgm:pt>
    <dgm:pt modelId="{245F0DE1-6F63-411E-A1AB-1EF35572CA59}" type="sibTrans" cxnId="{E1E0DFD1-8871-4DF5-9E1D-2806428940EE}">
      <dgm:prSet/>
      <dgm:spPr/>
      <dgm:t>
        <a:bodyPr/>
        <a:lstStyle/>
        <a:p>
          <a:endParaRPr lang="en-US"/>
        </a:p>
      </dgm:t>
    </dgm:pt>
    <dgm:pt modelId="{5FB86B28-8053-4F65-B771-367180A0F77F}">
      <dgm:prSet/>
      <dgm:spPr/>
      <dgm:t>
        <a:bodyPr/>
        <a:lstStyle/>
        <a:p>
          <a:r>
            <a:rPr lang="en-US"/>
            <a:t>Ambiguous gestures affected accuracy</a:t>
          </a:r>
        </a:p>
      </dgm:t>
    </dgm:pt>
    <dgm:pt modelId="{0261FF02-0135-43F0-B0E2-6C2349329448}" type="parTrans" cxnId="{90B42A75-3976-412C-930B-B19364A36D5A}">
      <dgm:prSet/>
      <dgm:spPr/>
      <dgm:t>
        <a:bodyPr/>
        <a:lstStyle/>
        <a:p>
          <a:endParaRPr lang="en-US"/>
        </a:p>
      </dgm:t>
    </dgm:pt>
    <dgm:pt modelId="{BCECEC67-9CE2-4974-B15E-32C2369C691B}" type="sibTrans" cxnId="{90B42A75-3976-412C-930B-B19364A36D5A}">
      <dgm:prSet/>
      <dgm:spPr/>
      <dgm:t>
        <a:bodyPr/>
        <a:lstStyle/>
        <a:p>
          <a:endParaRPr lang="en-US"/>
        </a:p>
      </dgm:t>
    </dgm:pt>
    <dgm:pt modelId="{1FC4138D-4744-4CF3-9D9F-23729C2FE5D3}">
      <dgm:prSet/>
      <dgm:spPr/>
      <dgm:t>
        <a:bodyPr/>
        <a:lstStyle/>
        <a:p>
          <a:r>
            <a:rPr lang="en-US"/>
            <a:t>Learning rate tuning required multiple trials</a:t>
          </a:r>
        </a:p>
      </dgm:t>
    </dgm:pt>
    <dgm:pt modelId="{65EF9181-1817-41D5-B03C-B43805712A2E}" type="parTrans" cxnId="{1C9335B3-71AD-4FFC-953D-674F1880B2BE}">
      <dgm:prSet/>
      <dgm:spPr/>
      <dgm:t>
        <a:bodyPr/>
        <a:lstStyle/>
        <a:p>
          <a:endParaRPr lang="en-US"/>
        </a:p>
      </dgm:t>
    </dgm:pt>
    <dgm:pt modelId="{FB4F2DD2-A6B7-4121-BDCD-C98BFF30AF4A}" type="sibTrans" cxnId="{1C9335B3-71AD-4FFC-953D-674F1880B2BE}">
      <dgm:prSet/>
      <dgm:spPr/>
      <dgm:t>
        <a:bodyPr/>
        <a:lstStyle/>
        <a:p>
          <a:endParaRPr lang="en-US"/>
        </a:p>
      </dgm:t>
    </dgm:pt>
    <dgm:pt modelId="{7A6B681C-620B-4342-9669-D57DF606927D}">
      <dgm:prSet/>
      <dgm:spPr/>
      <dgm:t>
        <a:bodyPr/>
        <a:lstStyle/>
        <a:p>
          <a:pPr>
            <a:defRPr b="1"/>
          </a:pPr>
          <a:r>
            <a:rPr lang="en-US" b="1"/>
            <a:t>Lessons Learned:</a:t>
          </a:r>
          <a:endParaRPr lang="en-US"/>
        </a:p>
      </dgm:t>
    </dgm:pt>
    <dgm:pt modelId="{CB1EAD28-7EE7-4A4F-93B0-072337D280BD}" type="parTrans" cxnId="{86DF0F41-7372-4AD5-AF21-F1FC09E911FD}">
      <dgm:prSet/>
      <dgm:spPr/>
      <dgm:t>
        <a:bodyPr/>
        <a:lstStyle/>
        <a:p>
          <a:endParaRPr lang="en-US"/>
        </a:p>
      </dgm:t>
    </dgm:pt>
    <dgm:pt modelId="{684ADC10-0779-447F-9D5E-51F0892E66C9}" type="sibTrans" cxnId="{86DF0F41-7372-4AD5-AF21-F1FC09E911FD}">
      <dgm:prSet/>
      <dgm:spPr/>
      <dgm:t>
        <a:bodyPr/>
        <a:lstStyle/>
        <a:p>
          <a:endParaRPr lang="en-US"/>
        </a:p>
      </dgm:t>
    </dgm:pt>
    <dgm:pt modelId="{4ED0A5C0-ABA1-4B39-83BC-071C175D92F2}">
      <dgm:prSet/>
      <dgm:spPr/>
      <dgm:t>
        <a:bodyPr/>
        <a:lstStyle/>
        <a:p>
          <a:r>
            <a:rPr lang="en-US"/>
            <a:t>End-to-end PyTorch training</a:t>
          </a:r>
        </a:p>
      </dgm:t>
    </dgm:pt>
    <dgm:pt modelId="{B08BF2B8-0B04-43AC-95D9-01818125EBF1}" type="parTrans" cxnId="{2FC4E47F-E83A-49E2-9232-F58A10C8A921}">
      <dgm:prSet/>
      <dgm:spPr/>
      <dgm:t>
        <a:bodyPr/>
        <a:lstStyle/>
        <a:p>
          <a:endParaRPr lang="en-US"/>
        </a:p>
      </dgm:t>
    </dgm:pt>
    <dgm:pt modelId="{3751F078-50DE-491E-A1D9-268F408C7ABD}" type="sibTrans" cxnId="{2FC4E47F-E83A-49E2-9232-F58A10C8A921}">
      <dgm:prSet/>
      <dgm:spPr/>
      <dgm:t>
        <a:bodyPr/>
        <a:lstStyle/>
        <a:p>
          <a:endParaRPr lang="en-US"/>
        </a:p>
      </dgm:t>
    </dgm:pt>
    <dgm:pt modelId="{7D0B07CF-DC6F-44A7-8AA7-E7B846543B04}">
      <dgm:prSet/>
      <dgm:spPr/>
      <dgm:t>
        <a:bodyPr/>
        <a:lstStyle/>
        <a:p>
          <a:r>
            <a:rPr lang="en-US"/>
            <a:t>Importance of hyperparameters</a:t>
          </a:r>
        </a:p>
      </dgm:t>
    </dgm:pt>
    <dgm:pt modelId="{499DD7BB-B2A7-41D4-8B3C-2D480FFA90BC}" type="parTrans" cxnId="{86994DB9-46A1-4720-9BF0-033253CE35BB}">
      <dgm:prSet/>
      <dgm:spPr/>
      <dgm:t>
        <a:bodyPr/>
        <a:lstStyle/>
        <a:p>
          <a:endParaRPr lang="en-US"/>
        </a:p>
      </dgm:t>
    </dgm:pt>
    <dgm:pt modelId="{79F3D865-C39D-43E7-AB1B-1FBBCD99B377}" type="sibTrans" cxnId="{86994DB9-46A1-4720-9BF0-033253CE35BB}">
      <dgm:prSet/>
      <dgm:spPr/>
      <dgm:t>
        <a:bodyPr/>
        <a:lstStyle/>
        <a:p>
          <a:endParaRPr lang="en-US"/>
        </a:p>
      </dgm:t>
    </dgm:pt>
    <dgm:pt modelId="{B23B1EE4-CE1F-47A0-80CF-35A47C491416}">
      <dgm:prSet/>
      <dgm:spPr/>
      <dgm:t>
        <a:bodyPr/>
        <a:lstStyle/>
        <a:p>
          <a:r>
            <a:rPr lang="en-US"/>
            <a:t>Deploying ML models with Gradio</a:t>
          </a:r>
        </a:p>
      </dgm:t>
    </dgm:pt>
    <dgm:pt modelId="{E18FC6F6-D593-45D8-9223-63D148F74970}" type="parTrans" cxnId="{221DDB59-EB62-46BD-8BA6-499428FA1843}">
      <dgm:prSet/>
      <dgm:spPr/>
      <dgm:t>
        <a:bodyPr/>
        <a:lstStyle/>
        <a:p>
          <a:endParaRPr lang="en-US"/>
        </a:p>
      </dgm:t>
    </dgm:pt>
    <dgm:pt modelId="{39BEF567-2525-4665-B064-373D2F6F80A5}" type="sibTrans" cxnId="{221DDB59-EB62-46BD-8BA6-499428FA1843}">
      <dgm:prSet/>
      <dgm:spPr/>
      <dgm:t>
        <a:bodyPr/>
        <a:lstStyle/>
        <a:p>
          <a:endParaRPr lang="en-US"/>
        </a:p>
      </dgm:t>
    </dgm:pt>
    <dgm:pt modelId="{6D3BDFA7-3E17-45E7-ABD3-2249622C897C}" type="pres">
      <dgm:prSet presAssocID="{620ACF36-C2F0-4BA2-A97E-80CF120CA3F4}" presName="root" presStyleCnt="0">
        <dgm:presLayoutVars>
          <dgm:dir/>
          <dgm:resizeHandles val="exact"/>
        </dgm:presLayoutVars>
      </dgm:prSet>
      <dgm:spPr/>
    </dgm:pt>
    <dgm:pt modelId="{7E8EEC38-2E99-4DA1-BC1D-9006DEA2372B}" type="pres">
      <dgm:prSet presAssocID="{4D0CEAE0-E295-4CF5-9BFB-D6CDDB366013}" presName="compNode" presStyleCnt="0"/>
      <dgm:spPr/>
    </dgm:pt>
    <dgm:pt modelId="{A69FBB87-3726-4B10-837E-6F830F83904B}" type="pres">
      <dgm:prSet presAssocID="{4D0CEAE0-E295-4CF5-9BFB-D6CDDB3660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F31898-DC38-41CD-9A31-FD7457030399}" type="pres">
      <dgm:prSet presAssocID="{4D0CEAE0-E295-4CF5-9BFB-D6CDDB366013}" presName="iconSpace" presStyleCnt="0"/>
      <dgm:spPr/>
    </dgm:pt>
    <dgm:pt modelId="{0E1A4139-333C-4374-B788-6445E4105947}" type="pres">
      <dgm:prSet presAssocID="{4D0CEAE0-E295-4CF5-9BFB-D6CDDB366013}" presName="parTx" presStyleLbl="revTx" presStyleIdx="0" presStyleCnt="4">
        <dgm:presLayoutVars>
          <dgm:chMax val="0"/>
          <dgm:chPref val="0"/>
        </dgm:presLayoutVars>
      </dgm:prSet>
      <dgm:spPr/>
    </dgm:pt>
    <dgm:pt modelId="{874897CA-5C5E-4745-8631-C7B24CCA3328}" type="pres">
      <dgm:prSet presAssocID="{4D0CEAE0-E295-4CF5-9BFB-D6CDDB366013}" presName="txSpace" presStyleCnt="0"/>
      <dgm:spPr/>
    </dgm:pt>
    <dgm:pt modelId="{B0607341-AF3A-4C0F-A7A6-106FABD9B9DA}" type="pres">
      <dgm:prSet presAssocID="{4D0CEAE0-E295-4CF5-9BFB-D6CDDB366013}" presName="desTx" presStyleLbl="revTx" presStyleIdx="1" presStyleCnt="4">
        <dgm:presLayoutVars/>
      </dgm:prSet>
      <dgm:spPr/>
    </dgm:pt>
    <dgm:pt modelId="{66F965E1-C0FC-4F92-96DE-0949C4BAE3D8}" type="pres">
      <dgm:prSet presAssocID="{245F0DE1-6F63-411E-A1AB-1EF35572CA59}" presName="sibTrans" presStyleCnt="0"/>
      <dgm:spPr/>
    </dgm:pt>
    <dgm:pt modelId="{B0E1DE94-27D1-454B-BF7D-EB74AE50B5AC}" type="pres">
      <dgm:prSet presAssocID="{7A6B681C-620B-4342-9669-D57DF606927D}" presName="compNode" presStyleCnt="0"/>
      <dgm:spPr/>
    </dgm:pt>
    <dgm:pt modelId="{8C2D21DA-38AF-4474-B2C9-149E0DB79930}" type="pres">
      <dgm:prSet presAssocID="{7A6B681C-620B-4342-9669-D57DF60692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B06114-E37E-403B-8D74-DBEEB3ECEACE}" type="pres">
      <dgm:prSet presAssocID="{7A6B681C-620B-4342-9669-D57DF606927D}" presName="iconSpace" presStyleCnt="0"/>
      <dgm:spPr/>
    </dgm:pt>
    <dgm:pt modelId="{45D03410-2115-4609-AA37-06AA47297A73}" type="pres">
      <dgm:prSet presAssocID="{7A6B681C-620B-4342-9669-D57DF606927D}" presName="parTx" presStyleLbl="revTx" presStyleIdx="2" presStyleCnt="4">
        <dgm:presLayoutVars>
          <dgm:chMax val="0"/>
          <dgm:chPref val="0"/>
        </dgm:presLayoutVars>
      </dgm:prSet>
      <dgm:spPr/>
    </dgm:pt>
    <dgm:pt modelId="{3B628548-7B72-4C08-AAE7-ED6822FD5F60}" type="pres">
      <dgm:prSet presAssocID="{7A6B681C-620B-4342-9669-D57DF606927D}" presName="txSpace" presStyleCnt="0"/>
      <dgm:spPr/>
    </dgm:pt>
    <dgm:pt modelId="{CC590B99-196E-47EF-A0EB-602F77308D47}" type="pres">
      <dgm:prSet presAssocID="{7A6B681C-620B-4342-9669-D57DF606927D}" presName="desTx" presStyleLbl="revTx" presStyleIdx="3" presStyleCnt="4">
        <dgm:presLayoutVars/>
      </dgm:prSet>
      <dgm:spPr/>
    </dgm:pt>
  </dgm:ptLst>
  <dgm:cxnLst>
    <dgm:cxn modelId="{A382F323-252A-4E27-8C5E-B19EAF7B934D}" type="presOf" srcId="{1FC4138D-4744-4CF3-9D9F-23729C2FE5D3}" destId="{B0607341-AF3A-4C0F-A7A6-106FABD9B9DA}" srcOrd="0" destOrd="1" presId="urn:microsoft.com/office/officeart/2018/5/layout/CenteredIconLabelDescriptionList"/>
    <dgm:cxn modelId="{FE63D637-B5D2-4AEB-8FD6-46ED6E917EDD}" type="presOf" srcId="{7A6B681C-620B-4342-9669-D57DF606927D}" destId="{45D03410-2115-4609-AA37-06AA47297A73}" srcOrd="0" destOrd="0" presId="urn:microsoft.com/office/officeart/2018/5/layout/CenteredIconLabelDescriptionList"/>
    <dgm:cxn modelId="{86DF0F41-7372-4AD5-AF21-F1FC09E911FD}" srcId="{620ACF36-C2F0-4BA2-A97E-80CF120CA3F4}" destId="{7A6B681C-620B-4342-9669-D57DF606927D}" srcOrd="1" destOrd="0" parTransId="{CB1EAD28-7EE7-4A4F-93B0-072337D280BD}" sibTransId="{684ADC10-0779-447F-9D5E-51F0892E66C9}"/>
    <dgm:cxn modelId="{7EC66D46-84E1-4D76-82D0-4993EDF06700}" type="presOf" srcId="{620ACF36-C2F0-4BA2-A97E-80CF120CA3F4}" destId="{6D3BDFA7-3E17-45E7-ABD3-2249622C897C}" srcOrd="0" destOrd="0" presId="urn:microsoft.com/office/officeart/2018/5/layout/CenteredIconLabelDescriptionList"/>
    <dgm:cxn modelId="{689BAC4F-7C8A-42BB-A360-D8046CFC260F}" type="presOf" srcId="{4D0CEAE0-E295-4CF5-9BFB-D6CDDB366013}" destId="{0E1A4139-333C-4374-B788-6445E4105947}" srcOrd="0" destOrd="0" presId="urn:microsoft.com/office/officeart/2018/5/layout/CenteredIconLabelDescriptionList"/>
    <dgm:cxn modelId="{90B42A75-3976-412C-930B-B19364A36D5A}" srcId="{4D0CEAE0-E295-4CF5-9BFB-D6CDDB366013}" destId="{5FB86B28-8053-4F65-B771-367180A0F77F}" srcOrd="0" destOrd="0" parTransId="{0261FF02-0135-43F0-B0E2-6C2349329448}" sibTransId="{BCECEC67-9CE2-4974-B15E-32C2369C691B}"/>
    <dgm:cxn modelId="{221DDB59-EB62-46BD-8BA6-499428FA1843}" srcId="{7A6B681C-620B-4342-9669-D57DF606927D}" destId="{B23B1EE4-CE1F-47A0-80CF-35A47C491416}" srcOrd="2" destOrd="0" parTransId="{E18FC6F6-D593-45D8-9223-63D148F74970}" sibTransId="{39BEF567-2525-4665-B064-373D2F6F80A5}"/>
    <dgm:cxn modelId="{4144107D-3260-4C65-9195-C5BBD81FC8C0}" type="presOf" srcId="{4ED0A5C0-ABA1-4B39-83BC-071C175D92F2}" destId="{CC590B99-196E-47EF-A0EB-602F77308D47}" srcOrd="0" destOrd="0" presId="urn:microsoft.com/office/officeart/2018/5/layout/CenteredIconLabelDescriptionList"/>
    <dgm:cxn modelId="{2FC4E47F-E83A-49E2-9232-F58A10C8A921}" srcId="{7A6B681C-620B-4342-9669-D57DF606927D}" destId="{4ED0A5C0-ABA1-4B39-83BC-071C175D92F2}" srcOrd="0" destOrd="0" parTransId="{B08BF2B8-0B04-43AC-95D9-01818125EBF1}" sibTransId="{3751F078-50DE-491E-A1D9-268F408C7ABD}"/>
    <dgm:cxn modelId="{B9C6E88E-B59B-4A19-B225-7DD216E8A0E1}" type="presOf" srcId="{5FB86B28-8053-4F65-B771-367180A0F77F}" destId="{B0607341-AF3A-4C0F-A7A6-106FABD9B9DA}" srcOrd="0" destOrd="0" presId="urn:microsoft.com/office/officeart/2018/5/layout/CenteredIconLabelDescriptionList"/>
    <dgm:cxn modelId="{1C9335B3-71AD-4FFC-953D-674F1880B2BE}" srcId="{4D0CEAE0-E295-4CF5-9BFB-D6CDDB366013}" destId="{1FC4138D-4744-4CF3-9D9F-23729C2FE5D3}" srcOrd="1" destOrd="0" parTransId="{65EF9181-1817-41D5-B03C-B43805712A2E}" sibTransId="{FB4F2DD2-A6B7-4121-BDCD-C98BFF30AF4A}"/>
    <dgm:cxn modelId="{86994DB9-46A1-4720-9BF0-033253CE35BB}" srcId="{7A6B681C-620B-4342-9669-D57DF606927D}" destId="{7D0B07CF-DC6F-44A7-8AA7-E7B846543B04}" srcOrd="1" destOrd="0" parTransId="{499DD7BB-B2A7-41D4-8B3C-2D480FFA90BC}" sibTransId="{79F3D865-C39D-43E7-AB1B-1FBBCD99B377}"/>
    <dgm:cxn modelId="{740B13C6-E158-4C26-8910-BBBA493BA773}" type="presOf" srcId="{B23B1EE4-CE1F-47A0-80CF-35A47C491416}" destId="{CC590B99-196E-47EF-A0EB-602F77308D47}" srcOrd="0" destOrd="2" presId="urn:microsoft.com/office/officeart/2018/5/layout/CenteredIconLabelDescriptionList"/>
    <dgm:cxn modelId="{E1E0DFD1-8871-4DF5-9E1D-2806428940EE}" srcId="{620ACF36-C2F0-4BA2-A97E-80CF120CA3F4}" destId="{4D0CEAE0-E295-4CF5-9BFB-D6CDDB366013}" srcOrd="0" destOrd="0" parTransId="{67EF9858-C84E-4878-ABBF-3670E962FC42}" sibTransId="{245F0DE1-6F63-411E-A1AB-1EF35572CA59}"/>
    <dgm:cxn modelId="{483C44FD-56EF-4DBB-939B-CDB27BA4D88A}" type="presOf" srcId="{7D0B07CF-DC6F-44A7-8AA7-E7B846543B04}" destId="{CC590B99-196E-47EF-A0EB-602F77308D47}" srcOrd="0" destOrd="1" presId="urn:microsoft.com/office/officeart/2018/5/layout/CenteredIconLabelDescriptionList"/>
    <dgm:cxn modelId="{84065F62-F8B8-4AF7-A8D4-A69959D269DC}" type="presParOf" srcId="{6D3BDFA7-3E17-45E7-ABD3-2249622C897C}" destId="{7E8EEC38-2E99-4DA1-BC1D-9006DEA2372B}" srcOrd="0" destOrd="0" presId="urn:microsoft.com/office/officeart/2018/5/layout/CenteredIconLabelDescriptionList"/>
    <dgm:cxn modelId="{59B4F85C-C5E4-4A33-86E5-BBB8E2171241}" type="presParOf" srcId="{7E8EEC38-2E99-4DA1-BC1D-9006DEA2372B}" destId="{A69FBB87-3726-4B10-837E-6F830F83904B}" srcOrd="0" destOrd="0" presId="urn:microsoft.com/office/officeart/2018/5/layout/CenteredIconLabelDescriptionList"/>
    <dgm:cxn modelId="{99AC83B6-5678-4F5C-B87D-241A32E72342}" type="presParOf" srcId="{7E8EEC38-2E99-4DA1-BC1D-9006DEA2372B}" destId="{33F31898-DC38-41CD-9A31-FD7457030399}" srcOrd="1" destOrd="0" presId="urn:microsoft.com/office/officeart/2018/5/layout/CenteredIconLabelDescriptionList"/>
    <dgm:cxn modelId="{758DE9AD-E77E-4335-8281-1882292EB173}" type="presParOf" srcId="{7E8EEC38-2E99-4DA1-BC1D-9006DEA2372B}" destId="{0E1A4139-333C-4374-B788-6445E4105947}" srcOrd="2" destOrd="0" presId="urn:microsoft.com/office/officeart/2018/5/layout/CenteredIconLabelDescriptionList"/>
    <dgm:cxn modelId="{B0F6078B-E2A3-49FD-A777-29C1EBA94BD2}" type="presParOf" srcId="{7E8EEC38-2E99-4DA1-BC1D-9006DEA2372B}" destId="{874897CA-5C5E-4745-8631-C7B24CCA3328}" srcOrd="3" destOrd="0" presId="urn:microsoft.com/office/officeart/2018/5/layout/CenteredIconLabelDescriptionList"/>
    <dgm:cxn modelId="{483E1673-8807-4149-A0C9-2221C34DD1D3}" type="presParOf" srcId="{7E8EEC38-2E99-4DA1-BC1D-9006DEA2372B}" destId="{B0607341-AF3A-4C0F-A7A6-106FABD9B9DA}" srcOrd="4" destOrd="0" presId="urn:microsoft.com/office/officeart/2018/5/layout/CenteredIconLabelDescriptionList"/>
    <dgm:cxn modelId="{9F31001D-B826-43ED-BECE-32D25E2B363D}" type="presParOf" srcId="{6D3BDFA7-3E17-45E7-ABD3-2249622C897C}" destId="{66F965E1-C0FC-4F92-96DE-0949C4BAE3D8}" srcOrd="1" destOrd="0" presId="urn:microsoft.com/office/officeart/2018/5/layout/CenteredIconLabelDescriptionList"/>
    <dgm:cxn modelId="{08DD86C2-D122-4AD9-8F77-863FB893DDD6}" type="presParOf" srcId="{6D3BDFA7-3E17-45E7-ABD3-2249622C897C}" destId="{B0E1DE94-27D1-454B-BF7D-EB74AE50B5AC}" srcOrd="2" destOrd="0" presId="urn:microsoft.com/office/officeart/2018/5/layout/CenteredIconLabelDescriptionList"/>
    <dgm:cxn modelId="{9E2577B6-27B7-4301-ABC9-03A9AC118AAF}" type="presParOf" srcId="{B0E1DE94-27D1-454B-BF7D-EB74AE50B5AC}" destId="{8C2D21DA-38AF-4474-B2C9-149E0DB79930}" srcOrd="0" destOrd="0" presId="urn:microsoft.com/office/officeart/2018/5/layout/CenteredIconLabelDescriptionList"/>
    <dgm:cxn modelId="{C3646E9F-FF0D-4DA0-9C0E-634FF1CA3E41}" type="presParOf" srcId="{B0E1DE94-27D1-454B-BF7D-EB74AE50B5AC}" destId="{BFB06114-E37E-403B-8D74-DBEEB3ECEACE}" srcOrd="1" destOrd="0" presId="urn:microsoft.com/office/officeart/2018/5/layout/CenteredIconLabelDescriptionList"/>
    <dgm:cxn modelId="{8FFE6C18-B15B-489B-BB33-131E52D81F51}" type="presParOf" srcId="{B0E1DE94-27D1-454B-BF7D-EB74AE50B5AC}" destId="{45D03410-2115-4609-AA37-06AA47297A73}" srcOrd="2" destOrd="0" presId="urn:microsoft.com/office/officeart/2018/5/layout/CenteredIconLabelDescriptionList"/>
    <dgm:cxn modelId="{E1DEA16F-6FFC-4ADB-8491-B373F8418703}" type="presParOf" srcId="{B0E1DE94-27D1-454B-BF7D-EB74AE50B5AC}" destId="{3B628548-7B72-4C08-AAE7-ED6822FD5F60}" srcOrd="3" destOrd="0" presId="urn:microsoft.com/office/officeart/2018/5/layout/CenteredIconLabelDescriptionList"/>
    <dgm:cxn modelId="{060811EB-91FE-4E3D-94C4-C2061E052FD1}" type="presParOf" srcId="{B0E1DE94-27D1-454B-BF7D-EB74AE50B5AC}" destId="{CC590B99-196E-47EF-A0EB-602F77308D4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4786B0-2BEF-4356-A470-18FD2055F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66294F-9A9A-454F-8B0A-8E35EB5ED9E9}">
      <dgm:prSet/>
      <dgm:spPr/>
      <dgm:t>
        <a:bodyPr/>
        <a:lstStyle/>
        <a:p>
          <a:r>
            <a:rPr lang="en-US"/>
            <a:t>Successfully built and deployed CNN model  </a:t>
          </a:r>
        </a:p>
      </dgm:t>
    </dgm:pt>
    <dgm:pt modelId="{96B5A2E4-1718-4479-904D-6139607A6016}" type="parTrans" cxnId="{58937D6C-024C-45D0-9601-68ABCC3446E9}">
      <dgm:prSet/>
      <dgm:spPr/>
      <dgm:t>
        <a:bodyPr/>
        <a:lstStyle/>
        <a:p>
          <a:endParaRPr lang="en-US"/>
        </a:p>
      </dgm:t>
    </dgm:pt>
    <dgm:pt modelId="{D3D37AA0-00E4-44FA-936D-0FE120E46214}" type="sibTrans" cxnId="{58937D6C-024C-45D0-9601-68ABCC3446E9}">
      <dgm:prSet/>
      <dgm:spPr/>
      <dgm:t>
        <a:bodyPr/>
        <a:lstStyle/>
        <a:p>
          <a:endParaRPr lang="en-US"/>
        </a:p>
      </dgm:t>
    </dgm:pt>
    <dgm:pt modelId="{B77110A9-2453-4D7F-968E-B99B1517121F}">
      <dgm:prSet/>
      <dgm:spPr/>
      <dgm:t>
        <a:bodyPr/>
        <a:lstStyle/>
        <a:p>
          <a:r>
            <a:rPr lang="en-US"/>
            <a:t>Achieved strong performance with custom architecture  </a:t>
          </a:r>
        </a:p>
      </dgm:t>
    </dgm:pt>
    <dgm:pt modelId="{69246B85-DF25-400B-9714-430C067A6597}" type="parTrans" cxnId="{76F6E34D-6CB1-4833-8CBA-E8D07FFFB569}">
      <dgm:prSet/>
      <dgm:spPr/>
      <dgm:t>
        <a:bodyPr/>
        <a:lstStyle/>
        <a:p>
          <a:endParaRPr lang="en-US"/>
        </a:p>
      </dgm:t>
    </dgm:pt>
    <dgm:pt modelId="{80203BB8-202A-47CF-AAB9-F3E4AF699D81}" type="sibTrans" cxnId="{76F6E34D-6CB1-4833-8CBA-E8D07FFFB569}">
      <dgm:prSet/>
      <dgm:spPr/>
      <dgm:t>
        <a:bodyPr/>
        <a:lstStyle/>
        <a:p>
          <a:endParaRPr lang="en-US"/>
        </a:p>
      </dgm:t>
    </dgm:pt>
    <dgm:pt modelId="{A141CA4E-F711-4816-9139-B3FFBE953238}">
      <dgm:prSet/>
      <dgm:spPr/>
      <dgm:t>
        <a:bodyPr/>
        <a:lstStyle/>
        <a:p>
          <a:r>
            <a:rPr lang="en-US"/>
            <a:t>Future Plans:  </a:t>
          </a:r>
        </a:p>
      </dgm:t>
    </dgm:pt>
    <dgm:pt modelId="{143F77A5-01C9-426C-B6C4-CE8927DFBD1C}" type="parTrans" cxnId="{06E74B82-B3C4-4FB3-AF41-BD5FA08A6F23}">
      <dgm:prSet/>
      <dgm:spPr/>
      <dgm:t>
        <a:bodyPr/>
        <a:lstStyle/>
        <a:p>
          <a:endParaRPr lang="en-US"/>
        </a:p>
      </dgm:t>
    </dgm:pt>
    <dgm:pt modelId="{DA61EE82-6D06-4F4E-B886-5861481E9A71}" type="sibTrans" cxnId="{06E74B82-B3C4-4FB3-AF41-BD5FA08A6F23}">
      <dgm:prSet/>
      <dgm:spPr/>
      <dgm:t>
        <a:bodyPr/>
        <a:lstStyle/>
        <a:p>
          <a:endParaRPr lang="en-US"/>
        </a:p>
      </dgm:t>
    </dgm:pt>
    <dgm:pt modelId="{153E230C-BAE2-4440-834B-491CAF566A65}">
      <dgm:prSet/>
      <dgm:spPr/>
      <dgm:t>
        <a:bodyPr/>
        <a:lstStyle/>
        <a:p>
          <a:r>
            <a:rPr lang="en-US"/>
            <a:t>Add data augmentation  </a:t>
          </a:r>
        </a:p>
      </dgm:t>
    </dgm:pt>
    <dgm:pt modelId="{9C5CA4B5-63C4-42D7-B3D9-3B934665B535}" type="parTrans" cxnId="{BE09C0AB-AA8B-4E3C-926E-EC6B741897A9}">
      <dgm:prSet/>
      <dgm:spPr/>
      <dgm:t>
        <a:bodyPr/>
        <a:lstStyle/>
        <a:p>
          <a:endParaRPr lang="en-US"/>
        </a:p>
      </dgm:t>
    </dgm:pt>
    <dgm:pt modelId="{7B35424C-3BE5-4EFB-A65A-15ECFE6AA098}" type="sibTrans" cxnId="{BE09C0AB-AA8B-4E3C-926E-EC6B741897A9}">
      <dgm:prSet/>
      <dgm:spPr/>
      <dgm:t>
        <a:bodyPr/>
        <a:lstStyle/>
        <a:p>
          <a:endParaRPr lang="en-US"/>
        </a:p>
      </dgm:t>
    </dgm:pt>
    <dgm:pt modelId="{F6F6B4D6-5737-4980-BDBE-71588C6DCB66}">
      <dgm:prSet/>
      <dgm:spPr/>
      <dgm:t>
        <a:bodyPr/>
        <a:lstStyle/>
        <a:p>
          <a:r>
            <a:rPr lang="en-US"/>
            <a:t>Try pre-trained models (transfer learning)  </a:t>
          </a:r>
        </a:p>
      </dgm:t>
    </dgm:pt>
    <dgm:pt modelId="{39102733-17A4-4F06-8D38-9E2DAA58DFEF}" type="parTrans" cxnId="{8BEDA05A-1E63-4E31-AD5F-8FB7BA9211B7}">
      <dgm:prSet/>
      <dgm:spPr/>
      <dgm:t>
        <a:bodyPr/>
        <a:lstStyle/>
        <a:p>
          <a:endParaRPr lang="en-US"/>
        </a:p>
      </dgm:t>
    </dgm:pt>
    <dgm:pt modelId="{B51EB152-FDEC-492A-A177-B993AA5A1767}" type="sibTrans" cxnId="{8BEDA05A-1E63-4E31-AD5F-8FB7BA9211B7}">
      <dgm:prSet/>
      <dgm:spPr/>
      <dgm:t>
        <a:bodyPr/>
        <a:lstStyle/>
        <a:p>
          <a:endParaRPr lang="en-US"/>
        </a:p>
      </dgm:t>
    </dgm:pt>
    <dgm:pt modelId="{C2693F3B-B955-4521-AF4A-084E2F1C9CDC}">
      <dgm:prSet/>
      <dgm:spPr/>
      <dgm:t>
        <a:bodyPr/>
        <a:lstStyle/>
        <a:p>
          <a:r>
            <a:rPr lang="en-US"/>
            <a:t>Improve UI/UX in deployment</a:t>
          </a:r>
        </a:p>
      </dgm:t>
    </dgm:pt>
    <dgm:pt modelId="{55963DE7-60DD-40DC-A07F-6B23C7523636}" type="parTrans" cxnId="{A7D41B07-DC3D-44A2-BC2E-B5BF842DE289}">
      <dgm:prSet/>
      <dgm:spPr/>
      <dgm:t>
        <a:bodyPr/>
        <a:lstStyle/>
        <a:p>
          <a:endParaRPr lang="en-US"/>
        </a:p>
      </dgm:t>
    </dgm:pt>
    <dgm:pt modelId="{69079984-8AD1-473D-8D46-C337DBDD49D9}" type="sibTrans" cxnId="{A7D41B07-DC3D-44A2-BC2E-B5BF842DE289}">
      <dgm:prSet/>
      <dgm:spPr/>
      <dgm:t>
        <a:bodyPr/>
        <a:lstStyle/>
        <a:p>
          <a:endParaRPr lang="en-US"/>
        </a:p>
      </dgm:t>
    </dgm:pt>
    <dgm:pt modelId="{7AF6565D-3F1D-4309-9975-5836192ADCFE}" type="pres">
      <dgm:prSet presAssocID="{4C4786B0-2BEF-4356-A470-18FD2055F0D5}" presName="root" presStyleCnt="0">
        <dgm:presLayoutVars>
          <dgm:dir/>
          <dgm:resizeHandles val="exact"/>
        </dgm:presLayoutVars>
      </dgm:prSet>
      <dgm:spPr/>
    </dgm:pt>
    <dgm:pt modelId="{E62971E3-C2CB-4959-9B0A-7D94D906F03E}" type="pres">
      <dgm:prSet presAssocID="{0466294F-9A9A-454F-8B0A-8E35EB5ED9E9}" presName="compNode" presStyleCnt="0"/>
      <dgm:spPr/>
    </dgm:pt>
    <dgm:pt modelId="{5821DF5A-9B90-47D8-9780-A4B6A389385C}" type="pres">
      <dgm:prSet presAssocID="{0466294F-9A9A-454F-8B0A-8E35EB5ED9E9}" presName="bgRect" presStyleLbl="bgShp" presStyleIdx="0" presStyleCnt="3"/>
      <dgm:spPr/>
    </dgm:pt>
    <dgm:pt modelId="{DECCD9AD-D600-49A2-A0F6-8109F9FC2738}" type="pres">
      <dgm:prSet presAssocID="{0466294F-9A9A-454F-8B0A-8E35EB5ED9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513DE5-C70A-49AD-A97A-49495C487CA8}" type="pres">
      <dgm:prSet presAssocID="{0466294F-9A9A-454F-8B0A-8E35EB5ED9E9}" presName="spaceRect" presStyleCnt="0"/>
      <dgm:spPr/>
    </dgm:pt>
    <dgm:pt modelId="{A612B6DF-C062-479B-9075-4E356EE172CD}" type="pres">
      <dgm:prSet presAssocID="{0466294F-9A9A-454F-8B0A-8E35EB5ED9E9}" presName="parTx" presStyleLbl="revTx" presStyleIdx="0" presStyleCnt="4">
        <dgm:presLayoutVars>
          <dgm:chMax val="0"/>
          <dgm:chPref val="0"/>
        </dgm:presLayoutVars>
      </dgm:prSet>
      <dgm:spPr/>
    </dgm:pt>
    <dgm:pt modelId="{0F2A39FA-3911-4912-911F-1865F2048FDF}" type="pres">
      <dgm:prSet presAssocID="{D3D37AA0-00E4-44FA-936D-0FE120E46214}" presName="sibTrans" presStyleCnt="0"/>
      <dgm:spPr/>
    </dgm:pt>
    <dgm:pt modelId="{DF358884-9032-4D90-9685-EFC971425AC5}" type="pres">
      <dgm:prSet presAssocID="{B77110A9-2453-4D7F-968E-B99B1517121F}" presName="compNode" presStyleCnt="0"/>
      <dgm:spPr/>
    </dgm:pt>
    <dgm:pt modelId="{AFCD94AE-6743-4BB3-9465-F2671D29C557}" type="pres">
      <dgm:prSet presAssocID="{B77110A9-2453-4D7F-968E-B99B1517121F}" presName="bgRect" presStyleLbl="bgShp" presStyleIdx="1" presStyleCnt="3"/>
      <dgm:spPr/>
    </dgm:pt>
    <dgm:pt modelId="{0000DBDA-C635-482E-AC0E-A8DBFE8943BC}" type="pres">
      <dgm:prSet presAssocID="{B77110A9-2453-4D7F-968E-B99B151712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6DA79CE-BA33-4CC7-B66C-10EB84BD610B}" type="pres">
      <dgm:prSet presAssocID="{B77110A9-2453-4D7F-968E-B99B1517121F}" presName="spaceRect" presStyleCnt="0"/>
      <dgm:spPr/>
    </dgm:pt>
    <dgm:pt modelId="{F96BCA71-3E1E-43A8-9485-ED4F167A47C4}" type="pres">
      <dgm:prSet presAssocID="{B77110A9-2453-4D7F-968E-B99B1517121F}" presName="parTx" presStyleLbl="revTx" presStyleIdx="1" presStyleCnt="4">
        <dgm:presLayoutVars>
          <dgm:chMax val="0"/>
          <dgm:chPref val="0"/>
        </dgm:presLayoutVars>
      </dgm:prSet>
      <dgm:spPr/>
    </dgm:pt>
    <dgm:pt modelId="{A24F7802-DDA1-40DA-A152-1555908B10CD}" type="pres">
      <dgm:prSet presAssocID="{80203BB8-202A-47CF-AAB9-F3E4AF699D81}" presName="sibTrans" presStyleCnt="0"/>
      <dgm:spPr/>
    </dgm:pt>
    <dgm:pt modelId="{B1A00A66-1906-43E1-B6FD-0B51B1CEF4AD}" type="pres">
      <dgm:prSet presAssocID="{A141CA4E-F711-4816-9139-B3FFBE953238}" presName="compNode" presStyleCnt="0"/>
      <dgm:spPr/>
    </dgm:pt>
    <dgm:pt modelId="{AA28E06E-10F1-4AC5-8E30-07C299356A35}" type="pres">
      <dgm:prSet presAssocID="{A141CA4E-F711-4816-9139-B3FFBE953238}" presName="bgRect" presStyleLbl="bgShp" presStyleIdx="2" presStyleCnt="3"/>
      <dgm:spPr/>
    </dgm:pt>
    <dgm:pt modelId="{A30724E8-D2E7-4A84-9363-E22D512B6E30}" type="pres">
      <dgm:prSet presAssocID="{A141CA4E-F711-4816-9139-B3FFBE9532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595820-9AC9-4E6A-A301-773524308F0B}" type="pres">
      <dgm:prSet presAssocID="{A141CA4E-F711-4816-9139-B3FFBE953238}" presName="spaceRect" presStyleCnt="0"/>
      <dgm:spPr/>
    </dgm:pt>
    <dgm:pt modelId="{3E55A767-74B6-4ED5-960B-A849E2F2D84D}" type="pres">
      <dgm:prSet presAssocID="{A141CA4E-F711-4816-9139-B3FFBE953238}" presName="parTx" presStyleLbl="revTx" presStyleIdx="2" presStyleCnt="4">
        <dgm:presLayoutVars>
          <dgm:chMax val="0"/>
          <dgm:chPref val="0"/>
        </dgm:presLayoutVars>
      </dgm:prSet>
      <dgm:spPr/>
    </dgm:pt>
    <dgm:pt modelId="{22E474D1-DCCA-4D25-AF69-B05C6BE05477}" type="pres">
      <dgm:prSet presAssocID="{A141CA4E-F711-4816-9139-B3FFBE953238}" presName="desTx" presStyleLbl="revTx" presStyleIdx="3" presStyleCnt="4">
        <dgm:presLayoutVars/>
      </dgm:prSet>
      <dgm:spPr/>
    </dgm:pt>
  </dgm:ptLst>
  <dgm:cxnLst>
    <dgm:cxn modelId="{A7D41B07-DC3D-44A2-BC2E-B5BF842DE289}" srcId="{A141CA4E-F711-4816-9139-B3FFBE953238}" destId="{C2693F3B-B955-4521-AF4A-084E2F1C9CDC}" srcOrd="2" destOrd="0" parTransId="{55963DE7-60DD-40DC-A07F-6B23C7523636}" sibTransId="{69079984-8AD1-473D-8D46-C337DBDD49D9}"/>
    <dgm:cxn modelId="{24454028-386D-4660-BA2F-D17D0667CE61}" type="presOf" srcId="{F6F6B4D6-5737-4980-BDBE-71588C6DCB66}" destId="{22E474D1-DCCA-4D25-AF69-B05C6BE05477}" srcOrd="0" destOrd="1" presId="urn:microsoft.com/office/officeart/2018/2/layout/IconVerticalSolidList"/>
    <dgm:cxn modelId="{B89B825B-B0E4-47B5-A49B-24341AD35629}" type="presOf" srcId="{A141CA4E-F711-4816-9139-B3FFBE953238}" destId="{3E55A767-74B6-4ED5-960B-A849E2F2D84D}" srcOrd="0" destOrd="0" presId="urn:microsoft.com/office/officeart/2018/2/layout/IconVerticalSolidList"/>
    <dgm:cxn modelId="{4D60376A-AC34-4D83-97AE-8FB29FB92494}" type="presOf" srcId="{0466294F-9A9A-454F-8B0A-8E35EB5ED9E9}" destId="{A612B6DF-C062-479B-9075-4E356EE172CD}" srcOrd="0" destOrd="0" presId="urn:microsoft.com/office/officeart/2018/2/layout/IconVerticalSolidList"/>
    <dgm:cxn modelId="{58937D6C-024C-45D0-9601-68ABCC3446E9}" srcId="{4C4786B0-2BEF-4356-A470-18FD2055F0D5}" destId="{0466294F-9A9A-454F-8B0A-8E35EB5ED9E9}" srcOrd="0" destOrd="0" parTransId="{96B5A2E4-1718-4479-904D-6139607A6016}" sibTransId="{D3D37AA0-00E4-44FA-936D-0FE120E46214}"/>
    <dgm:cxn modelId="{76F6E34D-6CB1-4833-8CBA-E8D07FFFB569}" srcId="{4C4786B0-2BEF-4356-A470-18FD2055F0D5}" destId="{B77110A9-2453-4D7F-968E-B99B1517121F}" srcOrd="1" destOrd="0" parTransId="{69246B85-DF25-400B-9714-430C067A6597}" sibTransId="{80203BB8-202A-47CF-AAB9-F3E4AF699D81}"/>
    <dgm:cxn modelId="{0CA20256-0D41-40E0-97B4-AC9F8F09A548}" type="presOf" srcId="{4C4786B0-2BEF-4356-A470-18FD2055F0D5}" destId="{7AF6565D-3F1D-4309-9975-5836192ADCFE}" srcOrd="0" destOrd="0" presId="urn:microsoft.com/office/officeart/2018/2/layout/IconVerticalSolidList"/>
    <dgm:cxn modelId="{8BEDA05A-1E63-4E31-AD5F-8FB7BA9211B7}" srcId="{A141CA4E-F711-4816-9139-B3FFBE953238}" destId="{F6F6B4D6-5737-4980-BDBE-71588C6DCB66}" srcOrd="1" destOrd="0" parTransId="{39102733-17A4-4F06-8D38-9E2DAA58DFEF}" sibTransId="{B51EB152-FDEC-492A-A177-B993AA5A1767}"/>
    <dgm:cxn modelId="{06E74B82-B3C4-4FB3-AF41-BD5FA08A6F23}" srcId="{4C4786B0-2BEF-4356-A470-18FD2055F0D5}" destId="{A141CA4E-F711-4816-9139-B3FFBE953238}" srcOrd="2" destOrd="0" parTransId="{143F77A5-01C9-426C-B6C4-CE8927DFBD1C}" sibTransId="{DA61EE82-6D06-4F4E-B886-5861481E9A71}"/>
    <dgm:cxn modelId="{1B9D09A9-6897-410D-BCEC-D9B01CEA0219}" type="presOf" srcId="{B77110A9-2453-4D7F-968E-B99B1517121F}" destId="{F96BCA71-3E1E-43A8-9485-ED4F167A47C4}" srcOrd="0" destOrd="0" presId="urn:microsoft.com/office/officeart/2018/2/layout/IconVerticalSolidList"/>
    <dgm:cxn modelId="{BE09C0AB-AA8B-4E3C-926E-EC6B741897A9}" srcId="{A141CA4E-F711-4816-9139-B3FFBE953238}" destId="{153E230C-BAE2-4440-834B-491CAF566A65}" srcOrd="0" destOrd="0" parTransId="{9C5CA4B5-63C4-42D7-B3D9-3B934665B535}" sibTransId="{7B35424C-3BE5-4EFB-A65A-15ECFE6AA098}"/>
    <dgm:cxn modelId="{AF0CF3AE-5EBC-40BE-98F7-F7D82C3687B4}" type="presOf" srcId="{153E230C-BAE2-4440-834B-491CAF566A65}" destId="{22E474D1-DCCA-4D25-AF69-B05C6BE05477}" srcOrd="0" destOrd="0" presId="urn:microsoft.com/office/officeart/2018/2/layout/IconVerticalSolidList"/>
    <dgm:cxn modelId="{72C94FF7-177C-408C-9B38-C91D29CD33F7}" type="presOf" srcId="{C2693F3B-B955-4521-AF4A-084E2F1C9CDC}" destId="{22E474D1-DCCA-4D25-AF69-B05C6BE05477}" srcOrd="0" destOrd="2" presId="urn:microsoft.com/office/officeart/2018/2/layout/IconVerticalSolidList"/>
    <dgm:cxn modelId="{21437D36-8BBB-4D40-B49F-E3260EB37A5B}" type="presParOf" srcId="{7AF6565D-3F1D-4309-9975-5836192ADCFE}" destId="{E62971E3-C2CB-4959-9B0A-7D94D906F03E}" srcOrd="0" destOrd="0" presId="urn:microsoft.com/office/officeart/2018/2/layout/IconVerticalSolidList"/>
    <dgm:cxn modelId="{D59559F5-2404-4841-9A47-2DC1BADDBD81}" type="presParOf" srcId="{E62971E3-C2CB-4959-9B0A-7D94D906F03E}" destId="{5821DF5A-9B90-47D8-9780-A4B6A389385C}" srcOrd="0" destOrd="0" presId="urn:microsoft.com/office/officeart/2018/2/layout/IconVerticalSolidList"/>
    <dgm:cxn modelId="{FAC05BBA-4A80-4D89-9B57-32F69CC34BA4}" type="presParOf" srcId="{E62971E3-C2CB-4959-9B0A-7D94D906F03E}" destId="{DECCD9AD-D600-49A2-A0F6-8109F9FC2738}" srcOrd="1" destOrd="0" presId="urn:microsoft.com/office/officeart/2018/2/layout/IconVerticalSolidList"/>
    <dgm:cxn modelId="{F151FB25-E7A0-4196-9D48-D03CFDF41B7E}" type="presParOf" srcId="{E62971E3-C2CB-4959-9B0A-7D94D906F03E}" destId="{6A513DE5-C70A-49AD-A97A-49495C487CA8}" srcOrd="2" destOrd="0" presId="urn:microsoft.com/office/officeart/2018/2/layout/IconVerticalSolidList"/>
    <dgm:cxn modelId="{D5265DAD-C27A-436D-B26C-41A14921FA6A}" type="presParOf" srcId="{E62971E3-C2CB-4959-9B0A-7D94D906F03E}" destId="{A612B6DF-C062-479B-9075-4E356EE172CD}" srcOrd="3" destOrd="0" presId="urn:microsoft.com/office/officeart/2018/2/layout/IconVerticalSolidList"/>
    <dgm:cxn modelId="{39CBAECB-481C-449C-8C6E-FB2D6B0EDD62}" type="presParOf" srcId="{7AF6565D-3F1D-4309-9975-5836192ADCFE}" destId="{0F2A39FA-3911-4912-911F-1865F2048FDF}" srcOrd="1" destOrd="0" presId="urn:microsoft.com/office/officeart/2018/2/layout/IconVerticalSolidList"/>
    <dgm:cxn modelId="{A480C0E4-6A66-48E3-B48A-B3F9B1C2C861}" type="presParOf" srcId="{7AF6565D-3F1D-4309-9975-5836192ADCFE}" destId="{DF358884-9032-4D90-9685-EFC971425AC5}" srcOrd="2" destOrd="0" presId="urn:microsoft.com/office/officeart/2018/2/layout/IconVerticalSolidList"/>
    <dgm:cxn modelId="{6B00027A-F17C-4D7A-BA0F-A6D8D4642D5C}" type="presParOf" srcId="{DF358884-9032-4D90-9685-EFC971425AC5}" destId="{AFCD94AE-6743-4BB3-9465-F2671D29C557}" srcOrd="0" destOrd="0" presId="urn:microsoft.com/office/officeart/2018/2/layout/IconVerticalSolidList"/>
    <dgm:cxn modelId="{21355616-D226-4B63-9C0F-747488E7DD44}" type="presParOf" srcId="{DF358884-9032-4D90-9685-EFC971425AC5}" destId="{0000DBDA-C635-482E-AC0E-A8DBFE8943BC}" srcOrd="1" destOrd="0" presId="urn:microsoft.com/office/officeart/2018/2/layout/IconVerticalSolidList"/>
    <dgm:cxn modelId="{0A031A42-9963-49AD-81D4-656CEF2AB7D6}" type="presParOf" srcId="{DF358884-9032-4D90-9685-EFC971425AC5}" destId="{36DA79CE-BA33-4CC7-B66C-10EB84BD610B}" srcOrd="2" destOrd="0" presId="urn:microsoft.com/office/officeart/2018/2/layout/IconVerticalSolidList"/>
    <dgm:cxn modelId="{24D1F879-78B7-4628-B008-CC5C5EACCA59}" type="presParOf" srcId="{DF358884-9032-4D90-9685-EFC971425AC5}" destId="{F96BCA71-3E1E-43A8-9485-ED4F167A47C4}" srcOrd="3" destOrd="0" presId="urn:microsoft.com/office/officeart/2018/2/layout/IconVerticalSolidList"/>
    <dgm:cxn modelId="{6212703E-EBB1-4ACB-AD71-E590D1A4BC44}" type="presParOf" srcId="{7AF6565D-3F1D-4309-9975-5836192ADCFE}" destId="{A24F7802-DDA1-40DA-A152-1555908B10CD}" srcOrd="3" destOrd="0" presId="urn:microsoft.com/office/officeart/2018/2/layout/IconVerticalSolidList"/>
    <dgm:cxn modelId="{92DF26D9-119B-408C-87AC-9AED50CA9AC7}" type="presParOf" srcId="{7AF6565D-3F1D-4309-9975-5836192ADCFE}" destId="{B1A00A66-1906-43E1-B6FD-0B51B1CEF4AD}" srcOrd="4" destOrd="0" presId="urn:microsoft.com/office/officeart/2018/2/layout/IconVerticalSolidList"/>
    <dgm:cxn modelId="{365399AD-DE57-444F-A315-B9BFFF4A6158}" type="presParOf" srcId="{B1A00A66-1906-43E1-B6FD-0B51B1CEF4AD}" destId="{AA28E06E-10F1-4AC5-8E30-07C299356A35}" srcOrd="0" destOrd="0" presId="urn:microsoft.com/office/officeart/2018/2/layout/IconVerticalSolidList"/>
    <dgm:cxn modelId="{E956B232-B8FD-4F5D-AD08-34971036A6A5}" type="presParOf" srcId="{B1A00A66-1906-43E1-B6FD-0B51B1CEF4AD}" destId="{A30724E8-D2E7-4A84-9363-E22D512B6E30}" srcOrd="1" destOrd="0" presId="urn:microsoft.com/office/officeart/2018/2/layout/IconVerticalSolidList"/>
    <dgm:cxn modelId="{70C7F4D6-1B8E-453B-A0BC-609E6A55B662}" type="presParOf" srcId="{B1A00A66-1906-43E1-B6FD-0B51B1CEF4AD}" destId="{A0595820-9AC9-4E6A-A301-773524308F0B}" srcOrd="2" destOrd="0" presId="urn:microsoft.com/office/officeart/2018/2/layout/IconVerticalSolidList"/>
    <dgm:cxn modelId="{E29D6822-7E2C-4AEC-839F-C04D5D1E1239}" type="presParOf" srcId="{B1A00A66-1906-43E1-B6FD-0B51B1CEF4AD}" destId="{3E55A767-74B6-4ED5-960B-A849E2F2D84D}" srcOrd="3" destOrd="0" presId="urn:microsoft.com/office/officeart/2018/2/layout/IconVerticalSolidList"/>
    <dgm:cxn modelId="{F78F42CE-7EC9-400E-8CE2-687ADB7FF9F2}" type="presParOf" srcId="{B1A00A66-1906-43E1-B6FD-0B51B1CEF4AD}" destId="{22E474D1-DCCA-4D25-AF69-B05C6BE0547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E8AE-2E76-4F38-B1DC-0DD2F3FADFD1}">
      <dsp:nvSpPr>
        <dsp:cNvPr id="0" name=""/>
        <dsp:cNvSpPr/>
      </dsp:nvSpPr>
      <dsp:spPr>
        <a:xfrm>
          <a:off x="752051" y="136614"/>
          <a:ext cx="1510523" cy="1394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1CE9B-9951-4294-B985-000FC4DF9998}">
      <dsp:nvSpPr>
        <dsp:cNvPr id="0" name=""/>
        <dsp:cNvSpPr/>
      </dsp:nvSpPr>
      <dsp:spPr>
        <a:xfrm>
          <a:off x="752051" y="1673001"/>
          <a:ext cx="4315781" cy="59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Objective: </a:t>
          </a:r>
        </a:p>
      </dsp:txBody>
      <dsp:txXfrm>
        <a:off x="752051" y="1673001"/>
        <a:ext cx="4315781" cy="597767"/>
      </dsp:txXfrm>
    </dsp:sp>
    <dsp:sp modelId="{9DE60421-40B1-4172-989A-920447668737}">
      <dsp:nvSpPr>
        <dsp:cNvPr id="0" name=""/>
        <dsp:cNvSpPr/>
      </dsp:nvSpPr>
      <dsp:spPr>
        <a:xfrm>
          <a:off x="752051" y="2336628"/>
          <a:ext cx="4315781" cy="109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and train a CNN to classify Rock-Paper-Scissors hand gestures.</a:t>
          </a:r>
        </a:p>
      </dsp:txBody>
      <dsp:txXfrm>
        <a:off x="752051" y="2336628"/>
        <a:ext cx="4315781" cy="1092917"/>
      </dsp:txXfrm>
    </dsp:sp>
    <dsp:sp modelId="{4A4943EF-BD4A-430D-925D-04D8A3635977}">
      <dsp:nvSpPr>
        <dsp:cNvPr id="0" name=""/>
        <dsp:cNvSpPr/>
      </dsp:nvSpPr>
      <dsp:spPr>
        <a:xfrm>
          <a:off x="5823094" y="136614"/>
          <a:ext cx="1510523" cy="1394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A7853-BA43-4055-896C-663A1F4B2C61}">
      <dsp:nvSpPr>
        <dsp:cNvPr id="0" name=""/>
        <dsp:cNvSpPr/>
      </dsp:nvSpPr>
      <dsp:spPr>
        <a:xfrm>
          <a:off x="5823094" y="1673001"/>
          <a:ext cx="4315781" cy="59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Learning Goals: </a:t>
          </a:r>
        </a:p>
      </dsp:txBody>
      <dsp:txXfrm>
        <a:off x="5823094" y="1673001"/>
        <a:ext cx="4315781" cy="597767"/>
      </dsp:txXfrm>
    </dsp:sp>
    <dsp:sp modelId="{D7A6954B-8CD9-4DB4-BC77-76296277D107}">
      <dsp:nvSpPr>
        <dsp:cNvPr id="0" name=""/>
        <dsp:cNvSpPr/>
      </dsp:nvSpPr>
      <dsp:spPr>
        <a:xfrm>
          <a:off x="5823094" y="2336628"/>
          <a:ext cx="4315781" cy="109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 deep learning for real-world image classification.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PyTorch and model evaluation workflows. 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 with Gradio for interactive use.</a:t>
          </a:r>
        </a:p>
      </dsp:txBody>
      <dsp:txXfrm>
        <a:off x="5823094" y="2336628"/>
        <a:ext cx="4315781" cy="1092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A5355-8F05-4CBC-A393-03EC517E9D83}">
      <dsp:nvSpPr>
        <dsp:cNvPr id="0" name=""/>
        <dsp:cNvSpPr/>
      </dsp:nvSpPr>
      <dsp:spPr>
        <a:xfrm>
          <a:off x="3190" y="137741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Dataset: Rock–Paper–Scissors (Kaggle)  </a:t>
          </a:r>
        </a:p>
      </dsp:txBody>
      <dsp:txXfrm>
        <a:off x="3190" y="137741"/>
        <a:ext cx="2531289" cy="1518773"/>
      </dsp:txXfrm>
    </dsp:sp>
    <dsp:sp modelId="{8F567091-B6F9-4EFC-9311-0B463E7FC678}">
      <dsp:nvSpPr>
        <dsp:cNvPr id="0" name=""/>
        <dsp:cNvSpPr/>
      </dsp:nvSpPr>
      <dsp:spPr>
        <a:xfrm>
          <a:off x="2787609" y="137741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Images: 2,892 color images (CGI-generated)  </a:t>
          </a:r>
        </a:p>
      </dsp:txBody>
      <dsp:txXfrm>
        <a:off x="2787609" y="137741"/>
        <a:ext cx="2531289" cy="1518773"/>
      </dsp:txXfrm>
    </dsp:sp>
    <dsp:sp modelId="{8C13C510-5D79-4A60-BB05-74F87A1853C1}">
      <dsp:nvSpPr>
        <dsp:cNvPr id="0" name=""/>
        <dsp:cNvSpPr/>
      </dsp:nvSpPr>
      <dsp:spPr>
        <a:xfrm>
          <a:off x="5572028" y="137741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Classes: Rock, Paper, Scissors </a:t>
          </a:r>
        </a:p>
      </dsp:txBody>
      <dsp:txXfrm>
        <a:off x="5572028" y="137741"/>
        <a:ext cx="2531289" cy="1518773"/>
      </dsp:txXfrm>
    </dsp:sp>
    <dsp:sp modelId="{07A538BC-2F1E-4289-A166-0793208A1CC5}">
      <dsp:nvSpPr>
        <dsp:cNvPr id="0" name=""/>
        <dsp:cNvSpPr/>
      </dsp:nvSpPr>
      <dsp:spPr>
        <a:xfrm>
          <a:off x="8356447" y="137741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Image Size: 300×300 pixels, 24-bit color  </a:t>
          </a:r>
        </a:p>
      </dsp:txBody>
      <dsp:txXfrm>
        <a:off x="8356447" y="137741"/>
        <a:ext cx="2531289" cy="1518773"/>
      </dsp:txXfrm>
    </dsp:sp>
    <dsp:sp modelId="{4AEEABC1-AD48-49AC-AAFA-3A5F82D7113C}">
      <dsp:nvSpPr>
        <dsp:cNvPr id="0" name=""/>
        <dsp:cNvSpPr/>
      </dsp:nvSpPr>
      <dsp:spPr>
        <a:xfrm>
          <a:off x="3190" y="1909644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Background: All hands posed on a white background  </a:t>
          </a:r>
        </a:p>
      </dsp:txBody>
      <dsp:txXfrm>
        <a:off x="3190" y="1909644"/>
        <a:ext cx="2531289" cy="1518773"/>
      </dsp:txXfrm>
    </dsp:sp>
    <dsp:sp modelId="{45543B88-E6DF-4917-B320-CE79347584DE}">
      <dsp:nvSpPr>
        <dsp:cNvPr id="0" name=""/>
        <dsp:cNvSpPr/>
      </dsp:nvSpPr>
      <dsp:spPr>
        <a:xfrm>
          <a:off x="2787609" y="1909644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Structure: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Folders: train/, validation/, test/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Balanced number of images per class </a:t>
          </a:r>
        </a:p>
      </dsp:txBody>
      <dsp:txXfrm>
        <a:off x="2787609" y="1909644"/>
        <a:ext cx="2531289" cy="1518773"/>
      </dsp:txXfrm>
    </dsp:sp>
    <dsp:sp modelId="{3F9306CA-AD48-4B11-B644-AFD8C2D86F2F}">
      <dsp:nvSpPr>
        <dsp:cNvPr id="0" name=""/>
        <dsp:cNvSpPr/>
      </dsp:nvSpPr>
      <dsp:spPr>
        <a:xfrm>
          <a:off x="5572028" y="1909644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License: Creative Commons BY 2.0 (free for use with attribution)  </a:t>
          </a:r>
        </a:p>
      </dsp:txBody>
      <dsp:txXfrm>
        <a:off x="5572028" y="1909644"/>
        <a:ext cx="2531289" cy="1518773"/>
      </dsp:txXfrm>
    </dsp:sp>
    <dsp:sp modelId="{81DD2CA7-84C5-4CAF-9C60-80826C0A81D3}">
      <dsp:nvSpPr>
        <dsp:cNvPr id="0" name=""/>
        <dsp:cNvSpPr/>
      </dsp:nvSpPr>
      <dsp:spPr>
        <a:xfrm>
          <a:off x="8356447" y="1909644"/>
          <a:ext cx="2531289" cy="151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Source: Kaggle Dataset</a:t>
          </a:r>
        </a:p>
      </dsp:txBody>
      <dsp:txXfrm>
        <a:off x="8356447" y="1909644"/>
        <a:ext cx="2531289" cy="151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4F61-36F8-40DB-BC2D-334805838993}">
      <dsp:nvSpPr>
        <dsp:cNvPr id="0" name=""/>
        <dsp:cNvSpPr/>
      </dsp:nvSpPr>
      <dsp:spPr>
        <a:xfrm>
          <a:off x="9572" y="1011132"/>
          <a:ext cx="2860995" cy="1716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Resized all images to 150x150 pixels  </a:t>
          </a:r>
        </a:p>
      </dsp:txBody>
      <dsp:txXfrm>
        <a:off x="59849" y="1061409"/>
        <a:ext cx="2760441" cy="1616043"/>
      </dsp:txXfrm>
    </dsp:sp>
    <dsp:sp modelId="{34A54B3E-456D-45AA-9CDE-FB33B37F1C0A}">
      <dsp:nvSpPr>
        <dsp:cNvPr id="0" name=""/>
        <dsp:cNvSpPr/>
      </dsp:nvSpPr>
      <dsp:spPr>
        <a:xfrm>
          <a:off x="3122335" y="1514667"/>
          <a:ext cx="606531" cy="709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122335" y="1656572"/>
        <a:ext cx="424572" cy="425717"/>
      </dsp:txXfrm>
    </dsp:sp>
    <dsp:sp modelId="{158AE6CF-74A7-44BA-9053-B50079554883}">
      <dsp:nvSpPr>
        <dsp:cNvPr id="0" name=""/>
        <dsp:cNvSpPr/>
      </dsp:nvSpPr>
      <dsp:spPr>
        <a:xfrm>
          <a:off x="4014966" y="1011132"/>
          <a:ext cx="2860995" cy="17165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Normalized pixel values to [0, 1]  </a:t>
          </a:r>
        </a:p>
      </dsp:txBody>
      <dsp:txXfrm>
        <a:off x="4065243" y="1061409"/>
        <a:ext cx="2760441" cy="1616043"/>
      </dsp:txXfrm>
    </dsp:sp>
    <dsp:sp modelId="{26B2C133-59F7-4129-B4AD-FBE5141A1183}">
      <dsp:nvSpPr>
        <dsp:cNvPr id="0" name=""/>
        <dsp:cNvSpPr/>
      </dsp:nvSpPr>
      <dsp:spPr>
        <a:xfrm>
          <a:off x="7127730" y="1514667"/>
          <a:ext cx="606531" cy="709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27730" y="1656572"/>
        <a:ext cx="424572" cy="425717"/>
      </dsp:txXfrm>
    </dsp:sp>
    <dsp:sp modelId="{D3A72A14-A8D6-4C0F-90C3-9690A8D781C1}">
      <dsp:nvSpPr>
        <dsp:cNvPr id="0" name=""/>
        <dsp:cNvSpPr/>
      </dsp:nvSpPr>
      <dsp:spPr>
        <a:xfrm>
          <a:off x="8020360" y="1011132"/>
          <a:ext cx="2860995" cy="1716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Used PyTorch ImageFolder and DataLoader  </a:t>
          </a:r>
        </a:p>
      </dsp:txBody>
      <dsp:txXfrm>
        <a:off x="8070637" y="1061409"/>
        <a:ext cx="2760441" cy="1616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12B8A-CC4B-4420-926D-6B3635063AB4}">
      <dsp:nvSpPr>
        <dsp:cNvPr id="0" name=""/>
        <dsp:cNvSpPr/>
      </dsp:nvSpPr>
      <dsp:spPr>
        <a:xfrm>
          <a:off x="0" y="688651"/>
          <a:ext cx="6479357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 Convolutional Layers (32 → 64 filters)  </a:t>
          </a:r>
        </a:p>
      </dsp:txBody>
      <dsp:txXfrm>
        <a:off x="31613" y="720264"/>
        <a:ext cx="6416131" cy="584369"/>
      </dsp:txXfrm>
    </dsp:sp>
    <dsp:sp modelId="{0804FB3C-073F-4AA4-A9EC-60C9986F82F3}">
      <dsp:nvSpPr>
        <dsp:cNvPr id="0" name=""/>
        <dsp:cNvSpPr/>
      </dsp:nvSpPr>
      <dsp:spPr>
        <a:xfrm>
          <a:off x="0" y="1414006"/>
          <a:ext cx="6479357" cy="647595"/>
        </a:xfrm>
        <a:prstGeom prst="roundRect">
          <a:avLst/>
        </a:prstGeom>
        <a:solidFill>
          <a:schemeClr val="accent5">
            <a:hueOff val="2252699"/>
            <a:satOff val="-5635"/>
            <a:lumOff val="-6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MaxPooling + ReLU  </a:t>
          </a:r>
        </a:p>
      </dsp:txBody>
      <dsp:txXfrm>
        <a:off x="31613" y="1445619"/>
        <a:ext cx="6416131" cy="584369"/>
      </dsp:txXfrm>
    </dsp:sp>
    <dsp:sp modelId="{DCAB147E-CB63-43A5-84AE-3A3007933034}">
      <dsp:nvSpPr>
        <dsp:cNvPr id="0" name=""/>
        <dsp:cNvSpPr/>
      </dsp:nvSpPr>
      <dsp:spPr>
        <a:xfrm>
          <a:off x="0" y="2139361"/>
          <a:ext cx="6479357" cy="647595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Fully connected layer (128 units)  </a:t>
          </a:r>
        </a:p>
      </dsp:txBody>
      <dsp:txXfrm>
        <a:off x="31613" y="2170974"/>
        <a:ext cx="6416131" cy="584369"/>
      </dsp:txXfrm>
    </dsp:sp>
    <dsp:sp modelId="{5E0C8F19-A63D-4812-A177-D0EA7AEBF4B7}">
      <dsp:nvSpPr>
        <dsp:cNvPr id="0" name=""/>
        <dsp:cNvSpPr/>
      </dsp:nvSpPr>
      <dsp:spPr>
        <a:xfrm>
          <a:off x="0" y="2864716"/>
          <a:ext cx="6479357" cy="647595"/>
        </a:xfrm>
        <a:prstGeom prst="roundRect">
          <a:avLst/>
        </a:prstGeom>
        <a:solidFill>
          <a:schemeClr val="accent5">
            <a:hueOff val="6758096"/>
            <a:satOff val="-16904"/>
            <a:lumOff val="-18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Output layer (3 classes)  </a:t>
          </a:r>
        </a:p>
      </dsp:txBody>
      <dsp:txXfrm>
        <a:off x="31613" y="2896329"/>
        <a:ext cx="6416131" cy="584369"/>
      </dsp:txXfrm>
    </dsp:sp>
    <dsp:sp modelId="{2BEC1E58-6571-4C7D-900D-B6C5E7DCEFAC}">
      <dsp:nvSpPr>
        <dsp:cNvPr id="0" name=""/>
        <dsp:cNvSpPr/>
      </dsp:nvSpPr>
      <dsp:spPr>
        <a:xfrm>
          <a:off x="0" y="3590071"/>
          <a:ext cx="6479357" cy="647595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Activation: ReLU &amp; CrossEntropyLoss</a:t>
          </a:r>
        </a:p>
      </dsp:txBody>
      <dsp:txXfrm>
        <a:off x="31613" y="3621684"/>
        <a:ext cx="6416131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DE334-ABC2-49F8-B95F-49C919F6DAC2}">
      <dsp:nvSpPr>
        <dsp:cNvPr id="0" name=""/>
        <dsp:cNvSpPr/>
      </dsp:nvSpPr>
      <dsp:spPr>
        <a:xfrm>
          <a:off x="0" y="623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B9C75-B40D-4DDF-93F1-9A06BCD7DE6E}">
      <dsp:nvSpPr>
        <dsp:cNvPr id="0" name=""/>
        <dsp:cNvSpPr/>
      </dsp:nvSpPr>
      <dsp:spPr>
        <a:xfrm>
          <a:off x="0" y="623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Optimizer: Adam </a:t>
          </a:r>
        </a:p>
      </dsp:txBody>
      <dsp:txXfrm>
        <a:off x="0" y="623"/>
        <a:ext cx="7216416" cy="1022002"/>
      </dsp:txXfrm>
    </dsp:sp>
    <dsp:sp modelId="{E9FA2B61-D7C8-4CB3-B8A2-6CC6C27C6D1E}">
      <dsp:nvSpPr>
        <dsp:cNvPr id="0" name=""/>
        <dsp:cNvSpPr/>
      </dsp:nvSpPr>
      <dsp:spPr>
        <a:xfrm>
          <a:off x="0" y="1022626"/>
          <a:ext cx="7216416" cy="0"/>
        </a:xfrm>
        <a:prstGeom prst="line">
          <a:avLst/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accent2">
              <a:hueOff val="1768024"/>
              <a:satOff val="-6660"/>
              <a:lumOff val="5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CFFB2-95DC-4F3E-90C5-768FFCB16B1A}">
      <dsp:nvSpPr>
        <dsp:cNvPr id="0" name=""/>
        <dsp:cNvSpPr/>
      </dsp:nvSpPr>
      <dsp:spPr>
        <a:xfrm>
          <a:off x="0" y="1022626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 Function: CrossEntropy  </a:t>
          </a:r>
        </a:p>
      </dsp:txBody>
      <dsp:txXfrm>
        <a:off x="0" y="1022626"/>
        <a:ext cx="7216416" cy="1022002"/>
      </dsp:txXfrm>
    </dsp:sp>
    <dsp:sp modelId="{2F7CB7DD-09E8-4C70-8E58-CA1193065A05}">
      <dsp:nvSpPr>
        <dsp:cNvPr id="0" name=""/>
        <dsp:cNvSpPr/>
      </dsp:nvSpPr>
      <dsp:spPr>
        <a:xfrm>
          <a:off x="0" y="2044628"/>
          <a:ext cx="7216416" cy="0"/>
        </a:xfrm>
        <a:prstGeom prst="line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92E2-08B6-4D75-82E4-58AEE62246F9}">
      <dsp:nvSpPr>
        <dsp:cNvPr id="0" name=""/>
        <dsp:cNvSpPr/>
      </dsp:nvSpPr>
      <dsp:spPr>
        <a:xfrm>
          <a:off x="0" y="2044628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Epochs: 10  </a:t>
          </a:r>
        </a:p>
      </dsp:txBody>
      <dsp:txXfrm>
        <a:off x="0" y="2044628"/>
        <a:ext cx="7216416" cy="1022002"/>
      </dsp:txXfrm>
    </dsp:sp>
    <dsp:sp modelId="{FA430C78-682B-4423-8C79-FB499765FB5C}">
      <dsp:nvSpPr>
        <dsp:cNvPr id="0" name=""/>
        <dsp:cNvSpPr/>
      </dsp:nvSpPr>
      <dsp:spPr>
        <a:xfrm>
          <a:off x="0" y="3066631"/>
          <a:ext cx="7216416" cy="0"/>
        </a:xfrm>
        <a:prstGeom prst="line">
          <a:avLst/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accent2">
              <a:hueOff val="5304073"/>
              <a:satOff val="-19979"/>
              <a:lumOff val="16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64E86-67B5-4D38-A19C-2F111B362B94}">
      <dsp:nvSpPr>
        <dsp:cNvPr id="0" name=""/>
        <dsp:cNvSpPr/>
      </dsp:nvSpPr>
      <dsp:spPr>
        <a:xfrm>
          <a:off x="0" y="3066631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Device: CUDA if available </a:t>
          </a:r>
        </a:p>
      </dsp:txBody>
      <dsp:txXfrm>
        <a:off x="0" y="3066631"/>
        <a:ext cx="7216416" cy="1022002"/>
      </dsp:txXfrm>
    </dsp:sp>
    <dsp:sp modelId="{01546A51-EF48-486B-8502-E9C12DE69289}">
      <dsp:nvSpPr>
        <dsp:cNvPr id="0" name=""/>
        <dsp:cNvSpPr/>
      </dsp:nvSpPr>
      <dsp:spPr>
        <a:xfrm>
          <a:off x="0" y="4088633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D4C57-90DE-45D5-9BF5-9F2058090FE4}">
      <dsp:nvSpPr>
        <dsp:cNvPr id="0" name=""/>
        <dsp:cNvSpPr/>
      </dsp:nvSpPr>
      <dsp:spPr>
        <a:xfrm>
          <a:off x="0" y="4088633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Training monitored by accuracy and loss per epoch</a:t>
          </a:r>
        </a:p>
      </dsp:txBody>
      <dsp:txXfrm>
        <a:off x="0" y="4088633"/>
        <a:ext cx="7216416" cy="1022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CA72-C90C-4ABA-9A57-37053709FADB}">
      <dsp:nvSpPr>
        <dsp:cNvPr id="0" name=""/>
        <dsp:cNvSpPr/>
      </dsp:nvSpPr>
      <dsp:spPr>
        <a:xfrm>
          <a:off x="0" y="5219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Validation Accuracy: 81.82%  </a:t>
          </a:r>
        </a:p>
      </dsp:txBody>
      <dsp:txXfrm>
        <a:off x="39809" y="45028"/>
        <a:ext cx="10811310" cy="735872"/>
      </dsp:txXfrm>
    </dsp:sp>
    <dsp:sp modelId="{65274366-9859-4D82-8104-82C687E0916A}">
      <dsp:nvSpPr>
        <dsp:cNvPr id="0" name=""/>
        <dsp:cNvSpPr/>
      </dsp:nvSpPr>
      <dsp:spPr>
        <a:xfrm>
          <a:off x="0" y="918630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 Accuracy: 75.81%  </a:t>
          </a:r>
        </a:p>
      </dsp:txBody>
      <dsp:txXfrm>
        <a:off x="39809" y="958439"/>
        <a:ext cx="10811310" cy="735872"/>
      </dsp:txXfrm>
    </dsp:sp>
    <dsp:sp modelId="{C9E0EDFC-0323-4B85-B276-19D7B9508BBA}">
      <dsp:nvSpPr>
        <dsp:cNvPr id="0" name=""/>
        <dsp:cNvSpPr/>
      </dsp:nvSpPr>
      <dsp:spPr>
        <a:xfrm>
          <a:off x="0" y="1832040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Good generalization on unseen data  </a:t>
          </a:r>
        </a:p>
      </dsp:txBody>
      <dsp:txXfrm>
        <a:off x="39809" y="1871849"/>
        <a:ext cx="10811310" cy="735872"/>
      </dsp:txXfrm>
    </dsp:sp>
    <dsp:sp modelId="{59DC0DCA-559E-4BE3-964D-DC361330F9B1}">
      <dsp:nvSpPr>
        <dsp:cNvPr id="0" name=""/>
        <dsp:cNvSpPr/>
      </dsp:nvSpPr>
      <dsp:spPr>
        <a:xfrm>
          <a:off x="0" y="2745450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Some confusion between similar gestures</a:t>
          </a:r>
        </a:p>
      </dsp:txBody>
      <dsp:txXfrm>
        <a:off x="39809" y="2785259"/>
        <a:ext cx="10811310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BB87-3726-4B10-837E-6F830F83904B}">
      <dsp:nvSpPr>
        <dsp:cNvPr id="0" name=""/>
        <dsp:cNvSpPr/>
      </dsp:nvSpPr>
      <dsp:spPr>
        <a:xfrm>
          <a:off x="2151464" y="2387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A4139-333C-4374-B788-6445E4105947}">
      <dsp:nvSpPr>
        <dsp:cNvPr id="0" name=""/>
        <dsp:cNvSpPr/>
      </dsp:nvSpPr>
      <dsp:spPr>
        <a:xfrm>
          <a:off x="747464" y="18909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Challenges:</a:t>
          </a:r>
          <a:endParaRPr lang="en-US" sz="3600" kern="1200"/>
        </a:p>
      </dsp:txBody>
      <dsp:txXfrm>
        <a:off x="747464" y="1890957"/>
        <a:ext cx="4320000" cy="648000"/>
      </dsp:txXfrm>
    </dsp:sp>
    <dsp:sp modelId="{B0607341-AF3A-4C0F-A7A6-106FABD9B9DA}">
      <dsp:nvSpPr>
        <dsp:cNvPr id="0" name=""/>
        <dsp:cNvSpPr/>
      </dsp:nvSpPr>
      <dsp:spPr>
        <a:xfrm>
          <a:off x="747464" y="2604185"/>
          <a:ext cx="4320000" cy="895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Ambiguous gestures affected accuracy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tuning required multiple trials</a:t>
          </a:r>
        </a:p>
      </dsp:txBody>
      <dsp:txXfrm>
        <a:off x="747464" y="2604185"/>
        <a:ext cx="4320000" cy="895961"/>
      </dsp:txXfrm>
    </dsp:sp>
    <dsp:sp modelId="{8C2D21DA-38AF-4474-B2C9-149E0DB79930}">
      <dsp:nvSpPr>
        <dsp:cNvPr id="0" name=""/>
        <dsp:cNvSpPr/>
      </dsp:nvSpPr>
      <dsp:spPr>
        <a:xfrm>
          <a:off x="7227464" y="2387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03410-2115-4609-AA37-06AA47297A73}">
      <dsp:nvSpPr>
        <dsp:cNvPr id="0" name=""/>
        <dsp:cNvSpPr/>
      </dsp:nvSpPr>
      <dsp:spPr>
        <a:xfrm>
          <a:off x="5823464" y="18909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Lessons Learned:</a:t>
          </a:r>
          <a:endParaRPr lang="en-US" sz="3600" kern="1200"/>
        </a:p>
      </dsp:txBody>
      <dsp:txXfrm>
        <a:off x="5823464" y="1890957"/>
        <a:ext cx="4320000" cy="648000"/>
      </dsp:txXfrm>
    </dsp:sp>
    <dsp:sp modelId="{CC590B99-196E-47EF-A0EB-602F77308D47}">
      <dsp:nvSpPr>
        <dsp:cNvPr id="0" name=""/>
        <dsp:cNvSpPr/>
      </dsp:nvSpPr>
      <dsp:spPr>
        <a:xfrm>
          <a:off x="5823464" y="2604185"/>
          <a:ext cx="4320000" cy="895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End-to-end PyTorch training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hyperparameters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Deploying ML models with Gradio</a:t>
          </a:r>
        </a:p>
      </dsp:txBody>
      <dsp:txXfrm>
        <a:off x="5823464" y="2604185"/>
        <a:ext cx="4320000" cy="8959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1DF5A-9B90-47D8-9780-A4B6A389385C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CD9AD-D600-49A2-A0F6-8109F9FC2738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2B6DF-C062-479B-9075-4E356EE172CD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Successfully built and deployed CNN model  </a:t>
          </a:r>
        </a:p>
      </dsp:txBody>
      <dsp:txXfrm>
        <a:off x="1686304" y="623"/>
        <a:ext cx="5530111" cy="1460003"/>
      </dsp:txXfrm>
    </dsp:sp>
    <dsp:sp modelId="{AFCD94AE-6743-4BB3-9465-F2671D29C557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0DBDA-C635-482E-AC0E-A8DBFE8943BC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BCA71-3E1E-43A8-9485-ED4F167A47C4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Achieved strong performance with custom architecture  </a:t>
          </a:r>
        </a:p>
      </dsp:txBody>
      <dsp:txXfrm>
        <a:off x="1686304" y="1825628"/>
        <a:ext cx="5530111" cy="1460003"/>
      </dsp:txXfrm>
    </dsp:sp>
    <dsp:sp modelId="{AA28E06E-10F1-4AC5-8E30-07C299356A35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724E8-D2E7-4A84-9363-E22D512B6E30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5A767-74B6-4ED5-960B-A849E2F2D84D}">
      <dsp:nvSpPr>
        <dsp:cNvPr id="0" name=""/>
        <dsp:cNvSpPr/>
      </dsp:nvSpPr>
      <dsp:spPr>
        <a:xfrm>
          <a:off x="1686304" y="3650632"/>
          <a:ext cx="3247387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Plans:  </a:t>
          </a:r>
        </a:p>
      </dsp:txBody>
      <dsp:txXfrm>
        <a:off x="1686304" y="3650632"/>
        <a:ext cx="3247387" cy="1460003"/>
      </dsp:txXfrm>
    </dsp:sp>
    <dsp:sp modelId="{22E474D1-DCCA-4D25-AF69-B05C6BE05477}">
      <dsp:nvSpPr>
        <dsp:cNvPr id="0" name=""/>
        <dsp:cNvSpPr/>
      </dsp:nvSpPr>
      <dsp:spPr>
        <a:xfrm>
          <a:off x="4933691" y="3650632"/>
          <a:ext cx="2282724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data augmentation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Try pre-trained models (transfer learning)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 UI/UX in deployment</a:t>
          </a:r>
        </a:p>
      </dsp:txBody>
      <dsp:txXfrm>
        <a:off x="4933691" y="3650632"/>
        <a:ext cx="2282724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8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0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8B6B0-E476-FA46-F513-32D83F699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Autofit/>
          </a:bodyPr>
          <a:lstStyle/>
          <a:p>
            <a:r>
              <a:rPr lang="en-US" sz="4400" dirty="0"/>
              <a:t>Rock-Paper-Scissors Image Classification Using Deep Learning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8F2F1-283E-1D08-25DA-2BEB6C3B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IN" dirty="0"/>
              <a:t>By Roy Kurien</a:t>
            </a: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4DB8C10E-5296-2FFD-CE71-2C1DA1CA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8" r="31379" b="-1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8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A4D3B-DC16-75B5-31A3-BC98B13C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IN" dirty="0"/>
              <a:t>Challenges &amp; Lessons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C754B3-6374-ADAA-A596-69197DFCF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28237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6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4A2F-5D7E-0D80-C68A-BC9DE669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IN" sz="3600"/>
              <a:t>Conclusion &amp; 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AB759-59FC-AB77-D0B0-9CE314713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57241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89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469E08F2-599B-5AD1-2434-2A4CE21B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833" b="13167"/>
          <a:stretch>
            <a:fillRect/>
          </a:stretch>
        </p:blipFill>
        <p:spPr>
          <a:xfrm>
            <a:off x="-1" y="10"/>
            <a:ext cx="12191999" cy="68579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0741CA-59A3-4426-8205-D763C96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6FA70-7FE2-C4AF-C61B-964C14E1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3874"/>
            <a:ext cx="5296829" cy="2884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5D162C-996E-4B39-A3EF-DB9D0EEF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5832424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395-4B8F-DC72-12D5-9E2DF454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Objective &amp; Learning Goals</a:t>
            </a:r>
            <a:br>
              <a:rPr lang="en-IN"/>
            </a:br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5431AA6-7288-59F6-91CF-55E68D36FD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81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4A5D0-31E3-D6D1-CEE6-180859E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IN"/>
              <a:t>Dataset Overview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D1C3160D-5A67-E8B1-8C44-7E4F436B35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69DBC-D8A5-041C-4585-C69DAB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IN" dirty="0"/>
              <a:t>Data Preprocessing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3E7EC-D4E6-5B07-771A-EBFECA4E6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87397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6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FF5F6-1765-06AA-6DE9-0D5933BB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IN" dirty="0"/>
              <a:t>CNN 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6BCAF7-1592-2992-EC3C-F76F41DD4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37990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07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94837-896E-ACBC-B07E-BA8DC270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IN" sz="3600"/>
              <a:t>Model Training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E95F4-D495-EC43-6A78-BA598C364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38085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66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6E26-7706-6AF1-E84F-E3292C0A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IN" dirty="0"/>
              <a:t>Hyperparameter Tuning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227D-E10C-22AA-F25A-B7A07D4C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en-US" dirty="0"/>
              <a:t>Tried learning rates: 0.001, 0.0005, 0.0001  </a:t>
            </a:r>
          </a:p>
          <a:p>
            <a:r>
              <a:rPr lang="en-US" dirty="0"/>
              <a:t>Best accuracy at </a:t>
            </a:r>
            <a:r>
              <a:rPr lang="en-US" dirty="0" err="1"/>
              <a:t>lr</a:t>
            </a:r>
            <a:r>
              <a:rPr lang="en-US" dirty="0"/>
              <a:t> = 0.001  </a:t>
            </a:r>
          </a:p>
          <a:p>
            <a:r>
              <a:rPr lang="en-US" dirty="0"/>
              <a:t>Helped faster convergence &amp; better performance</a:t>
            </a:r>
            <a:endParaRPr lang="en-IN" dirty="0"/>
          </a:p>
        </p:txBody>
      </p:sp>
      <p:pic>
        <p:nvPicPr>
          <p:cNvPr id="5" name="Picture 4" descr="Colorful rulers and protractors">
            <a:extLst>
              <a:ext uri="{FF2B5EF4-FFF2-40B4-BE49-F238E27FC236}">
                <a16:creationId xmlns:a16="http://schemas.microsoft.com/office/drawing/2014/main" id="{D6ADAA29-BBF3-DF45-1695-C14071BE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99" r="18108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3A60-2CFA-E7DE-33D8-70CBB26E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45C66-D873-18D3-213C-608674F3E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1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F7169-DD98-8FA8-2386-67DB500D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IN" dirty="0"/>
              <a:t>Deployment with </a:t>
            </a:r>
            <a:r>
              <a:rPr lang="en-IN" dirty="0" err="1"/>
              <a:t>Gradio</a:t>
            </a:r>
            <a:endParaRPr lang="en-IN" dirty="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D6265CA-742C-70F0-43A6-63C4ACFF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38" r="10779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EF8D-8CB2-25B7-DDDF-886D0D0F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dirty="0"/>
              <a:t>Built a GUI using </a:t>
            </a:r>
            <a:r>
              <a:rPr lang="en-US" dirty="0" err="1"/>
              <a:t>Gradio</a:t>
            </a:r>
            <a:r>
              <a:rPr lang="en-US" dirty="0"/>
              <a:t>  </a:t>
            </a:r>
          </a:p>
          <a:p>
            <a:r>
              <a:rPr lang="en-US" dirty="0"/>
              <a:t>Upload an image → Predicts Rock, Paper, or Scissors </a:t>
            </a:r>
          </a:p>
          <a:p>
            <a:r>
              <a:rPr lang="en-US" dirty="0"/>
              <a:t> Makes model accessible and interactive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0511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Rock-Paper-Scissors Image Classification Using Deep Learning</vt:lpstr>
      <vt:lpstr>Objective &amp; Learning Goals </vt:lpstr>
      <vt:lpstr>Dataset Overview</vt:lpstr>
      <vt:lpstr>Data Preprocessing</vt:lpstr>
      <vt:lpstr>CNN Architecture</vt:lpstr>
      <vt:lpstr>Model Training</vt:lpstr>
      <vt:lpstr>Hyperparameter Tuning</vt:lpstr>
      <vt:lpstr>Results</vt:lpstr>
      <vt:lpstr>Deployment with Gradio</vt:lpstr>
      <vt:lpstr>Challenges &amp; Lessons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Kurien, Roy</dc:creator>
  <cp:lastModifiedBy>Kurien, Roy</cp:lastModifiedBy>
  <cp:revision>2</cp:revision>
  <dcterms:created xsi:type="dcterms:W3CDTF">2025-08-04T17:55:26Z</dcterms:created>
  <dcterms:modified xsi:type="dcterms:W3CDTF">2025-08-04T18:24:53Z</dcterms:modified>
</cp:coreProperties>
</file>