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691813" cy="1511935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667"/>
    <a:srgbClr val="33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4"/>
    <p:restoredTop sz="94674"/>
  </p:normalViewPr>
  <p:slideViewPr>
    <p:cSldViewPr snapToGrid="0" snapToObjects="1" showGuides="1">
      <p:cViewPr>
        <p:scale>
          <a:sx n="65" d="100"/>
          <a:sy n="65" d="100"/>
        </p:scale>
        <p:origin x="1488" y="144"/>
      </p:cViewPr>
      <p:guideLst>
        <p:guide orient="horz" pos="4762"/>
        <p:guide pos="33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2784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7F87-A079-D141-8E35-634CDC5CB318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E14B-FE0B-3B42-8558-C4A63B8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tips &amp; tricks: </a:t>
            </a:r>
          </a:p>
          <a:p>
            <a:r>
              <a:rPr lang="en-US" dirty="0"/>
              <a:t>- stick to the color palette (also for the colors in your plot)</a:t>
            </a:r>
          </a:p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hexadecimal color codes: #</a:t>
            </a:r>
            <a:r>
              <a:rPr lang="en-GB" sz="141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cf3462</a:t>
            </a:r>
            <a:r>
              <a:rPr lang="en-US" dirty="0"/>
              <a:t> (pink), #</a:t>
            </a:r>
            <a:r>
              <a:rPr lang="en-GB" sz="141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343c89</a:t>
            </a:r>
            <a:r>
              <a:rPr lang="en-US" dirty="0"/>
              <a:t> (purple)</a:t>
            </a:r>
          </a:p>
          <a:p>
            <a:r>
              <a:rPr lang="en-US" dirty="0"/>
              <a:t>- limit yourself to 1 or 2 fonts (e.g. Arial; no Comic Sans please ;)</a:t>
            </a:r>
          </a:p>
          <a:p>
            <a:r>
              <a:rPr lang="en-US" dirty="0"/>
              <a:t>- make sure you include high resolution plots (i.e. 300 dpi)</a:t>
            </a:r>
          </a:p>
          <a:p>
            <a:r>
              <a:rPr lang="en-US" dirty="0"/>
              <a:t>- remember that although a visually pleasing poster is much appreciated it's the content that matters in the end!</a:t>
            </a:r>
          </a:p>
          <a:p>
            <a:endParaRPr lang="en-US" dirty="0"/>
          </a:p>
          <a:p>
            <a:r>
              <a:rPr lang="en-US" dirty="0"/>
              <a:t>Good luck with your poster! </a:t>
            </a:r>
          </a:p>
          <a:p>
            <a:endParaRPr lang="en-US" dirty="0"/>
          </a:p>
          <a:p>
            <a:r>
              <a:rPr lang="en-US" dirty="0"/>
              <a:t>Roy Klaasse Bos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E14B-FE0B-3B42-8558-C4A63B8C9B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7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FB27-ADE8-2349-BDEC-1D1CD46686D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191A-DF51-B84E-8339-5A26B44D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134BEC-A314-8D42-B2D5-17074E7A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149" y="727652"/>
            <a:ext cx="9766952" cy="6747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D836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Catchy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9C15E-8B15-9245-B922-7FC2A752FB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975706" y="390261"/>
            <a:ext cx="1235389" cy="646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FE9EA-A5E3-0F4D-BA3A-9FDCA488A4BB}"/>
              </a:ext>
            </a:extLst>
          </p:cNvPr>
          <p:cNvSpPr txBox="1"/>
          <p:nvPr/>
        </p:nvSpPr>
        <p:spPr>
          <a:xfrm>
            <a:off x="687974" y="10720529"/>
            <a:ext cx="43123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b="1" dirty="0">
              <a:solidFill>
                <a:srgbClr val="333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1CB47-E6A3-E74C-B78C-0E60B3A39230}"/>
              </a:ext>
            </a:extLst>
          </p:cNvPr>
          <p:cNvSpPr txBox="1"/>
          <p:nvPr/>
        </p:nvSpPr>
        <p:spPr>
          <a:xfrm>
            <a:off x="5703612" y="2065119"/>
            <a:ext cx="4347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Question1 / Question2</a:t>
            </a:r>
            <a:endParaRPr lang="en-US" b="1" dirty="0">
              <a:solidFill>
                <a:srgbClr val="333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839AE-6B8C-9948-BEB5-2CEC96FD7BF0}"/>
              </a:ext>
            </a:extLst>
          </p:cNvPr>
          <p:cNvSpPr/>
          <p:nvPr/>
        </p:nvSpPr>
        <p:spPr>
          <a:xfrm>
            <a:off x="687974" y="5691118"/>
            <a:ext cx="4312390" cy="4466673"/>
          </a:xfrm>
          <a:prstGeom prst="rect">
            <a:avLst/>
          </a:prstGeom>
          <a:noFill/>
          <a:ln w="28575">
            <a:solidFill>
              <a:srgbClr val="333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Title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77552-F261-404B-8E05-2BDF6563681E}"/>
              </a:ext>
            </a:extLst>
          </p:cNvPr>
          <p:cNvSpPr/>
          <p:nvPr/>
        </p:nvSpPr>
        <p:spPr>
          <a:xfrm>
            <a:off x="5738889" y="5691117"/>
            <a:ext cx="4312390" cy="4466673"/>
          </a:xfrm>
          <a:prstGeom prst="rect">
            <a:avLst/>
          </a:prstGeom>
          <a:noFill/>
          <a:ln w="28575">
            <a:solidFill>
              <a:srgbClr val="333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br>
              <a:rPr lang="en-US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Title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B7DD9-DCBC-394E-8A47-F9EBEA1E4A8D}"/>
              </a:ext>
            </a:extLst>
          </p:cNvPr>
          <p:cNvSpPr txBox="1"/>
          <p:nvPr/>
        </p:nvSpPr>
        <p:spPr>
          <a:xfrm>
            <a:off x="687975" y="2065119"/>
            <a:ext cx="43123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333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C858E-63E9-9742-B649-7138B69D83C4}"/>
              </a:ext>
            </a:extLst>
          </p:cNvPr>
          <p:cNvSpPr txBox="1"/>
          <p:nvPr/>
        </p:nvSpPr>
        <p:spPr>
          <a:xfrm>
            <a:off x="5738889" y="10720529"/>
            <a:ext cx="43123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C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b="1" dirty="0">
              <a:solidFill>
                <a:srgbClr val="333C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"Lorem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exercita`tion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Excepteur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sint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occaecat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cupidatat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non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proident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culpa qui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officia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deserunt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mollit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anim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laborum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 Lorem ipsum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sit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5B44D-C392-F54C-9CD3-806B92FA54F8}"/>
              </a:ext>
            </a:extLst>
          </p:cNvPr>
          <p:cNvSpPr/>
          <p:nvPr/>
        </p:nvSpPr>
        <p:spPr>
          <a:xfrm>
            <a:off x="0" y="14610522"/>
            <a:ext cx="10691813" cy="508828"/>
          </a:xfrm>
          <a:prstGeom prst="rect">
            <a:avLst/>
          </a:prstGeom>
          <a:solidFill>
            <a:srgbClr val="D83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Full Name (student number) – 01-01-2018 – Data Analytics for Engineers (2017/2018)</a:t>
            </a:r>
          </a:p>
        </p:txBody>
      </p:sp>
    </p:spTree>
    <p:extLst>
      <p:ext uri="{BB962C8B-B14F-4D97-AF65-F5344CB8AC3E}">
        <p14:creationId xmlns:p14="http://schemas.microsoft.com/office/powerpoint/2010/main" val="101490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470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2018-02-27T17:19:30Z</cp:lastPrinted>
  <dcterms:created xsi:type="dcterms:W3CDTF">2018-02-27T15:27:18Z</dcterms:created>
  <dcterms:modified xsi:type="dcterms:W3CDTF">2018-02-27T17:21:43Z</dcterms:modified>
</cp:coreProperties>
</file>