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396" r:id="rId2"/>
    <p:sldId id="272" r:id="rId3"/>
    <p:sldId id="404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429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0865-F88A-4C0B-AB6B-A9BAD8A93F5F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F92BB-39A8-4E00-B955-C7F2725F6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Gilroy-Regular"/>
              </a:defRPr>
            </a:lvl1pPr>
            <a:lvl2pPr>
              <a:defRPr sz="1600">
                <a:latin typeface="Gilroy-Regular"/>
              </a:defRPr>
            </a:lvl2pPr>
            <a:lvl3pPr>
              <a:defRPr sz="1400">
                <a:latin typeface="Gilroy-Regular"/>
              </a:defRPr>
            </a:lvl3pPr>
            <a:lvl4pPr>
              <a:defRPr sz="1200">
                <a:latin typeface="Gilroy-Regular"/>
              </a:defRPr>
            </a:lvl4pPr>
            <a:lvl5pPr>
              <a:defRPr sz="1000">
                <a:latin typeface="Gilroy-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8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CC6-7AEF-4CFE-BAB3-E25B331342D2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4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8CE9D1-4939-20F7-A451-D6418862E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0663" y="2123743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Part 1</a:t>
            </a:r>
            <a:endParaRPr lang="en-SG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5F852E4-8696-FDED-4167-AD72FB28F8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0663" y="2878518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lesson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3BAF-DE49-C117-C969-B13977E2D4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92303"/>
            <a:ext cx="12192000" cy="830699"/>
          </a:xfrm>
        </p:spPr>
        <p:txBody>
          <a:bodyPr/>
          <a:lstStyle>
            <a:lvl1pPr marL="571500" indent="-571500" algn="ctr">
              <a:buFont typeface="Wingdings" panose="05000000000000000000" pitchFamily="2" charset="2"/>
              <a:buChar char="ü"/>
              <a:defRPr sz="4800" b="1" cap="none" baseline="0">
                <a:solidFill>
                  <a:schemeClr val="bg1">
                    <a:lumMod val="50000"/>
                  </a:schemeClr>
                </a:solidFill>
                <a:latin typeface="Gilroy-Bold" panose="0000080000000000000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6A92CC6-7AEF-4CFE-BAB3-E25B331342D2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BE8D-F03F-FE13-C013-62EC84227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96E2-5371-7DB8-6561-22082B8AA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LAB Session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5A507-C595-30FD-2132-367E53C95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Variables and Scopes</a:t>
            </a:r>
          </a:p>
        </p:txBody>
      </p:sp>
    </p:spTree>
    <p:extLst>
      <p:ext uri="{BB962C8B-B14F-4D97-AF65-F5344CB8AC3E}">
        <p14:creationId xmlns:p14="http://schemas.microsoft.com/office/powerpoint/2010/main" val="261002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Lab 2 - Variables and Scopes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372600" cy="4953000"/>
          </a:xfrm>
        </p:spPr>
        <p:txBody>
          <a:bodyPr>
            <a:normAutofit/>
          </a:bodyPr>
          <a:lstStyle/>
          <a:p>
            <a:r>
              <a:rPr lang="en-US" dirty="0"/>
              <a:t>The purpose for this lab is to illustrate the </a:t>
            </a:r>
            <a:r>
              <a:rPr lang="en-US" dirty="0" err="1"/>
              <a:t>unintented</a:t>
            </a:r>
            <a:r>
              <a:rPr lang="en-US" dirty="0"/>
              <a:t> consequences of using 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dirty="0"/>
              <a:t>or variables without keywords. This can create very elusive errors that is difficult to troubleshoot. Since </a:t>
            </a:r>
            <a:r>
              <a:rPr lang="en-US" dirty="0" err="1"/>
              <a:t>Javascript</a:t>
            </a:r>
            <a:r>
              <a:rPr lang="en-US" dirty="0"/>
              <a:t> compiler excepts variables declared using 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dirty="0"/>
              <a:t>and without keywords as valid, therefore the developer must make it a habit to </a:t>
            </a:r>
            <a:r>
              <a:rPr lang="en-US" dirty="0" err="1"/>
              <a:t>delcare</a:t>
            </a:r>
            <a:r>
              <a:rPr lang="en-US" dirty="0"/>
              <a:t> variables explicitly using </a:t>
            </a:r>
            <a:r>
              <a:rPr lang="en-US" i="1" dirty="0"/>
              <a:t>let</a:t>
            </a:r>
            <a:r>
              <a:rPr lang="en-US" dirty="0"/>
              <a:t> and </a:t>
            </a:r>
            <a:r>
              <a:rPr lang="en-US" i="1" dirty="0" err="1"/>
              <a:t>const</a:t>
            </a:r>
            <a:r>
              <a:rPr lang="en-US" dirty="0"/>
              <a:t> 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Lab 2a: Using var to declare local variable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/>
              <a:t>Create </a:t>
            </a:r>
            <a:r>
              <a:rPr lang="en-US" dirty="0"/>
              <a:t>the following in </a:t>
            </a:r>
            <a:r>
              <a:rPr lang="en-US" i="1" dirty="0">
                <a:solidFill>
                  <a:schemeClr val="accent1"/>
                </a:solidFill>
              </a:rPr>
              <a:t>2a-local-variable.js</a:t>
            </a:r>
            <a:r>
              <a:rPr lang="en-US" dirty="0"/>
              <a:t> then run using node </a:t>
            </a:r>
            <a:r>
              <a:rPr lang="en-US" i="1" dirty="0">
                <a:solidFill>
                  <a:schemeClr val="accent1"/>
                </a:solidFill>
              </a:rPr>
              <a:t>2a-local-variable.js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       This </a:t>
            </a:r>
            <a:r>
              <a:rPr lang="en-US" dirty="0"/>
              <a:t>will throw an error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r>
              <a:rPr lang="en-US" i="1" dirty="0">
                <a:solidFill>
                  <a:schemeClr val="accent2"/>
                </a:solidFill>
              </a:rPr>
              <a:t>: a is not defined. </a:t>
            </a:r>
            <a:r>
              <a:rPr lang="en-US"/>
              <a:t>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4" y="1614992"/>
            <a:ext cx="950727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Lab 2b: Using var to unintentionally declare global variable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500"/>
              <a:t>Create </a:t>
            </a:r>
            <a:r>
              <a:rPr lang="en-US" sz="1500" dirty="0"/>
              <a:t>the following in </a:t>
            </a:r>
            <a:r>
              <a:rPr lang="en-US" sz="1500" i="1" dirty="0">
                <a:solidFill>
                  <a:schemeClr val="accent1"/>
                </a:solidFill>
              </a:rPr>
              <a:t>2b-global-variable.js</a:t>
            </a:r>
            <a:r>
              <a:rPr lang="en-US" sz="1500" dirty="0"/>
              <a:t> then run using </a:t>
            </a:r>
            <a:r>
              <a:rPr lang="en-US" sz="1500" i="1" dirty="0">
                <a:solidFill>
                  <a:schemeClr val="accent1"/>
                </a:solidFill>
              </a:rPr>
              <a:t>node 2b-global-variable.js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        This </a:t>
            </a:r>
            <a:r>
              <a:rPr lang="en-US" sz="1500" dirty="0"/>
              <a:t>returns </a:t>
            </a:r>
            <a:r>
              <a:rPr lang="en-US" sz="1500" i="1" dirty="0">
                <a:solidFill>
                  <a:schemeClr val="accent1"/>
                </a:solidFill>
              </a:rPr>
              <a:t>456.</a:t>
            </a:r>
            <a:r>
              <a:rPr lang="en-US" sz="1500" i="1" dirty="0">
                <a:solidFill>
                  <a:schemeClr val="accent2"/>
                </a:solidFill>
              </a:rPr>
              <a:t> </a:t>
            </a:r>
            <a:r>
              <a:rPr lang="en-US" sz="1500" dirty="0"/>
              <a:t>Why not an error?</a:t>
            </a:r>
          </a:p>
          <a:p>
            <a:pPr marL="0" indent="0">
              <a:buNone/>
            </a:pPr>
            <a:endParaRPr lang="en-US" sz="1900" dirty="0">
              <a:latin typeface="Gilroy-Regular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" y="1635677"/>
            <a:ext cx="94691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Lab 2c: Uncaught errors when using undefined global variable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400">
                <a:latin typeface="+mj-lt"/>
              </a:rPr>
              <a:t>Create </a:t>
            </a:r>
            <a:r>
              <a:rPr lang="en-US" sz="1400" dirty="0">
                <a:latin typeface="+mj-lt"/>
              </a:rPr>
              <a:t>the following in </a:t>
            </a:r>
            <a:r>
              <a:rPr lang="en-US" sz="1400" i="1" dirty="0">
                <a:solidFill>
                  <a:schemeClr val="accent1"/>
                </a:solidFill>
                <a:latin typeface="+mj-lt"/>
              </a:rPr>
              <a:t>2c-hoisting.js</a:t>
            </a:r>
            <a:r>
              <a:rPr lang="en-US" sz="1400" dirty="0">
                <a:latin typeface="+mj-lt"/>
              </a:rPr>
              <a:t> then run using </a:t>
            </a:r>
            <a:r>
              <a:rPr lang="en-US" sz="1400" i="1" dirty="0">
                <a:solidFill>
                  <a:schemeClr val="accent1"/>
                </a:solidFill>
                <a:latin typeface="+mj-lt"/>
              </a:rPr>
              <a:t>node 2c-hoisting.js</a:t>
            </a: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400050" lvl="1" indent="0">
              <a:buNone/>
            </a:pPr>
            <a:r>
              <a:rPr lang="en-US" sz="1400" dirty="0">
                <a:latin typeface="+mj-lt"/>
              </a:rPr>
              <a:t>This should throw an exception </a:t>
            </a:r>
            <a:r>
              <a:rPr lang="en-US" sz="1400" i="1" dirty="0" err="1">
                <a:solidFill>
                  <a:schemeClr val="accent1"/>
                </a:solidFill>
                <a:latin typeface="+mj-lt"/>
              </a:rPr>
              <a:t>ReferenceError</a:t>
            </a:r>
            <a:r>
              <a:rPr lang="en-US" sz="1400" i="1" dirty="0">
                <a:solidFill>
                  <a:schemeClr val="accent1"/>
                </a:solidFill>
                <a:latin typeface="+mj-lt"/>
              </a:rPr>
              <a:t>: b is not defined</a:t>
            </a:r>
          </a:p>
          <a:p>
            <a:pPr marL="400050" lvl="1" indent="0">
              <a:buNone/>
            </a:pPr>
            <a:r>
              <a:rPr lang="en-US" sz="1400" dirty="0">
                <a:latin typeface="+mj-lt"/>
              </a:rPr>
              <a:t>Change the file to the following then save and run again.</a:t>
            </a:r>
            <a:endParaRPr lang="en-US" sz="1400" i="1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400050" lvl="1" indent="0">
              <a:buNone/>
            </a:pPr>
            <a:r>
              <a:rPr lang="en-US">
                <a:latin typeface="+mj-lt"/>
              </a:rPr>
              <a:t>This </a:t>
            </a:r>
            <a:r>
              <a:rPr lang="en-US" dirty="0">
                <a:latin typeface="+mj-lt"/>
              </a:rPr>
              <a:t>did not throw </a:t>
            </a:r>
            <a:r>
              <a:rPr lang="en-US">
                <a:latin typeface="+mj-lt"/>
              </a:rPr>
              <a:t>an exception even though b is only declared after console.log(). Why?</a:t>
            </a:r>
            <a:endParaRPr lang="en-US" i="1" dirty="0">
              <a:solidFill>
                <a:schemeClr val="accent1"/>
              </a:solidFill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9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6862B-B253-42EC-F4B3-47DA0983B664}"/>
              </a:ext>
            </a:extLst>
          </p:cNvPr>
          <p:cNvSpPr txBox="1"/>
          <p:nvPr/>
        </p:nvSpPr>
        <p:spPr>
          <a:xfrm>
            <a:off x="1027914" y="2896969"/>
            <a:ext cx="610076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567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B0F7-7E9F-3F09-7FDB-08A4DED99C6A}"/>
              </a:ext>
            </a:extLst>
          </p:cNvPr>
          <p:cNvSpPr txBox="1"/>
          <p:nvPr/>
        </p:nvSpPr>
        <p:spPr>
          <a:xfrm>
            <a:off x="1027914" y="1563211"/>
            <a:ext cx="6100762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54634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F4456AB-3EFA-4D74-A183-ACEEB5F153D6}" vid="{D540EA42-3993-4F89-B055-56B97014A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F616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11737</TotalTime>
  <Words>230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Gilroy-Bold</vt:lpstr>
      <vt:lpstr>Gilroy-Medium</vt:lpstr>
      <vt:lpstr>Gilroy-Regular</vt:lpstr>
      <vt:lpstr>Wingdings</vt:lpstr>
      <vt:lpstr>Theme1</vt:lpstr>
      <vt:lpstr>PowerPoint Presentation</vt:lpstr>
      <vt:lpstr>Lab 2 - Variables and Scopes</vt:lpstr>
      <vt:lpstr>Lab 2a: Using var to declare local variable</vt:lpstr>
      <vt:lpstr>Lab 2b: Using var to unintentionally declare global variable</vt:lpstr>
      <vt:lpstr>Lab 2c: Uncaught errors when using undefined global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Chronnet Business Presentation</dc:title>
  <dc:creator>Roy Lai</dc:creator>
  <cp:lastModifiedBy>Roy Lai</cp:lastModifiedBy>
  <cp:revision>175</cp:revision>
  <dcterms:created xsi:type="dcterms:W3CDTF">2021-12-22T03:49:32Z</dcterms:created>
  <dcterms:modified xsi:type="dcterms:W3CDTF">2022-08-02T04:43:25Z</dcterms:modified>
</cp:coreProperties>
</file>