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398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2/8/2022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3251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3a: Test for </a:t>
            </a:r>
            <a:r>
              <a:rPr lang="en-US" sz="3200" b="1" dirty="0" err="1">
                <a:latin typeface="Gilroy-Medium" panose="00000600000000000000" pitchFamily="2" charset="0"/>
              </a:rPr>
              <a:t>falsy</a:t>
            </a:r>
            <a:r>
              <a:rPr lang="en-US" sz="3200" b="1" dirty="0">
                <a:latin typeface="Gilroy-Medium" panose="00000600000000000000" pitchFamily="2" charset="0"/>
              </a:rPr>
              <a:t>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Create </a:t>
            </a:r>
            <a:r>
              <a:rPr lang="en-US" dirty="0"/>
              <a:t>and run the file </a:t>
            </a:r>
            <a:r>
              <a:rPr lang="en-US" i="1" dirty="0">
                <a:solidFill>
                  <a:schemeClr val="accent1"/>
                </a:solidFill>
              </a:rPr>
              <a:t>3a-falsy.js</a:t>
            </a:r>
            <a:r>
              <a:rPr lang="en-US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Note</a:t>
            </a:r>
            <a:r>
              <a:rPr lang="en-US" dirty="0"/>
              <a:t>: The</a:t>
            </a:r>
            <a:r>
              <a:rPr lang="en-US" dirty="0">
                <a:solidFill>
                  <a:schemeClr val="accent1"/>
                </a:solidFill>
              </a:rPr>
              <a:t> ! </a:t>
            </a:r>
            <a:r>
              <a:rPr lang="en-US" dirty="0"/>
              <a:t>operator means</a:t>
            </a:r>
            <a:r>
              <a:rPr lang="en-US" i="1" dirty="0">
                <a:solidFill>
                  <a:schemeClr val="accent1"/>
                </a:solidFill>
              </a:rPr>
              <a:t> NOT</a:t>
            </a:r>
            <a:r>
              <a:rPr lang="en-US" dirty="0"/>
              <a:t>. We can use </a:t>
            </a:r>
            <a:r>
              <a:rPr lang="en-US" i="1" dirty="0">
                <a:solidFill>
                  <a:schemeClr val="accent1"/>
                </a:solidFill>
              </a:rPr>
              <a:t>if (!a)... </a:t>
            </a:r>
            <a:r>
              <a:rPr lang="en-US" dirty="0"/>
              <a:t>to test if a result is false. The following code will show all results where a is treated as false.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9" y="2441061"/>
            <a:ext cx="957396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3b: Misinterpreting </a:t>
            </a:r>
            <a:r>
              <a:rPr lang="en-US" sz="3200" b="1" dirty="0" err="1">
                <a:latin typeface="Gilroy-Medium" panose="00000600000000000000" pitchFamily="2" charset="0"/>
              </a:rPr>
              <a:t>Falsy</a:t>
            </a:r>
            <a:r>
              <a:rPr lang="en-US" sz="3200" b="1" dirty="0">
                <a:latin typeface="Gilroy-Medium" panose="00000600000000000000" pitchFamily="2" charset="0"/>
              </a:rPr>
              <a:t>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3" y="1254868"/>
            <a:ext cx="9416375" cy="5356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purpose of this lab is to </a:t>
            </a:r>
            <a:r>
              <a:rPr lang="en-US" dirty="0" err="1"/>
              <a:t>becareful</a:t>
            </a:r>
            <a:r>
              <a:rPr lang="en-US" dirty="0"/>
              <a:t> of the interpretation of true and false conditions when writing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1. Create and run the file </a:t>
            </a:r>
            <a:r>
              <a:rPr lang="en-US" i="1" dirty="0">
                <a:solidFill>
                  <a:schemeClr val="accent1"/>
                </a:solidFill>
              </a:rPr>
              <a:t>3b-falsy.js</a:t>
            </a: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latin typeface="Gilroy-Regular" panose="00000500000000000000" pitchFamily="2" charset="0"/>
            </a:endParaRPr>
          </a:p>
          <a:p>
            <a:pPr marL="400050" lvl="1" indent="0">
              <a:buNone/>
            </a:pPr>
            <a:r>
              <a:rPr lang="en-US"/>
              <a:t>Why </a:t>
            </a:r>
            <a:r>
              <a:rPr lang="en-US" dirty="0"/>
              <a:t>is b not </a:t>
            </a:r>
            <a:r>
              <a:rPr lang="en-US" dirty="0" err="1"/>
              <a:t>falsy</a:t>
            </a:r>
            <a:r>
              <a:rPr lang="en-US" dirty="0"/>
              <a:t>?</a:t>
            </a:r>
            <a:endParaRPr lang="en-US" sz="1200" dirty="0"/>
          </a:p>
          <a:p>
            <a:pPr marL="0" indent="0">
              <a:buNone/>
            </a:pP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42" y="2332038"/>
            <a:ext cx="8768836" cy="25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2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11770</TotalTime>
  <Words>100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Gilroy-Bold</vt:lpstr>
      <vt:lpstr>Gilroy-Medium</vt:lpstr>
      <vt:lpstr>Gilroy-Regular</vt:lpstr>
      <vt:lpstr>Wingdings</vt:lpstr>
      <vt:lpstr>Theme1</vt:lpstr>
      <vt:lpstr>PowerPoint Presentation</vt:lpstr>
      <vt:lpstr>Lab 3a: Test for falsy condition</vt:lpstr>
      <vt:lpstr>Lab 3b: Misinterpreting Falsy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177</cp:revision>
  <dcterms:created xsi:type="dcterms:W3CDTF">2021-12-22T03:49:32Z</dcterms:created>
  <dcterms:modified xsi:type="dcterms:W3CDTF">2022-08-02T05:19:36Z</dcterms:modified>
</cp:coreProperties>
</file>