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402" r:id="rId2"/>
    <p:sldId id="30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84298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F0865-F88A-4C0B-AB6B-A9BAD8A93F5F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F92BB-39A8-4E00-B955-C7F2725F6D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8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Gilroy-Regular"/>
              </a:defRPr>
            </a:lvl1pPr>
            <a:lvl2pPr>
              <a:defRPr sz="1600">
                <a:latin typeface="Gilroy-Regular"/>
              </a:defRPr>
            </a:lvl2pPr>
            <a:lvl3pPr>
              <a:defRPr sz="1400">
                <a:latin typeface="Gilroy-Regular"/>
              </a:defRPr>
            </a:lvl3pPr>
            <a:lvl4pPr>
              <a:defRPr sz="1200">
                <a:latin typeface="Gilroy-Regular"/>
              </a:defRPr>
            </a:lvl4pPr>
            <a:lvl5pPr>
              <a:defRPr sz="1000">
                <a:latin typeface="Gilroy-Regul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8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CC6-7AEF-4CFE-BAB3-E25B331342D2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4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8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8CE9D1-4939-20F7-A451-D6418862E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0663" y="2123743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Part 1</a:t>
            </a:r>
            <a:endParaRPr lang="en-SG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5F852E4-8696-FDED-4167-AD72FB28F8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0663" y="2878518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lesson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F3BAF-DE49-C117-C969-B13977E2D4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892303"/>
            <a:ext cx="12192000" cy="830699"/>
          </a:xfrm>
        </p:spPr>
        <p:txBody>
          <a:bodyPr/>
          <a:lstStyle>
            <a:lvl1pPr marL="571500" indent="-571500" algn="ctr">
              <a:buFont typeface="Wingdings" panose="05000000000000000000" pitchFamily="2" charset="2"/>
              <a:buChar char="ü"/>
              <a:defRPr sz="4800" b="1" cap="none" baseline="0">
                <a:solidFill>
                  <a:schemeClr val="bg1">
                    <a:lumMod val="50000"/>
                  </a:schemeClr>
                </a:solidFill>
                <a:latin typeface="Gilroy-Bold" panose="0000080000000000000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3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6A92CC6-7AEF-4CFE-BAB3-E25B331342D2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SG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88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80" r:id="rId5"/>
    <p:sldLayoutId id="2147483681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DBE8D-F03F-FE13-C013-62EC84227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part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AB96E2-5371-7DB8-6561-22082B8AA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lab session</a:t>
            </a:r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B5A507-C595-30FD-2132-367E53C957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203769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5a: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1.  Create the file </a:t>
            </a:r>
            <a:r>
              <a:rPr lang="en-US" i="1" dirty="0">
                <a:solidFill>
                  <a:schemeClr val="accent1"/>
                </a:solidFill>
              </a:rPr>
              <a:t>5a-substrings.js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dirty="0"/>
              <a:t>2. Given the string "The quick brown fox jumps over the lazy dog", write the </a:t>
            </a:r>
            <a:r>
              <a:rPr lang="en-US" dirty="0" err="1"/>
              <a:t>Javascript</a:t>
            </a:r>
            <a:r>
              <a:rPr lang="en-US" dirty="0"/>
              <a:t> to find all possible ways to</a:t>
            </a:r>
            <a:r>
              <a:rPr lang="en-US"/>
              <a:t>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/>
              <a:t>Use substr() to extract the substring "dog".  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/>
              <a:t>Use </a:t>
            </a:r>
            <a:r>
              <a:rPr lang="en-US" dirty="0"/>
              <a:t>substring() to extract the substring "dog". 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/>
              <a:t>Use </a:t>
            </a:r>
            <a:r>
              <a:rPr lang="en-US" dirty="0"/>
              <a:t>slice() to extract the substring "dog".</a:t>
            </a: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833733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F4456AB-3EFA-4D74-A183-ACEEB5F153D6}" vid="{D540EA42-3993-4F89-B055-56B97014A3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F616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11985</TotalTime>
  <Words>75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Gilroy-Bold</vt:lpstr>
      <vt:lpstr>Gilroy-Medium</vt:lpstr>
      <vt:lpstr>Gilroy-Regular</vt:lpstr>
      <vt:lpstr>Wingdings</vt:lpstr>
      <vt:lpstr>Theme1</vt:lpstr>
      <vt:lpstr>PowerPoint Presentation</vt:lpstr>
      <vt:lpstr>Lab 5a: Substrings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Chronnet Business Presentation</dc:title>
  <dc:creator>Roy Lai</dc:creator>
  <cp:lastModifiedBy>Roy Lai</cp:lastModifiedBy>
  <cp:revision>185</cp:revision>
  <dcterms:created xsi:type="dcterms:W3CDTF">2021-12-22T03:49:32Z</dcterms:created>
  <dcterms:modified xsi:type="dcterms:W3CDTF">2022-08-02T09:01:46Z</dcterms:modified>
</cp:coreProperties>
</file>