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402" r:id="rId2"/>
    <p:sldId id="310" r:id="rId3"/>
    <p:sldId id="311" r:id="rId4"/>
    <p:sldId id="312" r:id="rId5"/>
    <p:sldId id="313" r:id="rId6"/>
    <p:sldId id="314" r:id="rId7"/>
    <p:sldId id="3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84298" autoAdjust="0"/>
  </p:normalViewPr>
  <p:slideViewPr>
    <p:cSldViewPr snapToGrid="0">
      <p:cViewPr varScale="1">
        <p:scale>
          <a:sx n="95" d="100"/>
          <a:sy n="95" d="100"/>
        </p:scale>
        <p:origin x="11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F0865-F88A-4C0B-AB6B-A9BAD8A93F5F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F92BB-39A8-4E00-B955-C7F2725F6D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8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F92BB-39A8-4E00-B955-C7F2725F6DF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465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F92BB-39A8-4E00-B955-C7F2725F6DF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01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F92BB-39A8-4E00-B955-C7F2725F6DF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44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23F103-BC34-4FE4-A40E-EDDEECFDA5D0}" type="datetimeFigureOut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3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Gilroy-Regular"/>
              </a:defRPr>
            </a:lvl1pPr>
            <a:lvl2pPr>
              <a:defRPr sz="1600">
                <a:latin typeface="Gilroy-Regular"/>
              </a:defRPr>
            </a:lvl2pPr>
            <a:lvl3pPr>
              <a:defRPr sz="1400">
                <a:latin typeface="Gilroy-Regular"/>
              </a:defRPr>
            </a:lvl3pPr>
            <a:lvl4pPr>
              <a:defRPr sz="1200">
                <a:latin typeface="Gilroy-Regular"/>
              </a:defRPr>
            </a:lvl4pPr>
            <a:lvl5pPr>
              <a:defRPr sz="1000">
                <a:latin typeface="Gilroy-Regul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8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CC6-7AEF-4CFE-BAB3-E25B331342D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4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8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8CE9D1-4939-20F7-A451-D6418862E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0663" y="2123743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Part 1</a:t>
            </a:r>
            <a:endParaRPr lang="en-SG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5F852E4-8696-FDED-4167-AD72FB28F8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0663" y="2878518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lesson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F3BAF-DE49-C117-C969-B13977E2D4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892303"/>
            <a:ext cx="12192000" cy="830699"/>
          </a:xfrm>
        </p:spPr>
        <p:txBody>
          <a:bodyPr/>
          <a:lstStyle>
            <a:lvl1pPr marL="571500" indent="-571500" algn="ctr">
              <a:buFont typeface="Wingdings" panose="05000000000000000000" pitchFamily="2" charset="2"/>
              <a:buChar char="ü"/>
              <a:defRPr sz="4800" b="1" cap="none" baseline="0">
                <a:solidFill>
                  <a:schemeClr val="bg1">
                    <a:lumMod val="50000"/>
                  </a:schemeClr>
                </a:solidFill>
                <a:latin typeface="Gilroy-Bold" panose="0000080000000000000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3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6A92CC6-7AEF-4CFE-BAB3-E25B331342D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SG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88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80" r:id="rId5"/>
    <p:sldLayoutId id="2147483681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DBE8D-F03F-FE13-C013-62EC84227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part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AB96E2-5371-7DB8-6561-22082B8AA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lab session</a:t>
            </a:r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B5A507-C595-30FD-2132-367E53C957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03769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6a: Wrong insertion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/>
              <a:t>Create </a:t>
            </a:r>
            <a:r>
              <a:rPr lang="en-US" i="1" dirty="0">
                <a:solidFill>
                  <a:schemeClr val="accent1"/>
                </a:solidFill>
              </a:rPr>
              <a:t>6a-wrong-insertion</a:t>
            </a:r>
            <a:r>
              <a:rPr lang="en-US" i="1">
                <a:solidFill>
                  <a:schemeClr val="accent1"/>
                </a:solidFill>
              </a:rPr>
              <a:t>.js</a:t>
            </a: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What is the result?</a:t>
            </a:r>
            <a:endParaRPr lang="en-US" dirty="0"/>
          </a:p>
          <a:p>
            <a:pPr marL="0" lvl="0" indent="0">
              <a:buNone/>
            </a:pPr>
            <a:endParaRPr lang="en-US" dirty="0">
              <a:latin typeface="Gilroy-Regular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0" y="1763911"/>
            <a:ext cx="953585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3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6a: Wrong insertion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Answer: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above expression will return false. This is the compiler interpreted the line ending with return keyword from </a:t>
            </a:r>
            <a:r>
              <a:rPr lang="en-US" dirty="0" err="1"/>
              <a:t>functionB</a:t>
            </a:r>
            <a:r>
              <a:rPr lang="en-US" dirty="0"/>
              <a:t> as the end of expression and implicitly inserted the semi-colon to the wrong place. This effectively becomes.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/>
              <a:t>functionB</a:t>
            </a:r>
            <a:r>
              <a:rPr lang="en-US" dirty="0"/>
              <a:t> returns null and therefore is not equal to the result of </a:t>
            </a:r>
            <a:r>
              <a:rPr lang="en-US" dirty="0" err="1"/>
              <a:t>functionA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Gilroy-Regular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5" y="2854463"/>
            <a:ext cx="981211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6a: Wrong insertion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Always begin a return block after the return keyword</a:t>
            </a:r>
          </a:p>
          <a:p>
            <a:pPr marL="0" indent="0">
              <a:buNone/>
            </a:pPr>
            <a:r>
              <a:rPr lang="en-US" sz="1600" dirty="0"/>
              <a:t>For this to work, the </a:t>
            </a:r>
            <a:r>
              <a:rPr lang="en-US" sz="1600" dirty="0">
                <a:solidFill>
                  <a:schemeClr val="accent1"/>
                </a:solidFill>
              </a:rPr>
              <a:t>{</a:t>
            </a:r>
            <a:r>
              <a:rPr lang="en-US" sz="1600" dirty="0"/>
              <a:t> should be added immediately after the return keyword so that the compiler does not interpret the line as the end of expression.</a:t>
            </a:r>
          </a:p>
          <a:p>
            <a:pPr marL="0" indent="0">
              <a:buNone/>
            </a:pPr>
            <a:endParaRPr lang="en-US" sz="1600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600" dirty="0">
              <a:latin typeface="Gilroy-Regular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1" y="2718752"/>
            <a:ext cx="979306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7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6b: Wrong omission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/>
              <a:t>Create </a:t>
            </a:r>
            <a:r>
              <a:rPr lang="en-US" i="1" dirty="0">
                <a:solidFill>
                  <a:schemeClr val="accent1"/>
                </a:solidFill>
              </a:rPr>
              <a:t>6b-wrong-omission</a:t>
            </a:r>
            <a:r>
              <a:rPr lang="en-US" i="1">
                <a:solidFill>
                  <a:schemeClr val="accent1"/>
                </a:solidFill>
              </a:rPr>
              <a:t>.js</a:t>
            </a: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What is the result?</a:t>
            </a: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chemeClr val="accent1"/>
              </a:solidFill>
              <a:latin typeface="Gilroy-Regular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8" y="1813795"/>
            <a:ext cx="951680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6b: Wrong omission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Answer</a:t>
            </a:r>
          </a:p>
          <a:p>
            <a:pPr marL="0" indent="0">
              <a:buNone/>
            </a:pPr>
            <a:r>
              <a:rPr lang="en-US" dirty="0"/>
              <a:t>This is the opposite of the earlier problem. In this case, semi-colon was not inserted to the end of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 = a + b </a:t>
            </a:r>
            <a:r>
              <a:rPr lang="en-US" dirty="0"/>
              <a:t>because the compiler interprets the line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(a + b).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as a continuation of the earlier line. Effectively, the code became:</a:t>
            </a:r>
          </a:p>
          <a:p>
            <a:pPr marL="0" indent="0">
              <a:buNone/>
            </a:pPr>
            <a:endParaRPr lang="en-US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compiler then interprets </a:t>
            </a:r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en-US" dirty="0"/>
              <a:t> as a function of </a:t>
            </a:r>
            <a:r>
              <a:rPr lang="en-US" dirty="0">
                <a:solidFill>
                  <a:schemeClr val="accent1"/>
                </a:solidFill>
              </a:rPr>
              <a:t>a + b</a:t>
            </a:r>
            <a:r>
              <a:rPr lang="en-US" dirty="0"/>
              <a:t>, hence the error </a:t>
            </a:r>
            <a:r>
              <a:rPr lang="en-US" dirty="0">
                <a:solidFill>
                  <a:schemeClr val="accent1"/>
                </a:solidFill>
              </a:rPr>
              <a:t>b is not a function </a:t>
            </a:r>
            <a:r>
              <a:rPr lang="en-US" dirty="0"/>
              <a:t>is thrown.</a:t>
            </a:r>
          </a:p>
          <a:p>
            <a:pPr marL="0" indent="0">
              <a:buNone/>
            </a:pPr>
            <a:endParaRPr lang="en-US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  <a:latin typeface="Gilroy-Regular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80" y="2566070"/>
            <a:ext cx="9793067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6b: Wrong omission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Always terminate expression with ;</a:t>
            </a:r>
          </a:p>
          <a:p>
            <a:pPr marL="0" indent="0">
              <a:buNone/>
            </a:pPr>
            <a:r>
              <a:rPr lang="en-US" dirty="0"/>
              <a:t>You should always terminate expressions explicitly using semi-colon ; especially for functions.</a:t>
            </a: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  <a:latin typeface="Gilroy-Regular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7" y="2332701"/>
            <a:ext cx="978354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69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F4456AB-3EFA-4D74-A183-ACEEB5F153D6}" vid="{D540EA42-3993-4F89-B055-56B97014A3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F616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11987</TotalTime>
  <Words>252</Words>
  <Application>Microsoft Office PowerPoint</Application>
  <PresentationFormat>Widescreen</PresentationFormat>
  <Paragraphs>63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Gilroy-Bold</vt:lpstr>
      <vt:lpstr>Gilroy-Medium</vt:lpstr>
      <vt:lpstr>Gilroy-Regular</vt:lpstr>
      <vt:lpstr>Wingdings</vt:lpstr>
      <vt:lpstr>Theme1</vt:lpstr>
      <vt:lpstr>PowerPoint Presentation</vt:lpstr>
      <vt:lpstr>Lab 6a: Wrong insertion problem</vt:lpstr>
      <vt:lpstr>Lab 6a: Wrong insertion problem</vt:lpstr>
      <vt:lpstr>Lab 6a: Wrong insertion problem</vt:lpstr>
      <vt:lpstr>Lab 6b: Wrong omission problem</vt:lpstr>
      <vt:lpstr>Lab 6b: Wrong omission problem</vt:lpstr>
      <vt:lpstr>Lab 6b: Wrong omission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Chronnet Business Presentation</dc:title>
  <dc:creator>Roy Lai</dc:creator>
  <cp:lastModifiedBy>Roy Lai</cp:lastModifiedBy>
  <cp:revision>187</cp:revision>
  <dcterms:created xsi:type="dcterms:W3CDTF">2021-12-22T03:49:32Z</dcterms:created>
  <dcterms:modified xsi:type="dcterms:W3CDTF">2022-08-05T08:52:11Z</dcterms:modified>
</cp:coreProperties>
</file>