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7"/>
  </p:notesMasterIdLst>
  <p:sldIdLst>
    <p:sldId id="401" r:id="rId2"/>
    <p:sldId id="305" r:id="rId3"/>
    <p:sldId id="306" r:id="rId4"/>
    <p:sldId id="307" r:id="rId5"/>
    <p:sldId id="30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84298" autoAdjust="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F0865-F88A-4C0B-AB6B-A9BAD8A93F5F}" type="datetimeFigureOut">
              <a:rPr lang="en-SG" smtClean="0"/>
              <a:t>10/8/2022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F92BB-39A8-4E00-B955-C7F2725F6D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7389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923F103-BC34-4FE4-A40E-EDDEECFDA5D0}" type="datetimeFigureOut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938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Gilroy-Regular"/>
              </a:defRPr>
            </a:lvl1pPr>
            <a:lvl2pPr>
              <a:defRPr sz="1600">
                <a:latin typeface="Gilroy-Regular"/>
              </a:defRPr>
            </a:lvl2pPr>
            <a:lvl3pPr>
              <a:defRPr sz="1400">
                <a:latin typeface="Gilroy-Regular"/>
              </a:defRPr>
            </a:lvl3pPr>
            <a:lvl4pPr>
              <a:defRPr sz="1200">
                <a:latin typeface="Gilroy-Regular"/>
              </a:defRPr>
            </a:lvl4pPr>
            <a:lvl5pPr>
              <a:defRPr sz="1000">
                <a:latin typeface="Gilroy-Regular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383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2CC6-7AEF-4CFE-BAB3-E25B331342D2}" type="datetimeFigureOut">
              <a:rPr lang="en-SG" smtClean="0"/>
              <a:t>10/8/2022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132D-BBED-4D98-8FBD-9C2116D46D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049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8/10/2022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989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68CE9D1-4939-20F7-A451-D6418862EF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30663" y="2123743"/>
            <a:ext cx="4341812" cy="633413"/>
          </a:xfrm>
        </p:spPr>
        <p:txBody>
          <a:bodyPr/>
          <a:lstStyle>
            <a:lvl1pPr marL="0" indent="0" algn="ctr">
              <a:buNone/>
              <a:defRPr sz="3600" cap="all" baseline="0">
                <a:latin typeface="Gilroy-Bold" panose="00000800000000000000"/>
              </a:defRPr>
            </a:lvl1pPr>
          </a:lstStyle>
          <a:p>
            <a:pPr lvl="0"/>
            <a:r>
              <a:rPr lang="en-US"/>
              <a:t>Part 1</a:t>
            </a:r>
            <a:endParaRPr lang="en-SG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D5F852E4-8696-FDED-4167-AD72FB28F8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30663" y="2878518"/>
            <a:ext cx="4341812" cy="633413"/>
          </a:xfrm>
        </p:spPr>
        <p:txBody>
          <a:bodyPr/>
          <a:lstStyle>
            <a:lvl1pPr marL="0" indent="0" algn="ctr">
              <a:buNone/>
              <a:defRPr sz="3600" cap="all" baseline="0">
                <a:latin typeface="Gilroy-Bold" panose="00000800000000000000"/>
              </a:defRPr>
            </a:lvl1pPr>
          </a:lstStyle>
          <a:p>
            <a:pPr lvl="0"/>
            <a:r>
              <a:rPr lang="en-US"/>
              <a:t>lesson 1</a:t>
            </a:r>
            <a:endParaRPr lang="en-SG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5F3BAF-DE49-C117-C969-B13977E2D4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892303"/>
            <a:ext cx="12192000" cy="830699"/>
          </a:xfrm>
        </p:spPr>
        <p:txBody>
          <a:bodyPr/>
          <a:lstStyle>
            <a:lvl1pPr marL="571500" indent="-571500" algn="ctr">
              <a:buFont typeface="Wingdings" panose="05000000000000000000" pitchFamily="2" charset="2"/>
              <a:buChar char="ü"/>
              <a:defRPr sz="4800" b="1" cap="none" baseline="0">
                <a:solidFill>
                  <a:schemeClr val="bg1">
                    <a:lumMod val="50000"/>
                  </a:schemeClr>
                </a:solidFill>
                <a:latin typeface="Gilroy-Bold" panose="0000080000000000000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title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130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61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A6A92CC6-7AEF-4CFE-BAB3-E25B331342D2}" type="datetimeFigureOut">
              <a:rPr lang="en-SG" smtClean="0"/>
              <a:t>10/8/2022</a:t>
            </a:fld>
            <a:endParaRPr lang="en-SG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SG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0425132D-BBED-4D98-8FBD-9C2116D46D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588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79" r:id="rId4"/>
    <p:sldLayoutId id="2147483680" r:id="rId5"/>
    <p:sldLayoutId id="2147483681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8DBE8D-F03F-FE13-C013-62EC84227F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part 2</a:t>
            </a:r>
            <a:endParaRPr lang="en-SG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AB96E2-5371-7DB8-6561-22082B8AA2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lesson 6</a:t>
            </a:r>
            <a:endParaRPr lang="en-SG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B5A507-C595-30FD-2132-367E53C9574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8335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Gilroy-Medium" panose="00000600000000000000" pitchFamily="2" charset="0"/>
              </a:rPr>
              <a:t>1. Declaring Functions</a:t>
            </a:r>
            <a:endParaRPr lang="en-US" sz="3200" dirty="0">
              <a:latin typeface="Gilroy-Medium" panose="000006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53" y="3343337"/>
            <a:ext cx="9697803" cy="20195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4E212B-2C2D-9E2B-47F7-3880815A5A38}"/>
              </a:ext>
            </a:extLst>
          </p:cNvPr>
          <p:cNvSpPr txBox="1"/>
          <p:nvPr/>
        </p:nvSpPr>
        <p:spPr>
          <a:xfrm>
            <a:off x="603250" y="1171915"/>
            <a:ext cx="9414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j-lt"/>
              </a:rPr>
              <a:t>Javascript</a:t>
            </a:r>
            <a:r>
              <a:rPr lang="en-US" dirty="0">
                <a:latin typeface="+mj-lt"/>
              </a:rPr>
              <a:t> function is a special kind of object that is callable using 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>
                <a:latin typeface="+mj-lt"/>
              </a:rPr>
              <a:t> that can return value.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A8B3EC-4D53-8559-D77E-E6C05FD37969}"/>
              </a:ext>
            </a:extLst>
          </p:cNvPr>
          <p:cNvSpPr txBox="1"/>
          <p:nvPr/>
        </p:nvSpPr>
        <p:spPr>
          <a:xfrm>
            <a:off x="603250" y="1703629"/>
            <a:ext cx="99039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/>
              <a:t>1. Function Expression</a:t>
            </a:r>
          </a:p>
          <a:p>
            <a:pPr marL="0" indent="0">
              <a:buNone/>
            </a:pPr>
            <a:r>
              <a:rPr lang="en-US" sz="1800"/>
              <a:t>A function can be declared using the function keyword and assigning it to a variable. In this case, the variable name becomes the function name and is callable.</a:t>
            </a:r>
          </a:p>
          <a:p>
            <a:endParaRPr lang="en-US" sz="1800" b="1"/>
          </a:p>
          <a:p>
            <a:r>
              <a:rPr lang="en-US" sz="1800" b="1"/>
              <a:t>Syntax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57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Gilroy-Medium" panose="00000600000000000000" pitchFamily="2" charset="0"/>
              </a:rPr>
              <a:t>1. Declaring Functions</a:t>
            </a:r>
            <a:endParaRPr lang="en-US" sz="3200" dirty="0">
              <a:latin typeface="Gilroy-Medium" panose="000006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2.  Arrow Function Syntax</a:t>
            </a:r>
          </a:p>
          <a:p>
            <a:pPr marL="0" indent="0">
              <a:buNone/>
            </a:pPr>
            <a:r>
              <a:rPr lang="en-US" dirty="0"/>
              <a:t>This is the current preferred way to create a function. The advantage of using arrow function syntax is that it allows for creating more concise and readable code.</a:t>
            </a:r>
          </a:p>
          <a:p>
            <a:r>
              <a:rPr lang="en-US" b="1" dirty="0"/>
              <a:t>Syntax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The part of the declaration that looks like this 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(parameters)=&gt;{...}</a:t>
            </a:r>
            <a:r>
              <a:rPr lang="en-US" dirty="0"/>
              <a:t> is known as </a:t>
            </a:r>
            <a:r>
              <a:rPr lang="en-US" dirty="0">
                <a:solidFill>
                  <a:schemeClr val="accent1"/>
                </a:solidFill>
              </a:rPr>
              <a:t>nameless function</a:t>
            </a:r>
            <a:r>
              <a:rPr lang="en-US" dirty="0"/>
              <a:t>.</a:t>
            </a:r>
          </a:p>
          <a:p>
            <a:pPr marL="0" lvl="0" indent="0">
              <a:buNone/>
            </a:pPr>
            <a:r>
              <a:rPr lang="en-US" dirty="0"/>
              <a:t>2. When a </a:t>
            </a:r>
            <a:r>
              <a:rPr lang="en-US" i="1" dirty="0">
                <a:solidFill>
                  <a:schemeClr val="accent1"/>
                </a:solidFill>
              </a:rPr>
              <a:t>nameless function</a:t>
            </a:r>
            <a:r>
              <a:rPr lang="en-US" dirty="0"/>
              <a:t> is assigned to a variable, the variable name becomes the function name.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75" y="2768446"/>
            <a:ext cx="9840698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2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latin typeface="Gilroy-Medium" panose="00000600000000000000" pitchFamily="2" charset="0"/>
              </a:rPr>
              <a:t>1. Declaring </a:t>
            </a:r>
            <a:r>
              <a:rPr lang="en-US" sz="3200" b="1" dirty="0">
                <a:latin typeface="Gilroy-Medium" panose="00000600000000000000" pitchFamily="2" charset="0"/>
              </a:rPr>
              <a:t>Functions</a:t>
            </a:r>
            <a:endParaRPr lang="en-US" sz="3200" dirty="0">
              <a:latin typeface="Gilroy-Medium" panose="000006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Example</a:t>
            </a: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</a:endParaRP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Note</a:t>
            </a:r>
            <a:r>
              <a:rPr lang="en-US" sz="1600" dirty="0"/>
              <a:t>: Although arrow function is preferred, not all functions can be expressed using arrow function. For example, arrow function cannot be used for creating object methods.</a:t>
            </a: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31" y="1736869"/>
            <a:ext cx="9774014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latin typeface="Gilroy-Medium" panose="00000600000000000000" pitchFamily="2" charset="0"/>
              </a:rPr>
              <a:t>2. </a:t>
            </a:r>
            <a:r>
              <a:rPr lang="en-US" sz="3200" b="1" dirty="0">
                <a:latin typeface="Gilroy-Medium" panose="00000600000000000000" pitchFamily="2" charset="0"/>
              </a:rPr>
              <a:t>Auto Semi-Colon Insertion Problems</a:t>
            </a:r>
            <a:endParaRPr lang="en-US" sz="3200" dirty="0">
              <a:latin typeface="Gilroy-Medium" panose="000006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Javascript</a:t>
            </a:r>
            <a:r>
              <a:rPr lang="en-US" dirty="0"/>
              <a:t> language requires an expression to be terminated by semi-colon but the </a:t>
            </a:r>
            <a:r>
              <a:rPr lang="en-US" dirty="0" err="1"/>
              <a:t>Javascript</a:t>
            </a:r>
            <a:r>
              <a:rPr lang="en-US" dirty="0"/>
              <a:t> compiler historically does not enforce it</a:t>
            </a:r>
            <a:r>
              <a:rPr lang="en-US"/>
              <a:t>. </a:t>
            </a:r>
          </a:p>
          <a:p>
            <a:r>
              <a:rPr lang="en-US"/>
              <a:t>This </a:t>
            </a:r>
            <a:r>
              <a:rPr lang="en-US" dirty="0"/>
              <a:t>is because the compiler implicitly insert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to the end of the expression using its own algorithm</a:t>
            </a:r>
            <a:r>
              <a:rPr lang="en-US"/>
              <a:t>. </a:t>
            </a:r>
          </a:p>
          <a:p>
            <a:r>
              <a:rPr lang="en-US"/>
              <a:t>This </a:t>
            </a:r>
            <a:r>
              <a:rPr lang="en-US" dirty="0"/>
              <a:t>is called auto semi-colon insertion. This lead to major quirks in the language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08609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7F4456AB-3EFA-4D74-A183-ACEEB5F153D6}" vid="{D540EA42-3993-4F89-B055-56B97014A3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5F616C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11989</TotalTime>
  <Words>240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Consolas</vt:lpstr>
      <vt:lpstr>Gilroy-Bold</vt:lpstr>
      <vt:lpstr>Gilroy-Medium</vt:lpstr>
      <vt:lpstr>Gilroy-Regular</vt:lpstr>
      <vt:lpstr>Wingdings</vt:lpstr>
      <vt:lpstr>Theme1</vt:lpstr>
      <vt:lpstr>PowerPoint Presentation</vt:lpstr>
      <vt:lpstr>1. Declaring Functions</vt:lpstr>
      <vt:lpstr>1. Declaring Functions</vt:lpstr>
      <vt:lpstr>1. Declaring Functions</vt:lpstr>
      <vt:lpstr>2. Auto Semi-Colon Insertion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Chronnet Business Presentation</dc:title>
  <dc:creator>Roy Lai</dc:creator>
  <cp:lastModifiedBy>Roy Lai</cp:lastModifiedBy>
  <cp:revision>187</cp:revision>
  <dcterms:created xsi:type="dcterms:W3CDTF">2021-12-22T03:49:32Z</dcterms:created>
  <dcterms:modified xsi:type="dcterms:W3CDTF">2022-08-10T09:06:57Z</dcterms:modified>
</cp:coreProperties>
</file>