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402" r:id="rId2"/>
    <p:sldId id="323" r:id="rId3"/>
    <p:sldId id="403" r:id="rId4"/>
    <p:sldId id="333" r:id="rId5"/>
    <p:sldId id="334" r:id="rId6"/>
    <p:sldId id="337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42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F0865-F88A-4C0B-AB6B-A9BAD8A93F5F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F92BB-39A8-4E00-B955-C7F2725F6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8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31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69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51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F92BB-39A8-4E00-B955-C7F2725F6DF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6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923F103-BC34-4FE4-A40E-EDDEECFDA5D0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Gilroy-Regular"/>
              </a:defRPr>
            </a:lvl1pPr>
            <a:lvl2pPr>
              <a:defRPr sz="1600">
                <a:latin typeface="Gilroy-Regular"/>
              </a:defRPr>
            </a:lvl2pPr>
            <a:lvl3pPr>
              <a:defRPr sz="1400">
                <a:latin typeface="Gilroy-Regular"/>
              </a:defRPr>
            </a:lvl3pPr>
            <a:lvl4pPr>
              <a:defRPr sz="1200">
                <a:latin typeface="Gilroy-Regular"/>
              </a:defRPr>
            </a:lvl4pPr>
            <a:lvl5pPr>
              <a:defRPr sz="1000">
                <a:latin typeface="Gilroy-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38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2CC6-7AEF-4CFE-BAB3-E25B331342D2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4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8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68CE9D1-4939-20F7-A451-D6418862E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0663" y="2123743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Part 1</a:t>
            </a:r>
            <a:endParaRPr lang="en-SG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5F852E4-8696-FDED-4167-AD72FB28F8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0663" y="2878518"/>
            <a:ext cx="4341812" cy="633413"/>
          </a:xfrm>
        </p:spPr>
        <p:txBody>
          <a:bodyPr/>
          <a:lstStyle>
            <a:lvl1pPr marL="0" indent="0" algn="ctr">
              <a:buNone/>
              <a:defRPr sz="3600" cap="all" baseline="0">
                <a:latin typeface="Gilroy-Bold" panose="00000800000000000000"/>
              </a:defRPr>
            </a:lvl1pPr>
          </a:lstStyle>
          <a:p>
            <a:pPr lvl="0"/>
            <a:r>
              <a:rPr lang="en-US"/>
              <a:t>lesson 1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F3BAF-DE49-C117-C969-B13977E2D4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92303"/>
            <a:ext cx="12192000" cy="830699"/>
          </a:xfrm>
        </p:spPr>
        <p:txBody>
          <a:bodyPr/>
          <a:lstStyle>
            <a:lvl1pPr marL="571500" indent="-571500" algn="ctr">
              <a:buFont typeface="Wingdings" panose="05000000000000000000" pitchFamily="2" charset="2"/>
              <a:buChar char="ü"/>
              <a:defRPr sz="4800" b="1" cap="none" baseline="0">
                <a:solidFill>
                  <a:schemeClr val="bg1">
                    <a:lumMod val="50000"/>
                  </a:schemeClr>
                </a:solidFill>
                <a:latin typeface="Gilroy-Bold" panose="0000080000000000000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title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0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1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A6A92CC6-7AEF-4CFE-BAB3-E25B331342D2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SG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425132D-BBED-4D98-8FBD-9C2116D46D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88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ob@somewhe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BE8D-F03F-FE13-C013-62EC84227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part 2</a:t>
            </a:r>
            <a:endParaRPr lang="en-SG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96E2-5371-7DB8-6561-22082B8AA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lab session</a:t>
            </a:r>
            <a:endParaRPr lang="en-SG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B5A507-C595-30FD-2132-367E53C957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0376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7a: Accessing Object Property With Brackets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600" dirty="0"/>
              <a:t>Create </a:t>
            </a:r>
            <a:r>
              <a:rPr lang="en-US" sz="1600" i="1" dirty="0">
                <a:solidFill>
                  <a:schemeClr val="accent1"/>
                </a:solidFill>
              </a:rPr>
              <a:t>7a-bracket-accessor.js</a:t>
            </a:r>
          </a:p>
          <a:p>
            <a:pPr>
              <a:buAutoNum type="arabicPeriod"/>
            </a:pPr>
            <a:endParaRPr lang="en-US" sz="1600" i="1" dirty="0">
              <a:solidFill>
                <a:schemeClr val="accent1"/>
              </a:solidFill>
            </a:endParaRPr>
          </a:p>
          <a:p>
            <a:pPr>
              <a:buAutoNum type="arabicPeriod"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endParaRPr lang="en-US" sz="1600" i="1"/>
          </a:p>
          <a:p>
            <a:pPr marL="0" indent="0">
              <a:buNone/>
            </a:pPr>
            <a:r>
              <a:rPr lang="en-US" sz="1600" i="1"/>
              <a:t>2</a:t>
            </a:r>
            <a:r>
              <a:rPr lang="en-US" sz="1600" i="1" dirty="0"/>
              <a:t>.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Write the </a:t>
            </a:r>
            <a:r>
              <a:rPr lang="en-US" sz="1600" dirty="0" err="1"/>
              <a:t>Javascript</a:t>
            </a:r>
            <a:r>
              <a:rPr lang="en-US" sz="1600" dirty="0"/>
              <a:t> code to access and display the value of '</a:t>
            </a:r>
            <a:r>
              <a:rPr lang="en-US" sz="1600" dirty="0">
                <a:hlinkClick r:id="rId3"/>
              </a:rPr>
              <a:t>bob@somewhere.com</a:t>
            </a:r>
            <a:r>
              <a:rPr lang="en-US" sz="1600" dirty="0"/>
              <a:t>' property.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15" y="1834769"/>
            <a:ext cx="8896100" cy="16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7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A32C-EFAC-80E7-D08C-F67D954D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Answer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F07D332-1773-2E0E-EB43-12C009EF3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750"/>
            <a:ext cx="9458325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Since </a:t>
            </a:r>
            <a:r>
              <a:rPr lang="en-US" sz="1600" dirty="0"/>
              <a:t>'bob@somewhere.com' doesn't comply with </a:t>
            </a:r>
            <a:r>
              <a:rPr lang="en-US" sz="1600" dirty="0" err="1"/>
              <a:t>Javascript's</a:t>
            </a:r>
            <a:r>
              <a:rPr lang="en-US" sz="1600" dirty="0"/>
              <a:t> grammatical rule, it cannot be accessed using the </a:t>
            </a:r>
            <a:r>
              <a:rPr lang="en-US" sz="1600" dirty="0">
                <a:solidFill>
                  <a:schemeClr val="accent1"/>
                </a:solidFill>
              </a:rPr>
              <a:t>dot </a:t>
            </a:r>
            <a:r>
              <a:rPr lang="en-US" sz="1600" dirty="0" err="1"/>
              <a:t>accessor</a:t>
            </a:r>
            <a:r>
              <a:rPr lang="en-US" sz="1600" dirty="0"/>
              <a:t> notation</a:t>
            </a:r>
            <a:r>
              <a:rPr lang="en-US" sz="1600" dirty="0">
                <a:solidFill>
                  <a:schemeClr val="accent1"/>
                </a:solidFill>
              </a:rPr>
              <a:t> person.bob@somewhere.com</a:t>
            </a:r>
            <a:r>
              <a:rPr lang="en-US" sz="1600" dirty="0"/>
              <a:t> but it can still be accessed using the bracket </a:t>
            </a:r>
            <a:r>
              <a:rPr lang="en-US" sz="1600" dirty="0" err="1"/>
              <a:t>accessor</a:t>
            </a:r>
            <a:r>
              <a:rPr lang="en-US" sz="1600" dirty="0"/>
              <a:t> notation, </a:t>
            </a:r>
            <a:r>
              <a:rPr lang="en-US" sz="1600" dirty="0">
                <a:solidFill>
                  <a:schemeClr val="accent1"/>
                </a:solidFill>
              </a:rPr>
              <a:t>person["bob@somewhere.com"].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547A6-D6A3-A4BE-E26C-3FF5E2208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5876"/>
            <a:ext cx="8798824" cy="21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11" y="827753"/>
            <a:ext cx="9462246" cy="706964"/>
          </a:xfrm>
        </p:spPr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7d: Converting Date to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1752" y="1741251"/>
            <a:ext cx="11032247" cy="482464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this lab, we will learn how to use the </a:t>
            </a:r>
            <a:r>
              <a:rPr lang="en-US" sz="1600" dirty="0" err="1"/>
              <a:t>Javascript</a:t>
            </a:r>
            <a:r>
              <a:rPr lang="en-US" sz="1600" dirty="0"/>
              <a:t> Date object to convert date into string.</a:t>
            </a:r>
          </a:p>
          <a:p>
            <a:r>
              <a:rPr lang="en-US" sz="1600" dirty="0"/>
              <a:t>In </a:t>
            </a:r>
            <a:r>
              <a:rPr lang="en-US" sz="1600" dirty="0" err="1"/>
              <a:t>Javascript</a:t>
            </a:r>
            <a:r>
              <a:rPr lang="en-US" sz="1600" dirty="0"/>
              <a:t>, Date objects contains a single moment in time in a platform-independent format represented by a number.</a:t>
            </a:r>
          </a:p>
          <a:p>
            <a:r>
              <a:rPr lang="en-US" sz="1600" dirty="0"/>
              <a:t>This number represents milliseconds since 1 January 1970 UTC. UTC means the </a:t>
            </a:r>
            <a:r>
              <a:rPr lang="en-US" sz="1600" dirty="0" err="1"/>
              <a:t>timezone</a:t>
            </a:r>
            <a:r>
              <a:rPr lang="en-US" sz="1600" dirty="0"/>
              <a:t> is GMT +0 and each day is 86,400,000 milliseconds. This date format is known as Unix Epoch.</a:t>
            </a:r>
          </a:p>
          <a:p>
            <a:r>
              <a:rPr lang="en-US" sz="1600" dirty="0"/>
              <a:t>The purpose of this lab is to </a:t>
            </a:r>
            <a:r>
              <a:rPr lang="en-US" sz="1600" dirty="0" err="1"/>
              <a:t>demonstate</a:t>
            </a:r>
            <a:r>
              <a:rPr lang="en-US" sz="1600" dirty="0"/>
              <a:t> how to convert a numeric date value into a date string of the form </a:t>
            </a:r>
            <a:r>
              <a:rPr lang="en-US" sz="1600" dirty="0" err="1"/>
              <a:t>yyyy</a:t>
            </a:r>
            <a:r>
              <a:rPr lang="en-US" sz="1600" dirty="0"/>
              <a:t>-mm-</a:t>
            </a:r>
            <a:r>
              <a:rPr lang="en-US" sz="1600" dirty="0" err="1"/>
              <a:t>dd</a:t>
            </a:r>
            <a:r>
              <a:rPr lang="en-US" sz="1600" dirty="0"/>
              <a:t> in GMT.</a:t>
            </a:r>
          </a:p>
          <a:p>
            <a:pPr marL="0" indent="0">
              <a:buNone/>
            </a:pPr>
            <a:r>
              <a:rPr lang="en-US" sz="1600" dirty="0"/>
              <a:t>1. Create the file </a:t>
            </a:r>
            <a:r>
              <a:rPr lang="en-US" sz="1600" i="1" dirty="0">
                <a:solidFill>
                  <a:schemeClr val="accent1"/>
                </a:solidFill>
              </a:rPr>
              <a:t>7d-date-to-string.js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10" y="4153575"/>
            <a:ext cx="952632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76" y="497059"/>
            <a:ext cx="9462246" cy="706964"/>
          </a:xfrm>
        </p:spPr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7d: Converting Date to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0476" y="1293779"/>
            <a:ext cx="11083523" cy="52721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2. Create a </a:t>
            </a:r>
            <a:r>
              <a:rPr lang="en-US" sz="1600" dirty="0" err="1"/>
              <a:t>Javascript</a:t>
            </a:r>
            <a:r>
              <a:rPr lang="en-US" sz="1600" dirty="0"/>
              <a:t> Date object using </a:t>
            </a:r>
            <a:r>
              <a:rPr lang="en-US" sz="1600" dirty="0" err="1"/>
              <a:t>CloseTime</a:t>
            </a:r>
            <a:r>
              <a:rPr lang="en-US" sz="1600" dirty="0"/>
              <a:t> * 1000.</a:t>
            </a: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br>
              <a:rPr lang="en-US" sz="1600" i="1" dirty="0">
                <a:solidFill>
                  <a:schemeClr val="accent1"/>
                </a:solidFill>
              </a:rPr>
            </a:b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3. Extract year, month and date using </a:t>
            </a:r>
            <a:r>
              <a:rPr lang="en-US" sz="1600" dirty="0" err="1"/>
              <a:t>getFullYear</a:t>
            </a:r>
            <a:r>
              <a:rPr lang="en-US" sz="1600" dirty="0"/>
              <a:t>(), </a:t>
            </a:r>
            <a:r>
              <a:rPr lang="en-US" sz="1600" dirty="0" err="1"/>
              <a:t>getMonth</a:t>
            </a:r>
            <a:r>
              <a:rPr lang="en-US" sz="1600" dirty="0"/>
              <a:t>() and </a:t>
            </a:r>
            <a:r>
              <a:rPr lang="en-US" sz="1600" dirty="0" err="1"/>
              <a:t>getDate</a:t>
            </a:r>
            <a:r>
              <a:rPr lang="en-US" sz="1600" dirty="0"/>
              <a:t>() respectively from the date object. </a:t>
            </a:r>
          </a:p>
          <a:p>
            <a:pPr marL="0" indent="0">
              <a:buNone/>
            </a:pPr>
            <a:r>
              <a:rPr lang="en-US" sz="1600" b="1" dirty="0"/>
              <a:t>NOTE :</a:t>
            </a:r>
            <a:r>
              <a:rPr lang="en-US" sz="1600" dirty="0"/>
              <a:t>  </a:t>
            </a:r>
            <a:r>
              <a:rPr lang="en-US" sz="1600" dirty="0" err="1"/>
              <a:t>getMonth</a:t>
            </a:r>
            <a:r>
              <a:rPr lang="en-US" sz="1600" dirty="0"/>
              <a:t>() returns month with index starting from 0 to 11, add +1 to get the correct month.</a:t>
            </a: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br>
              <a:rPr lang="en-US" sz="1600" i="1" dirty="0">
                <a:solidFill>
                  <a:schemeClr val="accent1"/>
                </a:solidFill>
              </a:rPr>
            </a:br>
            <a:r>
              <a:rPr lang="en-US" sz="1600" dirty="0"/>
              <a:t>4.Concatenate the values using string interpolation.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result should display </a:t>
            </a:r>
            <a:r>
              <a:rPr lang="en-US" sz="1600" dirty="0">
                <a:latin typeface="Consolas" panose="020B0609020204030204" pitchFamily="49" charset="0"/>
              </a:rPr>
              <a:t>2016-2-16</a:t>
            </a:r>
          </a:p>
          <a:p>
            <a:pPr marL="0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9" y="1714182"/>
            <a:ext cx="9507277" cy="666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9" y="3246276"/>
            <a:ext cx="9554908" cy="103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62" y="4831152"/>
            <a:ext cx="956443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03" y="540608"/>
            <a:ext cx="9462246" cy="706964"/>
          </a:xfrm>
        </p:spPr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7e: Exporting function as reusable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75881"/>
            <a:ext cx="11226800" cy="4990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lab, we will learn how to export the date to string function into a module. A module in Node.JS is a library of objects that can be imported and reused by other </a:t>
            </a:r>
            <a:r>
              <a:rPr lang="en-US" err="1"/>
              <a:t>Javascripts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Create the file </a:t>
            </a:r>
            <a:r>
              <a:rPr lang="en-US" b="1" dirty="0"/>
              <a:t>date2string.js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/>
              <a:t>2. Create a function </a:t>
            </a:r>
            <a:r>
              <a:rPr lang="en-US" b="1"/>
              <a:t>date2string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in date2string.js that takes in a single parameter called 'date' in milliseconds.</a:t>
            </a:r>
          </a:p>
          <a:p>
            <a:pPr marL="400050" lvl="1" indent="0">
              <a:buNone/>
            </a:pPr>
            <a:r>
              <a:rPr lang="en-US" sz="1800"/>
              <a:t>The function should return the date in string formatted as yyyy-mm-dd.</a:t>
            </a:r>
            <a:endParaRPr lang="en-US"/>
          </a:p>
          <a:p>
            <a:pPr marL="0" indent="0">
              <a:buNone/>
            </a:pPr>
            <a:r>
              <a:rPr lang="en-US"/>
              <a:t>3</a:t>
            </a:r>
            <a:r>
              <a:rPr lang="en-US" dirty="0"/>
              <a:t>. Export as module.</a:t>
            </a:r>
          </a:p>
          <a:p>
            <a:pPr marL="400050" lvl="1" indent="0">
              <a:buNone/>
            </a:pPr>
            <a:r>
              <a:rPr lang="en-US" sz="1800" dirty="0" err="1"/>
              <a:t>module.exports</a:t>
            </a:r>
            <a:r>
              <a:rPr lang="en-US" sz="1800" dirty="0"/>
              <a:t> is a special object that is included in every Node.JS file by default. The above function date2string will be exported as a module that can be imported into other </a:t>
            </a:r>
            <a:r>
              <a:rPr lang="en-US" sz="1800" err="1"/>
              <a:t>Javascript</a:t>
            </a:r>
            <a:r>
              <a:rPr lang="en-US" sz="1800"/>
              <a:t>.</a:t>
            </a:r>
          </a:p>
          <a:p>
            <a:pPr marL="400050" lvl="1" indent="0">
              <a:buNone/>
            </a:pPr>
            <a:r>
              <a:rPr lang="en-US" sz="1800"/>
              <a:t>Add the following line to the end of your date2string.js file to export the function.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5" y="4832254"/>
            <a:ext cx="945011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34"/>
            <a:ext cx="9462246" cy="706964"/>
          </a:xfrm>
        </p:spPr>
        <p:txBody>
          <a:bodyPr/>
          <a:lstStyle/>
          <a:p>
            <a:r>
              <a:rPr lang="en-US" sz="3200" b="1" dirty="0">
                <a:latin typeface="Gilroy-Medium" panose="00000600000000000000" pitchFamily="2" charset="0"/>
              </a:rPr>
              <a:t>Lab 7e: Exporting function as reusable module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45140"/>
            <a:ext cx="11226800" cy="53207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4. </a:t>
            </a:r>
            <a:r>
              <a:rPr lang="en-US" dirty="0"/>
              <a:t>Create the file </a:t>
            </a:r>
            <a:r>
              <a:rPr lang="en-US" i="1" dirty="0">
                <a:solidFill>
                  <a:schemeClr val="accent1"/>
                </a:solidFill>
              </a:rPr>
              <a:t>7e-date-string-import.js</a:t>
            </a:r>
            <a:r>
              <a:rPr lang="en-US" dirty="0"/>
              <a:t> and run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The result should return </a:t>
            </a:r>
            <a:r>
              <a:rPr lang="en-US" dirty="0">
                <a:solidFill>
                  <a:schemeClr val="accent1"/>
                </a:solidFill>
              </a:rPr>
              <a:t>2016-2-16</a:t>
            </a:r>
            <a:r>
              <a:rPr lang="en-US" dirty="0"/>
              <a:t> computed using the imported </a:t>
            </a:r>
            <a:r>
              <a:rPr lang="en-US" dirty="0">
                <a:solidFill>
                  <a:schemeClr val="accent1"/>
                </a:solidFill>
              </a:rPr>
              <a:t>date2string</a:t>
            </a: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Gilroy-Regular" panose="00000500000000000000" pitchFamily="2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4" y="1723852"/>
            <a:ext cx="948822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F4456AB-3EFA-4D74-A183-ACEEB5F153D6}" vid="{D540EA42-3993-4F89-B055-56B97014A3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12023</TotalTime>
  <Words>473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Gilroy-Bold</vt:lpstr>
      <vt:lpstr>Gilroy-Medium</vt:lpstr>
      <vt:lpstr>Gilroy-Regular</vt:lpstr>
      <vt:lpstr>Wingdings</vt:lpstr>
      <vt:lpstr>Theme1</vt:lpstr>
      <vt:lpstr>PowerPoint Presentation</vt:lpstr>
      <vt:lpstr>Lab 7a: Accessing Object Property With Brackets</vt:lpstr>
      <vt:lpstr>Answer</vt:lpstr>
      <vt:lpstr>Lab 7d: Converting Date to String</vt:lpstr>
      <vt:lpstr>Lab 7d: Converting Date to String</vt:lpstr>
      <vt:lpstr>Lab 7e: Exporting function as reusable module</vt:lpstr>
      <vt:lpstr>Lab 7e: Exporting function as reusable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Chronnet Business Presentation</dc:title>
  <dc:creator>Roy Lai</dc:creator>
  <cp:lastModifiedBy>Roy Lai</cp:lastModifiedBy>
  <cp:revision>191</cp:revision>
  <dcterms:created xsi:type="dcterms:W3CDTF">2021-12-22T03:49:32Z</dcterms:created>
  <dcterms:modified xsi:type="dcterms:W3CDTF">2022-08-10T09:43:19Z</dcterms:modified>
</cp:coreProperties>
</file>