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402" r:id="rId2"/>
    <p:sldId id="403" r:id="rId3"/>
    <p:sldId id="32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31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62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7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37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40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3769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8b: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Answer: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848C0-04EB-E93A-96AB-1C7A577ABC81}"/>
              </a:ext>
            </a:extLst>
          </p:cNvPr>
          <p:cNvSpPr txBox="1"/>
          <p:nvPr/>
        </p:nvSpPr>
        <p:spPr>
          <a:xfrm>
            <a:off x="1774031" y="1174750"/>
            <a:ext cx="8141494" cy="54476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used to load the file directly into a javascript object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"./fin535-ethusd.json"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"./date2string.js"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read and create a new array of {date, price} object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"86400"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array of prices to be used for calculating average.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Moving average function that returns moving average determines by `len` days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 map(x,idx) and pass indx into ma as position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}));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260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will be using this 10-day moving average function to create an API service in the next lesson. But before that, we will convert the functions and export it via a module so that it can be reusable.</a:t>
            </a:r>
            <a:endParaRPr lang="en-SG"/>
          </a:p>
          <a:p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Create the file `maPrices.js` in VS Code.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4A7B-69A4-564A-0260-D90E7D3C2341}"/>
              </a:ext>
            </a:extLst>
          </p:cNvPr>
          <p:cNvSpPr txBox="1"/>
          <p:nvPr/>
        </p:nvSpPr>
        <p:spPr>
          <a:xfrm>
            <a:off x="1078706" y="2896096"/>
            <a:ext cx="844629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Convert epoch date into `yyyy-mm-dd`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Moving average function that returns moving average determines by `len` days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509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>
              <a:buAutoNum type="arabicPeriod" startAt="2"/>
            </a:pPr>
            <a:r>
              <a:rPr lang="en-US"/>
              <a:t>Create a function called </a:t>
            </a:r>
            <a:r>
              <a:rPr lang="en-US" b="1"/>
              <a:t>getDailyPrices</a:t>
            </a:r>
            <a:r>
              <a:rPr lang="en-US"/>
              <a:t> that will take in a </a:t>
            </a:r>
            <a:r>
              <a:rPr lang="en-US" b="1"/>
              <a:t>json</a:t>
            </a:r>
            <a:r>
              <a:rPr lang="en-US"/>
              <a:t> object representing the raw price data and return an array of </a:t>
            </a:r>
            <a:r>
              <a:rPr lang="en-US" b="1"/>
              <a:t>{date,price}</a:t>
            </a:r>
            <a:r>
              <a:rPr lang="en-US"/>
              <a:t> object in ascending order by date.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ANSWER: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006A-8C3B-902D-E6A2-24E5E2787989}"/>
              </a:ext>
            </a:extLst>
          </p:cNvPr>
          <p:cNvSpPr txBox="1"/>
          <p:nvPr/>
        </p:nvSpPr>
        <p:spPr>
          <a:xfrm>
            <a:off x="695325" y="1720840"/>
            <a:ext cx="881062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read and create a new array of {date, price}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"86400"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}));</a:t>
            </a:r>
          </a:p>
        </p:txBody>
      </p:sp>
    </p:spTree>
    <p:extLst>
      <p:ext uri="{BB962C8B-B14F-4D97-AF65-F5344CB8AC3E}">
        <p14:creationId xmlns:p14="http://schemas.microsoft.com/office/powerpoint/2010/main" val="182145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>
              <a:buAutoNum type="arabicPeriod" startAt="3"/>
            </a:pPr>
            <a:r>
              <a:rPr lang="en-US"/>
              <a:t>Create a function called `</a:t>
            </a:r>
            <a:r>
              <a:rPr lang="en-US" b="1"/>
              <a:t>maPrices</a:t>
            </a:r>
            <a:r>
              <a:rPr lang="en-US"/>
              <a:t>` that will take in 2 parameters: a `</a:t>
            </a:r>
            <a:r>
              <a:rPr lang="en-US" b="1"/>
              <a:t>json</a:t>
            </a:r>
            <a:r>
              <a:rPr lang="en-US"/>
              <a:t>` object representing the raw price data and a `</a:t>
            </a:r>
            <a:r>
              <a:rPr lang="en-US" b="1"/>
              <a:t>days</a:t>
            </a:r>
            <a:r>
              <a:rPr lang="en-US"/>
              <a:t>` integer representing the moving average days. This will generalise the function to compute moving averages for any number of days.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3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ANSWER: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006A-8C3B-902D-E6A2-24E5E2787989}"/>
              </a:ext>
            </a:extLst>
          </p:cNvPr>
          <p:cNvSpPr txBox="1"/>
          <p:nvPr/>
        </p:nvSpPr>
        <p:spPr>
          <a:xfrm>
            <a:off x="695325" y="1720840"/>
            <a:ext cx="8810625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return the moving average from daily price by number of days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read and create a new array of {date, price}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array of prices to be used for calculating average.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 map(x,idx) and pass indx into ma as position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28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>
              <a:buAutoNum type="arabicPeriod" startAt="4"/>
            </a:pPr>
            <a:r>
              <a:rPr lang="en-US"/>
              <a:t>Export the function in a module.</a:t>
            </a:r>
          </a:p>
          <a:p>
            <a:pPr>
              <a:buAutoNum type="arabicPeriod" startAt="4"/>
            </a:pPr>
            <a:endParaRPr lang="en-US"/>
          </a:p>
          <a:p>
            <a:pPr>
              <a:buAutoNum type="arabicPeriod" startAt="4"/>
            </a:pPr>
            <a:endParaRPr lang="en-US"/>
          </a:p>
          <a:p>
            <a:pPr>
              <a:buAutoNum type="arabicPeriod" startAt="4"/>
            </a:pPr>
            <a:r>
              <a:rPr lang="en-US"/>
              <a:t>Create the file `</a:t>
            </a:r>
            <a:r>
              <a:rPr lang="en-US" b="1"/>
              <a:t>8c-ethusd-import.js</a:t>
            </a:r>
            <a:r>
              <a:rPr lang="en-US"/>
              <a:t>`. Create the Javascript code on your own by importing `</a:t>
            </a:r>
            <a:r>
              <a:rPr lang="en-US" b="1"/>
              <a:t>maPrices</a:t>
            </a:r>
            <a:r>
              <a:rPr lang="en-US"/>
              <a:t>` and using it to compute the 10-day moving average.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9A84F-C281-E535-301F-DD810DD5E683}"/>
              </a:ext>
            </a:extLst>
          </p:cNvPr>
          <p:cNvSpPr txBox="1"/>
          <p:nvPr/>
        </p:nvSpPr>
        <p:spPr>
          <a:xfrm>
            <a:off x="973931" y="1600885"/>
            <a:ext cx="6100762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28217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8c: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ANSWER: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D006A-8C3B-902D-E6A2-24E5E2787989}"/>
              </a:ext>
            </a:extLst>
          </p:cNvPr>
          <p:cNvSpPr txBox="1"/>
          <p:nvPr/>
        </p:nvSpPr>
        <p:spPr>
          <a:xfrm>
            <a:off x="695325" y="1720840"/>
            <a:ext cx="8810625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used to load the file directly into a javascript object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"./fin535-ethusd.json"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"./maPrices.js"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ma10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maPrices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ma10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50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/>
              </a:rPr>
              <a:t>Lab 8a: Create Daily ETHUSD price array (15min)</a:t>
            </a:r>
            <a:endParaRPr lang="en-SG" sz="3200" b="1">
              <a:latin typeface="Gilroy-Medium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r>
              <a:rPr lang="en-US"/>
              <a:t>In this lab session, the objective is to use the historical ETHUSD data extracted from a public API </a:t>
            </a:r>
            <a:r>
              <a:rPr lang="en-US" b="1"/>
              <a:t>CryptoWatch</a:t>
            </a:r>
            <a:r>
              <a:rPr lang="en-US"/>
              <a:t> to construct an array of objects containing 2 properties `date` and `price` in descending order by `date`.</a:t>
            </a:r>
          </a:p>
          <a:p>
            <a:pPr lvl="1"/>
            <a:r>
              <a:rPr lang="en-US"/>
              <a:t>`date` is to be represented as a string in `yyyy-mm-dd` format.</a:t>
            </a:r>
          </a:p>
          <a:p>
            <a:pPr lvl="1"/>
            <a:r>
              <a:rPr lang="en-US"/>
              <a:t>`price` is a number representing the end of day USD price of ETH.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8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8a: Create Daily ETHUSD price array (15min)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/>
              <a:t>Download the test data file from https://raw.githubusercontent.com/RoyLai-InfoCorp/fin535/main/fin535-ethusd.json from terminal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i="1" dirty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endParaRPr lang="en-US" sz="1800"/>
          </a:p>
          <a:p>
            <a:pPr marL="400050" lvl="1" indent="0">
              <a:buNone/>
            </a:pPr>
            <a:r>
              <a:rPr lang="en-US" sz="1800"/>
              <a:t>The file contains ETHUSD candlestick data represented in JSON format that looks similar to this.</a:t>
            </a:r>
            <a:endParaRPr lang="en-US" dirty="0"/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 i="1"/>
          </a:p>
          <a:p>
            <a:pPr marL="400050" lvl="1" indent="0">
              <a:buNone/>
            </a:pPr>
            <a:r>
              <a:rPr lang="en-US" sz="1800"/>
              <a:t>JSON is created by serializing a Javascript object into a string. In other words, it is the string representation of an object. Once the JSON string is loaded into a Javascript variable, it can be accessed like any Javascript object.</a:t>
            </a:r>
            <a:endParaRPr lang="en-US" sz="1800" dirty="0"/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392CB-9482-7A63-447D-9FEBB5E32A42}"/>
              </a:ext>
            </a:extLst>
          </p:cNvPr>
          <p:cNvSpPr txBox="1"/>
          <p:nvPr/>
        </p:nvSpPr>
        <p:spPr>
          <a:xfrm>
            <a:off x="1050130" y="1842790"/>
            <a:ext cx="7712869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a-DK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wget https://raw.githubusercontent.com/RoyLai-InfoCorp/fin535/main/fin535-ethusd.json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ABDE8-05EA-1577-7DA0-2DE521896BD3}"/>
              </a:ext>
            </a:extLst>
          </p:cNvPr>
          <p:cNvSpPr txBox="1"/>
          <p:nvPr/>
        </p:nvSpPr>
        <p:spPr>
          <a:xfrm>
            <a:off x="1107280" y="2778303"/>
            <a:ext cx="6100762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"86400"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1458086400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12.645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13.421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11.98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10895.36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1458172800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13.89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12.409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12.548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6127.951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1458259200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12.548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12.62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10.436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11.06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26283.299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1458345600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11.08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11.198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8.338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10.99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45318.516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1458432000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10.99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11.17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9.776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10.573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19636.695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....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7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8a: Create Daily ETHUSD price array (15min)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2"/>
            </a:pPr>
            <a:r>
              <a:rPr lang="en-US"/>
              <a:t>Create the file `8a-ethusd-daily.js`.</a:t>
            </a:r>
          </a:p>
          <a:p>
            <a:pPr>
              <a:buAutoNum type="arabicPeriod" startAt="2"/>
            </a:pPr>
            <a:r>
              <a:rPr lang="en-US"/>
              <a:t>Load the JSON data into a javascript object. The keyword `require` can be used to import an external module(package) to be used by the code or, in this case, importing a JSON file into a Javascript object.</a:t>
            </a:r>
          </a:p>
          <a:p>
            <a:pPr>
              <a:buAutoNum type="arabicPeriod" startAt="2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A7D23-9A8B-4E5A-8B2B-9B0D7D6546C9}"/>
              </a:ext>
            </a:extLst>
          </p:cNvPr>
          <p:cNvSpPr txBox="1"/>
          <p:nvPr/>
        </p:nvSpPr>
        <p:spPr>
          <a:xfrm>
            <a:off x="1050131" y="2262485"/>
            <a:ext cx="610076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used to import the JSON file into a javascript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'./fin535-ethusd.json'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1891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8a: Create Daily ETHUSD price array (15min)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4"/>
            </a:pPr>
            <a:r>
              <a:rPr lang="en-US"/>
              <a:t>The structure of the JSON data is as follows:</a:t>
            </a:r>
          </a:p>
          <a:p>
            <a:pPr marL="685800" lvl="1"/>
            <a:r>
              <a:rPr lang="en-US"/>
              <a:t>The object contain a property `result`.</a:t>
            </a:r>
          </a:p>
          <a:p>
            <a:pPr marL="571500" lvl="1" indent="-171450"/>
            <a:r>
              <a:rPr lang="en-US"/>
              <a:t>The object from `result` contains a property `86400`. There is no need to associate any meaning to this number but it represents the number of seconds in one day.</a:t>
            </a:r>
          </a:p>
          <a:p>
            <a:pPr marL="571500" lvl="1" indent="-171450"/>
            <a:r>
              <a:rPr lang="en-US"/>
              <a:t>The property `86400` contains an array of array with each inner array representing the Open-High-Low-Close candlestick price represented by 7 values in this order:</a:t>
            </a:r>
          </a:p>
          <a:p>
            <a:pPr marL="971550" lvl="2" indent="-171450"/>
            <a:r>
              <a:rPr lang="en-US" sz="1200"/>
              <a:t>[0] = CloseTime</a:t>
            </a:r>
          </a:p>
          <a:p>
            <a:pPr marL="971550" lvl="2" indent="-171450"/>
            <a:r>
              <a:rPr lang="en-US" sz="1200"/>
              <a:t>[1] = OpenPrice</a:t>
            </a:r>
          </a:p>
          <a:p>
            <a:pPr marL="971550" lvl="2" indent="-171450"/>
            <a:r>
              <a:rPr lang="en-US" sz="1200"/>
              <a:t>[2] = HighPrice</a:t>
            </a:r>
          </a:p>
          <a:p>
            <a:pPr marL="971550" lvl="2" indent="-171450"/>
            <a:r>
              <a:rPr lang="en-US" sz="1200"/>
              <a:t>[3] = LowPrice</a:t>
            </a:r>
          </a:p>
          <a:p>
            <a:pPr marL="971550" lvl="2" indent="-171450"/>
            <a:r>
              <a:rPr lang="en-US" sz="1200"/>
              <a:t>[4] = ClosePrice</a:t>
            </a:r>
          </a:p>
          <a:p>
            <a:pPr marL="971550" lvl="2" indent="-171450"/>
            <a:r>
              <a:rPr lang="en-US" sz="1200"/>
              <a:t>[5] = Volume</a:t>
            </a:r>
          </a:p>
          <a:p>
            <a:pPr marL="971550" lvl="2" indent="-171450"/>
            <a:r>
              <a:rPr lang="en-US" sz="1200"/>
              <a:t>[6] = QuoteVolume</a:t>
            </a:r>
          </a:p>
          <a:p>
            <a:pPr marL="685800" lvl="1"/>
            <a:r>
              <a:rPr lang="en-US"/>
              <a:t>To construct the daily end of day price using this data, we only require the CloseTime and ClosePrice.</a:t>
            </a:r>
          </a:p>
          <a:p>
            <a:pPr marL="685800" lvl="1"/>
            <a:r>
              <a:rPr lang="en-US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C84FB-BA55-0E24-968F-762927EF6291}"/>
              </a:ext>
            </a:extLst>
          </p:cNvPr>
          <p:cNvSpPr txBox="1"/>
          <p:nvPr/>
        </p:nvSpPr>
        <p:spPr>
          <a:xfrm>
            <a:off x="1373980" y="4990752"/>
            <a:ext cx="862726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used to load the file directly into a javascript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'./fin535-ethusd.json'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read and display the CloseTime and ClosePrice for the 1st array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price0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'86400'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'CloseTime: 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'ClosePrice: 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12154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8a: Create Daily ETHUSD price array (15min)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174750"/>
            <a:ext cx="9153525" cy="4953000"/>
          </a:xfrm>
        </p:spPr>
        <p:txBody>
          <a:bodyPr/>
          <a:lstStyle/>
          <a:p>
            <a:pPr>
              <a:buAutoNum type="arabicPeriod" startAt="5"/>
            </a:pPr>
            <a:r>
              <a:rPr lang="en-US"/>
              <a:t>Notice that the CloseTime is represented as a large number. This number is representing time in seconds. We will use the </a:t>
            </a:r>
            <a:r>
              <a:rPr lang="en-US" b="1"/>
              <a:t>date2string</a:t>
            </a:r>
            <a:r>
              <a:rPr lang="en-US"/>
              <a:t> module created in </a:t>
            </a:r>
            <a:r>
              <a:rPr lang="en-US" b="1"/>
              <a:t>lab 7</a:t>
            </a:r>
            <a:r>
              <a:rPr lang="en-US"/>
              <a:t>  to convert the string into `yyyy-mm-dd` format.</a:t>
            </a:r>
          </a:p>
          <a:p>
            <a:pPr>
              <a:buAutoNum type="arabicPeriod" startAt="5"/>
            </a:pPr>
            <a:r>
              <a:rPr lang="en-US"/>
              <a:t>Copy </a:t>
            </a:r>
            <a:r>
              <a:rPr lang="en-US" b="1"/>
              <a:t>date2string.js</a:t>
            </a:r>
            <a:r>
              <a:rPr lang="en-US"/>
              <a:t> from </a:t>
            </a:r>
            <a:r>
              <a:rPr lang="en-US" b="1"/>
              <a:t>lab 7</a:t>
            </a:r>
            <a:r>
              <a:rPr lang="en-US"/>
              <a:t> into current folder and import into the script.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 The result should show:</a:t>
            </a: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A7363-67CE-8AF4-CCC3-EFB80A01F83A}"/>
              </a:ext>
            </a:extLst>
          </p:cNvPr>
          <p:cNvSpPr txBox="1"/>
          <p:nvPr/>
        </p:nvSpPr>
        <p:spPr>
          <a:xfrm>
            <a:off x="1050131" y="2497088"/>
            <a:ext cx="838914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used to load the file directly into a javascript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'./fin535-ethusd.json'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'./date2string.js'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read and display the CloseTime and ClosePrice for the 1st array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price0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'86400'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date is in seconds by the function expects milliseconds so muliply 1k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"CloseTime: 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'ClosePrice: 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3DAD4-223E-EF37-4A79-1848F793AE92}"/>
              </a:ext>
            </a:extLst>
          </p:cNvPr>
          <p:cNvSpPr txBox="1"/>
          <p:nvPr/>
        </p:nvSpPr>
        <p:spPr>
          <a:xfrm>
            <a:off x="1050131" y="5112087"/>
            <a:ext cx="610076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CloseTime:  16-2-2016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ClosePrice:  13.1</a:t>
            </a:r>
          </a:p>
        </p:txBody>
      </p:sp>
    </p:spTree>
    <p:extLst>
      <p:ext uri="{BB962C8B-B14F-4D97-AF65-F5344CB8AC3E}">
        <p14:creationId xmlns:p14="http://schemas.microsoft.com/office/powerpoint/2010/main" val="133387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 pitchFamily="2" charset="0"/>
              </a:rPr>
              <a:t>Lab 8a: Create Daily ETHUSD price array (15min)</a:t>
            </a:r>
            <a:endParaRPr lang="en-US" sz="3200" b="1" dirty="0">
              <a:latin typeface="Gilroy-Medium" panose="000006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174750"/>
            <a:ext cx="9153525" cy="4953000"/>
          </a:xfrm>
        </p:spPr>
        <p:txBody>
          <a:bodyPr/>
          <a:lstStyle/>
          <a:p>
            <a:pPr>
              <a:buAutoNum type="arabicPeriod" startAt="7"/>
            </a:pPr>
            <a:r>
              <a:rPr lang="en-US"/>
              <a:t>Now that we are able to successfully extract and parse a single date price, we will apply the same logic to create a new array containing object {date, price}.</a:t>
            </a:r>
          </a:p>
          <a:p>
            <a:pPr marL="685800" lvl="1"/>
            <a:r>
              <a:rPr lang="en-US"/>
              <a:t>Notice that the data provided are listed in ascending order by time, we will use the `array.slice().reverse()` function to reverse the order of the array. The purpose of using `slice()` before reversing is to create a new copy so that reverse will not mutate the original copy.</a:t>
            </a:r>
          </a:p>
          <a:p>
            <a:pPr marL="685800" lvl="1"/>
            <a:r>
              <a:rPr lang="en-US"/>
              <a:t>We will then construct a new array by chaining the result using the `array.map()` function.</a:t>
            </a:r>
          </a:p>
          <a:p>
            <a:pPr marL="685800" lvl="1"/>
            <a:endParaRPr lang="en-US"/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The final JS code is shown below.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56230-2ADC-3D35-B301-2F94DA33C3D7}"/>
              </a:ext>
            </a:extLst>
          </p:cNvPr>
          <p:cNvSpPr txBox="1"/>
          <p:nvPr/>
        </p:nvSpPr>
        <p:spPr>
          <a:xfrm>
            <a:off x="1393031" y="3013501"/>
            <a:ext cx="825579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C8C87-D53E-14F4-0BEC-008E8CB26D12}"/>
              </a:ext>
            </a:extLst>
          </p:cNvPr>
          <p:cNvSpPr txBox="1"/>
          <p:nvPr/>
        </p:nvSpPr>
        <p:spPr>
          <a:xfrm>
            <a:off x="1393031" y="4360888"/>
            <a:ext cx="825579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used to load the file directly into a javascript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"./fin535-ethusd.json"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"./date2string.js"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read and create a new array of {date, price} object</a:t>
            </a:r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"86400"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date2string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}));</a:t>
            </a:r>
          </a:p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dailyPrices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389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8b: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r>
              <a:rPr lang="en-US"/>
              <a:t>The purpose of this lab is to make further use of the array functions to compute 10-day moving average using the daily price data created in previous lab.</a:t>
            </a:r>
          </a:p>
          <a:p>
            <a:r>
              <a:rPr lang="en-US"/>
              <a:t>The 10-day moving average is simply the average of last 10 days of ETHUSD from a particular date. For example, the moving average price on 2022-05-30 is the average of the daily prices from 2022-05-21 to 2022-05-30 and the moving average on 2022-05-01 is the average from 2022-04-22 to 2022-05-01.</a:t>
            </a:r>
          </a:p>
          <a:p>
            <a:r>
              <a:rPr lang="en-US"/>
              <a:t>The script should return JSON object called "ETHUSD" that contains an array for 30 days of date-10ma value and date should be in `yyyy-mmm-dd` format.</a:t>
            </a:r>
          </a:p>
          <a:p>
            <a:r>
              <a:rPr lang="en-US"/>
              <a:t>Example: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DCB89-3C94-14B9-91EF-F2D51B08ABF1}"/>
              </a:ext>
            </a:extLst>
          </p:cNvPr>
          <p:cNvSpPr txBox="1"/>
          <p:nvPr/>
        </p:nvSpPr>
        <p:spPr>
          <a:xfrm>
            <a:off x="1040605" y="4058067"/>
            <a:ext cx="8417719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node daily.js</a:t>
            </a:r>
          </a:p>
          <a:p>
            <a:b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"ETHUSD"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"2022-05-01"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"10-ma"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"xxxxx"</a:t>
            </a:r>
            <a:endParaRPr lang="en-SG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"2022-05-02"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"10-ma"</a:t>
            </a:r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"xxxxx"</a:t>
            </a:r>
            <a:endParaRPr lang="en-SG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SG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35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6F7BE-EF63-9D83-6ADC-91839B41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Gilroy-Medium" panose="00000600000000000000"/>
              </a:rPr>
              <a:t>Lab 8b: Create 10-Day Moving Average Array (15min)</a:t>
            </a:r>
            <a:endParaRPr lang="en-SG" sz="3200" b="1">
              <a:latin typeface="Gilroy-Medium" panose="0000060000000000000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52B6-5E6A-59E6-42F7-F16D8A6A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058275" cy="4953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Copy and paste from `8a-ethusd-daily.js` into `8b-ethusd-10ma.js` and open `8b-ethusd-10ma.js` in VS Code.</a:t>
            </a:r>
          </a:p>
          <a:p>
            <a:pPr>
              <a:buFont typeface="+mj-lt"/>
              <a:buAutoNum type="arabicPeriod"/>
            </a:pPr>
            <a:r>
              <a:rPr lang="en-US"/>
              <a:t>Use `array.reduce()` and `array.slice()` to create a moving average function `ma` that returns the average of an array given 3 parameters:</a:t>
            </a:r>
          </a:p>
          <a:p>
            <a:pPr marL="685800" lvl="1"/>
            <a:r>
              <a:rPr lang="en-US"/>
              <a:t>numArray - an array of numbers</a:t>
            </a:r>
          </a:p>
          <a:p>
            <a:pPr marL="685800" lvl="1"/>
            <a:r>
              <a:rPr lang="en-US"/>
              <a:t>pos - the index (position) of an item in the array</a:t>
            </a:r>
          </a:p>
          <a:p>
            <a:pPr marL="685800" lvl="1"/>
            <a:r>
              <a:rPr lang="en-US"/>
              <a:t>len - the number of items after `pos`</a:t>
            </a:r>
          </a:p>
          <a:p>
            <a:pPr marL="685800" lvl="1"/>
            <a:endParaRPr lang="en-US"/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Complete the code by applying the ma function to return 10-day moving average of the ETHUSD price.</a:t>
            </a:r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16974-EC90-2F30-6C62-9E57E2877A89}"/>
              </a:ext>
            </a:extLst>
          </p:cNvPr>
          <p:cNvSpPr txBox="1"/>
          <p:nvPr/>
        </p:nvSpPr>
        <p:spPr>
          <a:xfrm>
            <a:off x="1050131" y="3429000"/>
            <a:ext cx="861774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numArray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SG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return the moving average of 3 values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average([1,2,3])=2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average([2,3,4])=3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SG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average([3,4,5])=4</a:t>
            </a:r>
            <a:endParaRPr lang="en-SG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56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12115</TotalTime>
  <Words>2257</Words>
  <Application>Microsoft Office PowerPoint</Application>
  <PresentationFormat>Widescreen</PresentationFormat>
  <Paragraphs>239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Gilroy-Bold</vt:lpstr>
      <vt:lpstr>Gilroy-Medium</vt:lpstr>
      <vt:lpstr>Gilroy-Regular</vt:lpstr>
      <vt:lpstr>Wingdings</vt:lpstr>
      <vt:lpstr>Theme1</vt:lpstr>
      <vt:lpstr>PowerPoint Presentation</vt:lpstr>
      <vt:lpstr>Lab 8a: Create Daily ETHUSD price array (15min)</vt:lpstr>
      <vt:lpstr>Lab 8a: Create Daily ETHUSD price array (15min)</vt:lpstr>
      <vt:lpstr>Lab 8a: Create Daily ETHUSD price array (15min)</vt:lpstr>
      <vt:lpstr>Lab 8a: Create Daily ETHUSD price array (15min)</vt:lpstr>
      <vt:lpstr>Lab 8a: Create Daily ETHUSD price array (15min)</vt:lpstr>
      <vt:lpstr>Lab 8a: Create Daily ETHUSD price array (15min)</vt:lpstr>
      <vt:lpstr>Lab 8b: Create 10-Day Moving Average Array (15min)</vt:lpstr>
      <vt:lpstr>Lab 8b: Create 10-Day Moving Average Array (15min)</vt:lpstr>
      <vt:lpstr>Lab 8b: Create 10-Day Moving Average Array (15min)</vt:lpstr>
      <vt:lpstr>Lab 8c: Create 10-Day Moving Average Array (15min)</vt:lpstr>
      <vt:lpstr>Lab 8c: Create 10-Day Moving Average Array (15min)</vt:lpstr>
      <vt:lpstr>Lab 8c: Create 10-Day Moving Average Array (15min)</vt:lpstr>
      <vt:lpstr>Lab 8c: Create 10-Day Moving Average Array (15min)</vt:lpstr>
      <vt:lpstr>Lab 8c: Create 10-Day Moving Average Array (15min)</vt:lpstr>
      <vt:lpstr>Lab 8c: Create 10-Day Moving Average Array (15min)</vt:lpstr>
      <vt:lpstr>Lab 8c: Create 10-Day Moving Average Array (15min)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195</cp:revision>
  <dcterms:created xsi:type="dcterms:W3CDTF">2021-12-22T03:49:32Z</dcterms:created>
  <dcterms:modified xsi:type="dcterms:W3CDTF">2022-08-11T03:30:49Z</dcterms:modified>
</cp:coreProperties>
</file>