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402" r:id="rId2"/>
    <p:sldId id="357" r:id="rId3"/>
    <p:sldId id="358" r:id="rId4"/>
    <p:sldId id="359" r:id="rId5"/>
    <p:sldId id="360" r:id="rId6"/>
    <p:sldId id="362" r:id="rId7"/>
    <p:sldId id="363" r:id="rId8"/>
    <p:sldId id="364" r:id="rId9"/>
    <p:sldId id="365" r:id="rId10"/>
    <p:sldId id="403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3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Async Programming</a:t>
            </a:r>
          </a:p>
        </p:txBody>
      </p:sp>
    </p:spTree>
    <p:extLst>
      <p:ext uri="{BB962C8B-B14F-4D97-AF65-F5344CB8AC3E}">
        <p14:creationId xmlns:p14="http://schemas.microsoft.com/office/powerpoint/2010/main" val="203769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9c: Running asynchronous functions in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DED2-CDE8-323B-A00E-9B2B95A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ANSWER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3BA0A-B013-8B67-2C81-C26F395B48A5}"/>
              </a:ext>
            </a:extLst>
          </p:cNvPr>
          <p:cNvSpPr txBox="1"/>
          <p:nvPr/>
        </p:nvSpPr>
        <p:spPr>
          <a:xfrm>
            <a:off x="698361" y="1608136"/>
            <a:ext cx="933994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"f2"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"f3"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timeEnd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`Total time elapsed: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timeEnd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timeStart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timeStart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`Stop`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013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609600" y="1138555"/>
            <a:ext cx="97351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The purpose of this lab is to illustrate how to use asynchronous functions with Promise instead of callbacks.</a:t>
            </a:r>
          </a:p>
          <a:p>
            <a:pPr algn="just"/>
            <a:endParaRPr lang="en-US"/>
          </a:p>
          <a:p>
            <a:pPr algn="just"/>
            <a:r>
              <a:rPr lang="en-US"/>
              <a:t>In previous lab, we used setTimeout and callback to wait asynchronously. Because setTimeout is a legacy Javascript function, there is no equivalent of a function that returns a Promise. In this lab, we will make a Promise out of setTimeout().</a:t>
            </a:r>
          </a:p>
          <a:p>
            <a:pPr algn="just"/>
            <a:endParaRPr lang="en-US"/>
          </a:p>
          <a:p>
            <a:pPr algn="just"/>
            <a:r>
              <a:rPr lang="en-US"/>
              <a:t>1. Create the file 9d-async-promise.js</a:t>
            </a:r>
          </a:p>
          <a:p>
            <a:pPr algn="just"/>
            <a:endParaRPr lang="en-US"/>
          </a:p>
          <a:p>
            <a:pPr algn="just"/>
            <a:r>
              <a:rPr lang="en-US"/>
              <a:t>2. Create the promiseToWait() function using the code below. This function will create a promise object using the Promise constructor.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Lab 9d: Asynchronous programming with Promise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47" y="4642167"/>
            <a:ext cx="6677074" cy="714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Lab 9d: Asynchronous programming with Promise (Cont'd)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288" y="2012673"/>
            <a:ext cx="8496362" cy="4181506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09600" y="1138555"/>
            <a:ext cx="9735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3. Replace f1, f2 and f3 with a function that creates a new Promise and replace wait with promiseToWait.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Lab 9d: Asynchronous programming with Promise (Cont'd)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61" y="2436803"/>
            <a:ext cx="7210478" cy="2428893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09600" y="1138555"/>
            <a:ext cx="9735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4. Run the functions in sequence and track the total elapsed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Lab 9d: Asynchronous programming with Promise (Cont'd)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41" y="2813044"/>
            <a:ext cx="5934118" cy="1676412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09600" y="1138555"/>
            <a:ext cx="9735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The output will look like this: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9a: Synchronous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369" y="3569860"/>
            <a:ext cx="6772325" cy="1628787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1219200"/>
            <a:ext cx="104292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The purpose of this lab is to illustrate the effects of calling synchronous function.</a:t>
            </a:r>
          </a:p>
          <a:p>
            <a:endParaRPr lang="en-US"/>
          </a:p>
          <a:p>
            <a:r>
              <a:rPr lang="en-US"/>
              <a:t>1. Create the file 9a-async-wait.js</a:t>
            </a:r>
          </a:p>
          <a:p>
            <a:endParaRPr lang="en-US"/>
          </a:p>
          <a:p>
            <a:r>
              <a:rPr lang="en-US"/>
              <a:t>2. Create a function called wait() which does nothing in a while loop until a certain amount of time in milliseconds has passed. This function is synchronous because execution cannot continue until the while loop is exited.</a:t>
            </a:r>
          </a:p>
        </p:txBody>
      </p:sp>
    </p:spTree>
    <p:extLst>
      <p:ext uri="{BB962C8B-B14F-4D97-AF65-F5344CB8AC3E}">
        <p14:creationId xmlns:p14="http://schemas.microsoft.com/office/powerpoint/2010/main" val="10735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9a: Synchronous Programming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01" y="2994020"/>
            <a:ext cx="6610398" cy="13144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1219200"/>
            <a:ext cx="10429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3. Create the functions f1, f2 and f3 which simulate long running processes that completes in 2sec, 4sec and 2sec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61221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9a: Synchronous Programming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33" y="2551104"/>
            <a:ext cx="7915333" cy="220029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1219200"/>
            <a:ext cx="10429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4. Run the functions in sequence and track the total elapsed time.</a:t>
            </a:r>
          </a:p>
        </p:txBody>
      </p:sp>
    </p:spTree>
    <p:extLst>
      <p:ext uri="{BB962C8B-B14F-4D97-AF65-F5344CB8AC3E}">
        <p14:creationId xmlns:p14="http://schemas.microsoft.com/office/powerpoint/2010/main" val="32019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9a: Synchronous Programming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798" y="2855906"/>
            <a:ext cx="7372404" cy="1590687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1219200"/>
            <a:ext cx="10429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The output will look like this: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09600" y="5083810"/>
            <a:ext cx="9962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f1(),f2() and f3() are executed in sequence and total execution time will take 8 sec.</a:t>
            </a:r>
          </a:p>
        </p:txBody>
      </p:sp>
    </p:spTree>
    <p:extLst>
      <p:ext uri="{BB962C8B-B14F-4D97-AF65-F5344CB8AC3E}">
        <p14:creationId xmlns:p14="http://schemas.microsoft.com/office/powerpoint/2010/main" val="903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9b: Asynchronous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78249-4976-5F67-E437-DD2B217B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purpose of this lab is to illustrates the effects of calling asynchronous function.</a:t>
            </a:r>
          </a:p>
          <a:p>
            <a:endParaRPr lang="en-US"/>
          </a:p>
          <a:p>
            <a:r>
              <a:rPr lang="en-US"/>
              <a:t>In this lab, we will replace the use of synchronous wait() with the Javascript build-in setTimeout() function. This is the asynchronous version of the wait() function that we have created in the earlier example. setTimeout() takes in 2 parameters - a callback function and a duration in milliseconds.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8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9b: Asynchronous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489" y="3170234"/>
            <a:ext cx="6277021" cy="962032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1219200"/>
            <a:ext cx="104146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/>
              <a:t>1. Copy the earlier file into the file 9b-async-settimeout.js</a:t>
            </a:r>
          </a:p>
          <a:p>
            <a:pPr algn="just"/>
            <a:r>
              <a:rPr lang="en-US" sz="2000"/>
              <a:t>2. Replace wait() with setTimeout() in f2 with a callback function ()=&gt;console.log('f2') with a duration of 4000 milliseconds.</a:t>
            </a:r>
          </a:p>
        </p:txBody>
      </p:sp>
    </p:spTree>
    <p:extLst>
      <p:ext uri="{BB962C8B-B14F-4D97-AF65-F5344CB8AC3E}">
        <p14:creationId xmlns:p14="http://schemas.microsoft.com/office/powerpoint/2010/main" val="115111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9b: Asynchronous Programming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39" y="2855906"/>
            <a:ext cx="6315121" cy="1590687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6420" y="1219200"/>
            <a:ext cx="104146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/>
              <a:t>3. Run the script and the output is shown below.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66420" y="4963795"/>
            <a:ext cx="10295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4. Notice that the output from this example are out of sequence; f2 is displayed at the end instead of after f1. The total time elapsed is reduced to 4 seconds from of 8 seconds.</a:t>
            </a:r>
          </a:p>
        </p:txBody>
      </p:sp>
    </p:spTree>
    <p:extLst>
      <p:ext uri="{BB962C8B-B14F-4D97-AF65-F5344CB8AC3E}">
        <p14:creationId xmlns:p14="http://schemas.microsoft.com/office/powerpoint/2010/main" val="5252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9c: Running asynchronous functions in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DED2-CDE8-323B-A00E-9B2B95A9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purpose of this lab is to understand how to execute asynchronous functions synchronously. For this lab, please create 3 asynchronous functions but the functions must be executed in sequence.</a:t>
            </a:r>
          </a:p>
          <a:p>
            <a:pPr marL="0" indent="0">
              <a:buNone/>
            </a:pPr>
            <a:endParaRPr lang="en-SG"/>
          </a:p>
          <a:p>
            <a:pPr>
              <a:buFont typeface="+mj-lt"/>
              <a:buAutoNum type="arabicPeriod"/>
            </a:pPr>
            <a:r>
              <a:rPr lang="en-US"/>
              <a:t>Create the file `9c-async-callback.js` and create the following on your own.</a:t>
            </a:r>
          </a:p>
          <a:p>
            <a:pPr>
              <a:buFont typeface="+mj-lt"/>
              <a:buAutoNum type="arabicPeriod"/>
            </a:pPr>
            <a:r>
              <a:rPr lang="en-US"/>
              <a:t>Create function f1 that waits asynchronously for 2 sec before displaying 'f1' and calls f2.</a:t>
            </a:r>
          </a:p>
          <a:p>
            <a:pPr>
              <a:buFont typeface="+mj-lt"/>
              <a:buAutoNum type="arabicPeriod"/>
            </a:pPr>
            <a:r>
              <a:rPr lang="en-US"/>
              <a:t>Create f2 that waits asynchronously for 4 sec before displaying 'f2' and calls f3.</a:t>
            </a:r>
          </a:p>
          <a:p>
            <a:pPr>
              <a:buFont typeface="+mj-lt"/>
              <a:buAutoNum type="arabicPeriod"/>
            </a:pPr>
            <a:r>
              <a:rPr lang="en-US"/>
              <a:t>Create f3 that waits asynchronously for 2 sec before displaying 'f3' and output the total elapsed time.</a:t>
            </a:r>
          </a:p>
          <a:p>
            <a:pPr>
              <a:buFont typeface="+mj-lt"/>
              <a:buAutoNum type="arabicPeriod"/>
            </a:pPr>
            <a:r>
              <a:rPr lang="en-US"/>
              <a:t>Run the functions and track the total elapsed time.</a:t>
            </a:r>
          </a:p>
          <a:p>
            <a:pPr lvl="1"/>
            <a:r>
              <a:rPr lang="en-US"/>
              <a:t>If the code is written correctly, the output will be: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NOTE: The total time will not be 8000 exactly due to slippage caused by running settimeout itself.</a:t>
            </a:r>
            <a:endParaRPr lang="en-SG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469629-4053-A235-4FA2-D228069E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011" y="4135033"/>
            <a:ext cx="8521002" cy="1210556"/>
          </a:xfrm>
          <a:prstGeom prst="rect">
            <a:avLst/>
          </a:prstGeom>
          <a:solidFill>
            <a:srgbClr val="272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f1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f2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f3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Stop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Total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D2A7"/>
                </a:solidFill>
                <a:effectLst/>
                <a:latin typeface="Menlo"/>
              </a:rPr>
              <a:t>time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5C8C6"/>
                </a:solidFill>
                <a:effectLst/>
                <a:latin typeface="Menlo"/>
              </a:rPr>
              <a:t> elapsed: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73FD"/>
                </a:solidFill>
                <a:effectLst/>
                <a:latin typeface="Menlo"/>
              </a:rPr>
              <a:t>8000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032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12117</TotalTime>
  <Words>812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Gilroy-Bold</vt:lpstr>
      <vt:lpstr>Gilroy-Regular</vt:lpstr>
      <vt:lpstr>Menlo</vt:lpstr>
      <vt:lpstr>Wingdings</vt:lpstr>
      <vt:lpstr>Theme1</vt:lpstr>
      <vt:lpstr>PowerPoint Presentation</vt:lpstr>
      <vt:lpstr>Lab 9a: Synchronous Programming</vt:lpstr>
      <vt:lpstr>Lab 9a: Synchronous Programming</vt:lpstr>
      <vt:lpstr>Lab 9a: Synchronous Programming</vt:lpstr>
      <vt:lpstr>Lab 9a: Synchronous Programming</vt:lpstr>
      <vt:lpstr>Lab 9b: Asynchronous Programming</vt:lpstr>
      <vt:lpstr>Lab 9b: Asynchronous Programming</vt:lpstr>
      <vt:lpstr>Lab 9b: Asynchronous Programming</vt:lpstr>
      <vt:lpstr>Lab 9c: Running asynchronous functions in sequence</vt:lpstr>
      <vt:lpstr>Lab 9c: Running asynchronous functions in sequence</vt:lpstr>
      <vt:lpstr>Lab 9d: Asynchronous programming with Promise</vt:lpstr>
      <vt:lpstr>Lab 9d: Asynchronous programming with Promise (Cont'd)</vt:lpstr>
      <vt:lpstr>Lab 9d: Asynchronous programming with Promise (Cont'd)</vt:lpstr>
      <vt:lpstr>Lab 9d: Asynchronous programming with Promise (Cont'd)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196</cp:revision>
  <dcterms:created xsi:type="dcterms:W3CDTF">2021-12-22T03:49:32Z</dcterms:created>
  <dcterms:modified xsi:type="dcterms:W3CDTF">2022-08-16T00:51:40Z</dcterms:modified>
</cp:coreProperties>
</file>