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sldIdLst>
    <p:sldId id="256" r:id="rId2"/>
    <p:sldId id="278" r:id="rId3"/>
    <p:sldId id="257" r:id="rId4"/>
    <p:sldId id="294" r:id="rId5"/>
    <p:sldId id="258" r:id="rId6"/>
    <p:sldId id="280" r:id="rId7"/>
    <p:sldId id="281" r:id="rId8"/>
    <p:sldId id="282" r:id="rId9"/>
    <p:sldId id="283" r:id="rId10"/>
    <p:sldId id="285" r:id="rId11"/>
    <p:sldId id="286" r:id="rId12"/>
    <p:sldId id="287" r:id="rId13"/>
    <p:sldId id="288" r:id="rId14"/>
    <p:sldId id="291" r:id="rId15"/>
    <p:sldId id="290" r:id="rId16"/>
    <p:sldId id="292" r:id="rId17"/>
    <p:sldId id="293"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1EF375-06EE-455A-8939-ED0772AD67EF}" v="92" dt="2021-08-23T05:25:39.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74" autoAdjust="0"/>
  </p:normalViewPr>
  <p:slideViewPr>
    <p:cSldViewPr snapToGrid="0">
      <p:cViewPr varScale="1">
        <p:scale>
          <a:sx n="104" d="100"/>
          <a:sy n="104"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Roy" userId="4b79d92f-b527-4080-b777-d94d4729c50b" providerId="ADAL" clId="{241EF375-06EE-455A-8939-ED0772AD67EF}"/>
    <pc:docChg chg="undo custSel addSld delSld modSld">
      <pc:chgData name="Gupta, Roy" userId="4b79d92f-b527-4080-b777-d94d4729c50b" providerId="ADAL" clId="{241EF375-06EE-455A-8939-ED0772AD67EF}" dt="2021-08-23T18:23:56.953" v="4670" actId="6549"/>
      <pc:docMkLst>
        <pc:docMk/>
      </pc:docMkLst>
      <pc:sldChg chg="delSp modSp mod">
        <pc:chgData name="Gupta, Roy" userId="4b79d92f-b527-4080-b777-d94d4729c50b" providerId="ADAL" clId="{241EF375-06EE-455A-8939-ED0772AD67EF}" dt="2021-08-23T05:29:26.202" v="4617" actId="20577"/>
        <pc:sldMkLst>
          <pc:docMk/>
          <pc:sldMk cId="936130158" sldId="256"/>
        </pc:sldMkLst>
        <pc:spChg chg="mod">
          <ac:chgData name="Gupta, Roy" userId="4b79d92f-b527-4080-b777-d94d4729c50b" providerId="ADAL" clId="{241EF375-06EE-455A-8939-ED0772AD67EF}" dt="2021-08-23T05:29:26.202" v="4617" actId="20577"/>
          <ac:spMkLst>
            <pc:docMk/>
            <pc:sldMk cId="936130158" sldId="256"/>
            <ac:spMk id="5" creationId="{87811D3F-63F3-4EE9-8A70-9F9C8B546834}"/>
          </ac:spMkLst>
        </pc:spChg>
        <pc:spChg chg="mod">
          <ac:chgData name="Gupta, Roy" userId="4b79d92f-b527-4080-b777-d94d4729c50b" providerId="ADAL" clId="{241EF375-06EE-455A-8939-ED0772AD67EF}" dt="2021-08-23T00:39:32.585" v="249" actId="1076"/>
          <ac:spMkLst>
            <pc:docMk/>
            <pc:sldMk cId="936130158" sldId="256"/>
            <ac:spMk id="21" creationId="{EF0B4377-7391-4C8E-9D02-7227E6255B79}"/>
          </ac:spMkLst>
        </pc:spChg>
        <pc:picChg chg="del">
          <ac:chgData name="Gupta, Roy" userId="4b79d92f-b527-4080-b777-d94d4729c50b" providerId="ADAL" clId="{241EF375-06EE-455A-8939-ED0772AD67EF}" dt="2021-08-23T00:34:44.825" v="14" actId="478"/>
          <ac:picMkLst>
            <pc:docMk/>
            <pc:sldMk cId="936130158" sldId="256"/>
            <ac:picMk id="4" creationId="{8FE2214C-5856-4624-A4C1-3EED46DEB74F}"/>
          </ac:picMkLst>
        </pc:picChg>
      </pc:sldChg>
      <pc:sldChg chg="delSp modSp mod modNotesTx">
        <pc:chgData name="Gupta, Roy" userId="4b79d92f-b527-4080-b777-d94d4729c50b" providerId="ADAL" clId="{241EF375-06EE-455A-8939-ED0772AD67EF}" dt="2021-08-23T12:51:51.774" v="4664" actId="20577"/>
        <pc:sldMkLst>
          <pc:docMk/>
          <pc:sldMk cId="2989710657" sldId="257"/>
        </pc:sldMkLst>
        <pc:spChg chg="mod">
          <ac:chgData name="Gupta, Roy" userId="4b79d92f-b527-4080-b777-d94d4729c50b" providerId="ADAL" clId="{241EF375-06EE-455A-8939-ED0772AD67EF}" dt="2021-08-23T01:58:57.741" v="1935" actId="113"/>
          <ac:spMkLst>
            <pc:docMk/>
            <pc:sldMk cId="2989710657" sldId="257"/>
            <ac:spMk id="4" creationId="{4A9DAC39-EDC6-4292-9F1F-B90BFF00D45C}"/>
          </ac:spMkLst>
        </pc:spChg>
        <pc:spChg chg="mod">
          <ac:chgData name="Gupta, Roy" userId="4b79d92f-b527-4080-b777-d94d4729c50b" providerId="ADAL" clId="{241EF375-06EE-455A-8939-ED0772AD67EF}" dt="2021-08-23T12:51:51.774" v="4664" actId="20577"/>
          <ac:spMkLst>
            <pc:docMk/>
            <pc:sldMk cId="2989710657" sldId="257"/>
            <ac:spMk id="5" creationId="{D78AAE4C-B8FA-40A6-B804-61783B99076D}"/>
          </ac:spMkLst>
        </pc:spChg>
        <pc:picChg chg="del">
          <ac:chgData name="Gupta, Roy" userId="4b79d92f-b527-4080-b777-d94d4729c50b" providerId="ADAL" clId="{241EF375-06EE-455A-8939-ED0772AD67EF}" dt="2021-08-23T00:34:46.441" v="15" actId="478"/>
          <ac:picMkLst>
            <pc:docMk/>
            <pc:sldMk cId="2989710657" sldId="257"/>
            <ac:picMk id="6" creationId="{1F9FE9FB-14B9-4B04-9711-C0B07472414A}"/>
          </ac:picMkLst>
        </pc:picChg>
      </pc:sldChg>
      <pc:sldChg chg="addSp delSp modSp mod modNotesTx">
        <pc:chgData name="Gupta, Roy" userId="4b79d92f-b527-4080-b777-d94d4729c50b" providerId="ADAL" clId="{241EF375-06EE-455A-8939-ED0772AD67EF}" dt="2021-08-23T18:23:49.980" v="4669" actId="20577"/>
        <pc:sldMkLst>
          <pc:docMk/>
          <pc:sldMk cId="3122106571" sldId="258"/>
        </pc:sldMkLst>
        <pc:spChg chg="add del mod">
          <ac:chgData name="Gupta, Roy" userId="4b79d92f-b527-4080-b777-d94d4729c50b" providerId="ADAL" clId="{241EF375-06EE-455A-8939-ED0772AD67EF}" dt="2021-08-23T00:59:42.240" v="1241" actId="478"/>
          <ac:spMkLst>
            <pc:docMk/>
            <pc:sldMk cId="3122106571" sldId="258"/>
            <ac:spMk id="2" creationId="{6596D21A-A420-4C4E-ACCD-D3F642B26266}"/>
          </ac:spMkLst>
        </pc:spChg>
        <pc:spChg chg="del">
          <ac:chgData name="Gupta, Roy" userId="4b79d92f-b527-4080-b777-d94d4729c50b" providerId="ADAL" clId="{241EF375-06EE-455A-8939-ED0772AD67EF}" dt="2021-08-23T00:47:04.440" v="642" actId="478"/>
          <ac:spMkLst>
            <pc:docMk/>
            <pc:sldMk cId="3122106571" sldId="258"/>
            <ac:spMk id="4" creationId="{8293442E-A299-49CC-91C8-8FA7E90F7E6B}"/>
          </ac:spMkLst>
        </pc:spChg>
        <pc:spChg chg="del">
          <ac:chgData name="Gupta, Roy" userId="4b79d92f-b527-4080-b777-d94d4729c50b" providerId="ADAL" clId="{241EF375-06EE-455A-8939-ED0772AD67EF}" dt="2021-08-23T00:47:04.440" v="642" actId="478"/>
          <ac:spMkLst>
            <pc:docMk/>
            <pc:sldMk cId="3122106571" sldId="258"/>
            <ac:spMk id="5" creationId="{47D21C4A-0532-405F-90B7-0DEAB166E305}"/>
          </ac:spMkLst>
        </pc:spChg>
        <pc:spChg chg="add mod">
          <ac:chgData name="Gupta, Roy" userId="4b79d92f-b527-4080-b777-d94d4729c50b" providerId="ADAL" clId="{241EF375-06EE-455A-8939-ED0772AD67EF}" dt="2021-08-23T01:59:03.541" v="1936" actId="113"/>
          <ac:spMkLst>
            <pc:docMk/>
            <pc:sldMk cId="3122106571" sldId="258"/>
            <ac:spMk id="7" creationId="{03FAF237-7070-4E0E-A286-A08564674A89}"/>
          </ac:spMkLst>
        </pc:spChg>
        <pc:spChg chg="add del mod">
          <ac:chgData name="Gupta, Roy" userId="4b79d92f-b527-4080-b777-d94d4729c50b" providerId="ADAL" clId="{241EF375-06EE-455A-8939-ED0772AD67EF}" dt="2021-08-23T01:50:52.140" v="1559" actId="478"/>
          <ac:spMkLst>
            <pc:docMk/>
            <pc:sldMk cId="3122106571" sldId="258"/>
            <ac:spMk id="8" creationId="{8A2BF08E-B355-416F-AFC8-87593D741D34}"/>
          </ac:spMkLst>
        </pc:spChg>
        <pc:spChg chg="add mod">
          <ac:chgData name="Gupta, Roy" userId="4b79d92f-b527-4080-b777-d94d4729c50b" providerId="ADAL" clId="{241EF375-06EE-455A-8939-ED0772AD67EF}" dt="2021-08-23T03:30:01.133" v="2952" actId="1076"/>
          <ac:spMkLst>
            <pc:docMk/>
            <pc:sldMk cId="3122106571" sldId="258"/>
            <ac:spMk id="10" creationId="{1C39B456-193A-4DD6-98BD-560F77A28182}"/>
          </ac:spMkLst>
        </pc:spChg>
        <pc:spChg chg="add del mod">
          <ac:chgData name="Gupta, Roy" userId="4b79d92f-b527-4080-b777-d94d4729c50b" providerId="ADAL" clId="{241EF375-06EE-455A-8939-ED0772AD67EF}" dt="2021-08-23T01:51:58.035" v="1603" actId="478"/>
          <ac:spMkLst>
            <pc:docMk/>
            <pc:sldMk cId="3122106571" sldId="258"/>
            <ac:spMk id="11" creationId="{4933927A-1DD3-430F-81D9-BFACC1994BB8}"/>
          </ac:spMkLst>
        </pc:spChg>
        <pc:spChg chg="add mod">
          <ac:chgData name="Gupta, Roy" userId="4b79d92f-b527-4080-b777-d94d4729c50b" providerId="ADAL" clId="{241EF375-06EE-455A-8939-ED0772AD67EF}" dt="2021-08-23T03:29:26.718" v="2947" actId="1076"/>
          <ac:spMkLst>
            <pc:docMk/>
            <pc:sldMk cId="3122106571" sldId="258"/>
            <ac:spMk id="12" creationId="{0ED491D0-6A6E-4292-BD9A-5D092D0105FD}"/>
          </ac:spMkLst>
        </pc:spChg>
        <pc:spChg chg="add del mod">
          <ac:chgData name="Gupta, Roy" userId="4b79d92f-b527-4080-b777-d94d4729c50b" providerId="ADAL" clId="{241EF375-06EE-455A-8939-ED0772AD67EF}" dt="2021-08-23T02:15:15.789" v="2173" actId="478"/>
          <ac:spMkLst>
            <pc:docMk/>
            <pc:sldMk cId="3122106571" sldId="258"/>
            <ac:spMk id="16" creationId="{7B8206D9-FCAC-4413-AF82-30F1C5356B1C}"/>
          </ac:spMkLst>
        </pc:spChg>
        <pc:spChg chg="add mod">
          <ac:chgData name="Gupta, Roy" userId="4b79d92f-b527-4080-b777-d94d4729c50b" providerId="ADAL" clId="{241EF375-06EE-455A-8939-ED0772AD67EF}" dt="2021-08-23T03:29:31.022" v="2948" actId="1076"/>
          <ac:spMkLst>
            <pc:docMk/>
            <pc:sldMk cId="3122106571" sldId="258"/>
            <ac:spMk id="19" creationId="{48852C6B-AE73-4F6A-820F-1524DB32F500}"/>
          </ac:spMkLst>
        </pc:spChg>
        <pc:spChg chg="add mod">
          <ac:chgData name="Gupta, Roy" userId="4b79d92f-b527-4080-b777-d94d4729c50b" providerId="ADAL" clId="{241EF375-06EE-455A-8939-ED0772AD67EF}" dt="2021-08-23T03:30:45.405" v="2958" actId="20577"/>
          <ac:spMkLst>
            <pc:docMk/>
            <pc:sldMk cId="3122106571" sldId="258"/>
            <ac:spMk id="20" creationId="{60722AB1-E6D7-4E41-84FA-3A4AA19064B7}"/>
          </ac:spMkLst>
        </pc:spChg>
        <pc:spChg chg="add mod">
          <ac:chgData name="Gupta, Roy" userId="4b79d92f-b527-4080-b777-d94d4729c50b" providerId="ADAL" clId="{241EF375-06EE-455A-8939-ED0772AD67EF}" dt="2021-08-23T02:34:09.522" v="2300" actId="164"/>
          <ac:spMkLst>
            <pc:docMk/>
            <pc:sldMk cId="3122106571" sldId="258"/>
            <ac:spMk id="21" creationId="{6C8EDFC8-1DD1-4429-9D3C-98339F77C977}"/>
          </ac:spMkLst>
        </pc:spChg>
        <pc:spChg chg="add mod">
          <ac:chgData name="Gupta, Roy" userId="4b79d92f-b527-4080-b777-d94d4729c50b" providerId="ADAL" clId="{241EF375-06EE-455A-8939-ED0772AD67EF}" dt="2021-08-23T02:34:14.894" v="2301" actId="164"/>
          <ac:spMkLst>
            <pc:docMk/>
            <pc:sldMk cId="3122106571" sldId="258"/>
            <ac:spMk id="22" creationId="{838D9AC8-B8C0-4E67-9D62-26C0D1F9B0F3}"/>
          </ac:spMkLst>
        </pc:spChg>
        <pc:spChg chg="mod">
          <ac:chgData name="Gupta, Roy" userId="4b79d92f-b527-4080-b777-d94d4729c50b" providerId="ADAL" clId="{241EF375-06EE-455A-8939-ED0772AD67EF}" dt="2021-08-23T03:29:36.742" v="2949" actId="1076"/>
          <ac:spMkLst>
            <pc:docMk/>
            <pc:sldMk cId="3122106571" sldId="258"/>
            <ac:spMk id="28" creationId="{1DCB49F2-835E-4102-AE8D-F0E8041658F5}"/>
          </ac:spMkLst>
        </pc:spChg>
        <pc:spChg chg="mod">
          <ac:chgData name="Gupta, Roy" userId="4b79d92f-b527-4080-b777-d94d4729c50b" providerId="ADAL" clId="{241EF375-06EE-455A-8939-ED0772AD67EF}" dt="2021-08-23T02:34:32.584" v="2309" actId="20577"/>
          <ac:spMkLst>
            <pc:docMk/>
            <pc:sldMk cId="3122106571" sldId="258"/>
            <ac:spMk id="29" creationId="{1356C4F5-C6DD-4F3F-BDFA-77A3D796A79B}"/>
          </ac:spMkLst>
        </pc:spChg>
        <pc:spChg chg="add mod">
          <ac:chgData name="Gupta, Roy" userId="4b79d92f-b527-4080-b777-d94d4729c50b" providerId="ADAL" clId="{241EF375-06EE-455A-8939-ED0772AD67EF}" dt="2021-08-23T18:23:49.980" v="4669" actId="20577"/>
          <ac:spMkLst>
            <pc:docMk/>
            <pc:sldMk cId="3122106571" sldId="258"/>
            <ac:spMk id="32" creationId="{1C9172F8-2BB6-4A2A-B5FF-57266A8EB283}"/>
          </ac:spMkLst>
        </pc:spChg>
        <pc:spChg chg="add mod">
          <ac:chgData name="Gupta, Roy" userId="4b79d92f-b527-4080-b777-d94d4729c50b" providerId="ADAL" clId="{241EF375-06EE-455A-8939-ED0772AD67EF}" dt="2021-08-23T03:29:40.919" v="2950" actId="1076"/>
          <ac:spMkLst>
            <pc:docMk/>
            <pc:sldMk cId="3122106571" sldId="258"/>
            <ac:spMk id="33" creationId="{03B2F1EB-725C-49F0-8887-2CB1A637B03A}"/>
          </ac:spMkLst>
        </pc:spChg>
        <pc:grpChg chg="add mod">
          <ac:chgData name="Gupta, Roy" userId="4b79d92f-b527-4080-b777-d94d4729c50b" providerId="ADAL" clId="{241EF375-06EE-455A-8939-ED0772AD67EF}" dt="2021-08-23T02:49:58.152" v="2548" actId="1076"/>
          <ac:grpSpMkLst>
            <pc:docMk/>
            <pc:sldMk cId="3122106571" sldId="258"/>
            <ac:grpSpMk id="23" creationId="{CC4672BC-DCCD-40EE-9793-6F9CAAB3EC5B}"/>
          </ac:grpSpMkLst>
        </pc:grpChg>
        <pc:grpChg chg="add mod">
          <ac:chgData name="Gupta, Roy" userId="4b79d92f-b527-4080-b777-d94d4729c50b" providerId="ADAL" clId="{241EF375-06EE-455A-8939-ED0772AD67EF}" dt="2021-08-23T03:29:20.632" v="2946" actId="1076"/>
          <ac:grpSpMkLst>
            <pc:docMk/>
            <pc:sldMk cId="3122106571" sldId="258"/>
            <ac:grpSpMk id="24" creationId="{35F220E8-B40E-45C1-A30C-5AE9955DCBC5}"/>
          </ac:grpSpMkLst>
        </pc:grpChg>
        <pc:grpChg chg="add mod">
          <ac:chgData name="Gupta, Roy" userId="4b79d92f-b527-4080-b777-d94d4729c50b" providerId="ADAL" clId="{241EF375-06EE-455A-8939-ED0772AD67EF}" dt="2021-08-23T02:50:14.854" v="2550" actId="1076"/>
          <ac:grpSpMkLst>
            <pc:docMk/>
            <pc:sldMk cId="3122106571" sldId="258"/>
            <ac:grpSpMk id="25" creationId="{436B9A37-50F3-46DC-83F0-40E0319CD6FE}"/>
          </ac:grpSpMkLst>
        </pc:grpChg>
        <pc:grpChg chg="add mod">
          <ac:chgData name="Gupta, Roy" userId="4b79d92f-b527-4080-b777-d94d4729c50b" providerId="ADAL" clId="{241EF375-06EE-455A-8939-ED0772AD67EF}" dt="2021-08-23T02:50:26.493" v="2552" actId="1076"/>
          <ac:grpSpMkLst>
            <pc:docMk/>
            <pc:sldMk cId="3122106571" sldId="258"/>
            <ac:grpSpMk id="26" creationId="{54800FB2-8019-4BFD-8296-EF415C63B318}"/>
          </ac:grpSpMkLst>
        </pc:grpChg>
        <pc:grpChg chg="add mod">
          <ac:chgData name="Gupta, Roy" userId="4b79d92f-b527-4080-b777-d94d4729c50b" providerId="ADAL" clId="{241EF375-06EE-455A-8939-ED0772AD67EF}" dt="2021-08-23T02:54:20.070" v="2586" actId="1076"/>
          <ac:grpSpMkLst>
            <pc:docMk/>
            <pc:sldMk cId="3122106571" sldId="258"/>
            <ac:grpSpMk id="34" creationId="{8C92774F-4014-4C22-9373-809BC929A0BF}"/>
          </ac:grpSpMkLst>
        </pc:grpChg>
        <pc:picChg chg="del">
          <ac:chgData name="Gupta, Roy" userId="4b79d92f-b527-4080-b777-d94d4729c50b" providerId="ADAL" clId="{241EF375-06EE-455A-8939-ED0772AD67EF}" dt="2021-08-23T00:34:48.281" v="16" actId="478"/>
          <ac:picMkLst>
            <pc:docMk/>
            <pc:sldMk cId="3122106571" sldId="258"/>
            <ac:picMk id="6" creationId="{73316693-D03F-40BC-8DB1-0295CC3683C5}"/>
          </ac:picMkLst>
        </pc:picChg>
        <pc:picChg chg="add mod">
          <ac:chgData name="Gupta, Roy" userId="4b79d92f-b527-4080-b777-d94d4729c50b" providerId="ADAL" clId="{241EF375-06EE-455A-8939-ED0772AD67EF}" dt="2021-08-23T02:34:04.692" v="2299" actId="164"/>
          <ac:picMkLst>
            <pc:docMk/>
            <pc:sldMk cId="3122106571" sldId="258"/>
            <ac:picMk id="9" creationId="{77DBA762-839C-4595-88B4-427D5FA5DF8D}"/>
          </ac:picMkLst>
        </pc:picChg>
        <pc:picChg chg="add del mod">
          <ac:chgData name="Gupta, Roy" userId="4b79d92f-b527-4080-b777-d94d4729c50b" providerId="ADAL" clId="{241EF375-06EE-455A-8939-ED0772AD67EF}" dt="2021-08-23T02:11:14.298" v="2133" actId="478"/>
          <ac:picMkLst>
            <pc:docMk/>
            <pc:sldMk cId="3122106571" sldId="258"/>
            <ac:picMk id="13" creationId="{6B8699F4-605D-4A50-BA84-0D8E51078B72}"/>
          </ac:picMkLst>
        </pc:picChg>
        <pc:picChg chg="add mod">
          <ac:chgData name="Gupta, Roy" userId="4b79d92f-b527-4080-b777-d94d4729c50b" providerId="ADAL" clId="{241EF375-06EE-455A-8939-ED0772AD67EF}" dt="2021-08-23T02:34:09.522" v="2300" actId="164"/>
          <ac:picMkLst>
            <pc:docMk/>
            <pc:sldMk cId="3122106571" sldId="258"/>
            <ac:picMk id="15" creationId="{B4D6A67A-B8E8-454E-B92F-B38A6892AE55}"/>
          </ac:picMkLst>
        </pc:picChg>
        <pc:picChg chg="add mod">
          <ac:chgData name="Gupta, Roy" userId="4b79d92f-b527-4080-b777-d94d4729c50b" providerId="ADAL" clId="{241EF375-06EE-455A-8939-ED0772AD67EF}" dt="2021-08-23T02:34:14.894" v="2301" actId="164"/>
          <ac:picMkLst>
            <pc:docMk/>
            <pc:sldMk cId="3122106571" sldId="258"/>
            <ac:picMk id="18" creationId="{18AE6F42-104C-47E4-BDEC-572A16C10077}"/>
          </ac:picMkLst>
        </pc:picChg>
        <pc:picChg chg="mod">
          <ac:chgData name="Gupta, Roy" userId="4b79d92f-b527-4080-b777-d94d4729c50b" providerId="ADAL" clId="{241EF375-06EE-455A-8939-ED0772AD67EF}" dt="2021-08-23T02:34:18.517" v="2302"/>
          <ac:picMkLst>
            <pc:docMk/>
            <pc:sldMk cId="3122106571" sldId="258"/>
            <ac:picMk id="27" creationId="{7BD9308E-9787-4A95-BB51-91508195F263}"/>
          </ac:picMkLst>
        </pc:picChg>
        <pc:picChg chg="add mod">
          <ac:chgData name="Gupta, Roy" userId="4b79d92f-b527-4080-b777-d94d4729c50b" providerId="ADAL" clId="{241EF375-06EE-455A-8939-ED0772AD67EF}" dt="2021-08-23T02:49:50.309" v="2547" actId="164"/>
          <ac:picMkLst>
            <pc:docMk/>
            <pc:sldMk cId="3122106571" sldId="258"/>
            <ac:picMk id="31" creationId="{828271C2-C9A3-44C9-9D36-248BBD5B7CC1}"/>
          </ac:picMkLst>
        </pc:picChg>
        <pc:picChg chg="add del mod">
          <ac:chgData name="Gupta, Roy" userId="4b79d92f-b527-4080-b777-d94d4729c50b" providerId="ADAL" clId="{241EF375-06EE-455A-8939-ED0772AD67EF}" dt="2021-08-23T02:52:26.293" v="2569" actId="478"/>
          <ac:picMkLst>
            <pc:docMk/>
            <pc:sldMk cId="3122106571" sldId="258"/>
            <ac:picMk id="36" creationId="{D2D22FC9-B287-4E53-A8B9-510D35EF81BF}"/>
          </ac:picMkLst>
        </pc:picChg>
      </pc:sldChg>
      <pc:sldChg chg="del">
        <pc:chgData name="Gupta, Roy" userId="4b79d92f-b527-4080-b777-d94d4729c50b" providerId="ADAL" clId="{241EF375-06EE-455A-8939-ED0772AD67EF}" dt="2021-08-23T00:33:55.870" v="0" actId="47"/>
        <pc:sldMkLst>
          <pc:docMk/>
          <pc:sldMk cId="1886245807" sldId="259"/>
        </pc:sldMkLst>
      </pc:sldChg>
      <pc:sldChg chg="del">
        <pc:chgData name="Gupta, Roy" userId="4b79d92f-b527-4080-b777-d94d4729c50b" providerId="ADAL" clId="{241EF375-06EE-455A-8939-ED0772AD67EF}" dt="2021-08-23T00:33:55.870" v="0" actId="47"/>
        <pc:sldMkLst>
          <pc:docMk/>
          <pc:sldMk cId="2753506378" sldId="260"/>
        </pc:sldMkLst>
      </pc:sldChg>
      <pc:sldChg chg="addSp delSp modSp mod modNotesTx">
        <pc:chgData name="Gupta, Roy" userId="4b79d92f-b527-4080-b777-d94d4729c50b" providerId="ADAL" clId="{241EF375-06EE-455A-8939-ED0772AD67EF}" dt="2021-08-23T05:26:34.930" v="4486" actId="1076"/>
        <pc:sldMkLst>
          <pc:docMk/>
          <pc:sldMk cId="1439487177" sldId="261"/>
        </pc:sldMkLst>
        <pc:spChg chg="add del mod">
          <ac:chgData name="Gupta, Roy" userId="4b79d92f-b527-4080-b777-d94d4729c50b" providerId="ADAL" clId="{241EF375-06EE-455A-8939-ED0772AD67EF}" dt="2021-08-23T03:11:04.190" v="2780" actId="478"/>
          <ac:spMkLst>
            <pc:docMk/>
            <pc:sldMk cId="1439487177" sldId="261"/>
            <ac:spMk id="3" creationId="{A7AB0708-1539-4B68-A1BA-5499425EDB57}"/>
          </ac:spMkLst>
        </pc:spChg>
        <pc:spChg chg="del">
          <ac:chgData name="Gupta, Roy" userId="4b79d92f-b527-4080-b777-d94d4729c50b" providerId="ADAL" clId="{241EF375-06EE-455A-8939-ED0772AD67EF}" dt="2021-08-23T00:34:51.866" v="17" actId="478"/>
          <ac:spMkLst>
            <pc:docMk/>
            <pc:sldMk cId="1439487177" sldId="261"/>
            <ac:spMk id="4" creationId="{3FF2294D-49D5-4F05-887E-D7E561224E3E}"/>
          </ac:spMkLst>
        </pc:spChg>
        <pc:spChg chg="add mod">
          <ac:chgData name="Gupta, Roy" userId="4b79d92f-b527-4080-b777-d94d4729c50b" providerId="ADAL" clId="{241EF375-06EE-455A-8939-ED0772AD67EF}" dt="2021-08-23T03:11:01.382" v="2779" actId="20577"/>
          <ac:spMkLst>
            <pc:docMk/>
            <pc:sldMk cId="1439487177" sldId="261"/>
            <ac:spMk id="12" creationId="{860FAD11-1E93-4FEA-86D8-EDE6E395737D}"/>
          </ac:spMkLst>
        </pc:spChg>
        <pc:spChg chg="del mod">
          <ac:chgData name="Gupta, Roy" userId="4b79d92f-b527-4080-b777-d94d4729c50b" providerId="ADAL" clId="{241EF375-06EE-455A-8939-ED0772AD67EF}" dt="2021-08-23T03:16:09.460" v="2784" actId="478"/>
          <ac:spMkLst>
            <pc:docMk/>
            <pc:sldMk cId="1439487177" sldId="261"/>
            <ac:spMk id="14" creationId="{2880645B-02B2-4B00-BB8D-72E5DCF86831}"/>
          </ac:spMkLst>
        </pc:spChg>
        <pc:spChg chg="mod">
          <ac:chgData name="Gupta, Roy" userId="4b79d92f-b527-4080-b777-d94d4729c50b" providerId="ADAL" clId="{241EF375-06EE-455A-8939-ED0772AD67EF}" dt="2021-08-23T03:15:52.865" v="2781"/>
          <ac:spMkLst>
            <pc:docMk/>
            <pc:sldMk cId="1439487177" sldId="261"/>
            <ac:spMk id="16" creationId="{F2EF900B-7A58-4D19-A61A-CCFA8BEFBAB4}"/>
          </ac:spMkLst>
        </pc:spChg>
        <pc:spChg chg="mod">
          <ac:chgData name="Gupta, Roy" userId="4b79d92f-b527-4080-b777-d94d4729c50b" providerId="ADAL" clId="{241EF375-06EE-455A-8939-ED0772AD67EF}" dt="2021-08-23T03:16:05.469" v="2783"/>
          <ac:spMkLst>
            <pc:docMk/>
            <pc:sldMk cId="1439487177" sldId="261"/>
            <ac:spMk id="19" creationId="{F5CA10ED-8CA2-41B2-9265-F573E1099AD1}"/>
          </ac:spMkLst>
        </pc:spChg>
        <pc:spChg chg="mod">
          <ac:chgData name="Gupta, Roy" userId="4b79d92f-b527-4080-b777-d94d4729c50b" providerId="ADAL" clId="{241EF375-06EE-455A-8939-ED0772AD67EF}" dt="2021-08-23T03:16:05.469" v="2783"/>
          <ac:spMkLst>
            <pc:docMk/>
            <pc:sldMk cId="1439487177" sldId="261"/>
            <ac:spMk id="20" creationId="{C2F4777B-12FF-49C1-9B52-D439221262AC}"/>
          </ac:spMkLst>
        </pc:spChg>
        <pc:spChg chg="mod topLvl">
          <ac:chgData name="Gupta, Roy" userId="4b79d92f-b527-4080-b777-d94d4729c50b" providerId="ADAL" clId="{241EF375-06EE-455A-8939-ED0772AD67EF}" dt="2021-08-23T05:26:34.930" v="4486" actId="1076"/>
          <ac:spMkLst>
            <pc:docMk/>
            <pc:sldMk cId="1439487177" sldId="261"/>
            <ac:spMk id="23" creationId="{EB9CAB94-CD0B-4580-918A-FF04D8BCF887}"/>
          </ac:spMkLst>
        </pc:spChg>
        <pc:spChg chg="del mod">
          <ac:chgData name="Gupta, Roy" userId="4b79d92f-b527-4080-b777-d94d4729c50b" providerId="ADAL" clId="{241EF375-06EE-455A-8939-ED0772AD67EF}" dt="2021-08-23T03:16:51.156" v="2788" actId="478"/>
          <ac:spMkLst>
            <pc:docMk/>
            <pc:sldMk cId="1439487177" sldId="261"/>
            <ac:spMk id="24" creationId="{51A746CF-04A0-48E5-9548-E08D586E2D95}"/>
          </ac:spMkLst>
        </pc:spChg>
        <pc:spChg chg="add del mod topLvl">
          <ac:chgData name="Gupta, Roy" userId="4b79d92f-b527-4080-b777-d94d4729c50b" providerId="ADAL" clId="{241EF375-06EE-455A-8939-ED0772AD67EF}" dt="2021-08-23T05:26:31.082" v="4485" actId="1076"/>
          <ac:spMkLst>
            <pc:docMk/>
            <pc:sldMk cId="1439487177" sldId="261"/>
            <ac:spMk id="26" creationId="{D72C4D6A-F8B0-4CCE-BB05-15993059BD0C}"/>
          </ac:spMkLst>
        </pc:spChg>
        <pc:spChg chg="del mod">
          <ac:chgData name="Gupta, Roy" userId="4b79d92f-b527-4080-b777-d94d4729c50b" providerId="ADAL" clId="{241EF375-06EE-455A-8939-ED0772AD67EF}" dt="2021-08-23T03:16:52.813" v="2789" actId="478"/>
          <ac:spMkLst>
            <pc:docMk/>
            <pc:sldMk cId="1439487177" sldId="261"/>
            <ac:spMk id="29" creationId="{6F90E94C-9677-4C21-B522-81206EE2F133}"/>
          </ac:spMkLst>
        </pc:spChg>
        <pc:spChg chg="mod topLvl">
          <ac:chgData name="Gupta, Roy" userId="4b79d92f-b527-4080-b777-d94d4729c50b" providerId="ADAL" clId="{241EF375-06EE-455A-8939-ED0772AD67EF}" dt="2021-08-23T05:26:16.541" v="4483" actId="1076"/>
          <ac:spMkLst>
            <pc:docMk/>
            <pc:sldMk cId="1439487177" sldId="261"/>
            <ac:spMk id="33" creationId="{F6239781-C843-452D-9D05-B3F8D8FC2485}"/>
          </ac:spMkLst>
        </pc:spChg>
        <pc:spChg chg="del mod">
          <ac:chgData name="Gupta, Roy" userId="4b79d92f-b527-4080-b777-d94d4729c50b" providerId="ADAL" clId="{241EF375-06EE-455A-8939-ED0772AD67EF}" dt="2021-08-23T03:16:54.819" v="2790" actId="478"/>
          <ac:spMkLst>
            <pc:docMk/>
            <pc:sldMk cId="1439487177" sldId="261"/>
            <ac:spMk id="34" creationId="{1972756E-DDBD-4A23-AD53-66D6F683F6D9}"/>
          </ac:spMkLst>
        </pc:spChg>
        <pc:spChg chg="del mod topLvl">
          <ac:chgData name="Gupta, Roy" userId="4b79d92f-b527-4080-b777-d94d4729c50b" providerId="ADAL" clId="{241EF375-06EE-455A-8939-ED0772AD67EF}" dt="2021-08-23T05:19:49.658" v="4041" actId="478"/>
          <ac:spMkLst>
            <pc:docMk/>
            <pc:sldMk cId="1439487177" sldId="261"/>
            <ac:spMk id="37" creationId="{0958783C-16DB-403E-B47C-FE2791C131AA}"/>
          </ac:spMkLst>
        </pc:spChg>
        <pc:spChg chg="del mod">
          <ac:chgData name="Gupta, Roy" userId="4b79d92f-b527-4080-b777-d94d4729c50b" providerId="ADAL" clId="{241EF375-06EE-455A-8939-ED0772AD67EF}" dt="2021-08-23T03:16:56.299" v="2791" actId="478"/>
          <ac:spMkLst>
            <pc:docMk/>
            <pc:sldMk cId="1439487177" sldId="261"/>
            <ac:spMk id="38" creationId="{F9A384C4-93C3-47E5-91AA-5CA64809DB32}"/>
          </ac:spMkLst>
        </pc:spChg>
        <pc:spChg chg="del mod">
          <ac:chgData name="Gupta, Roy" userId="4b79d92f-b527-4080-b777-d94d4729c50b" providerId="ADAL" clId="{241EF375-06EE-455A-8939-ED0772AD67EF}" dt="2021-08-23T03:16:58.052" v="2792" actId="478"/>
          <ac:spMkLst>
            <pc:docMk/>
            <pc:sldMk cId="1439487177" sldId="261"/>
            <ac:spMk id="41" creationId="{0B3F6C74-C1B4-4297-B6CA-77563267731F}"/>
          </ac:spMkLst>
        </pc:spChg>
        <pc:spChg chg="mod topLvl">
          <ac:chgData name="Gupta, Roy" userId="4b79d92f-b527-4080-b777-d94d4729c50b" providerId="ADAL" clId="{241EF375-06EE-455A-8939-ED0772AD67EF}" dt="2021-08-23T05:26:25.466" v="4484" actId="1076"/>
          <ac:spMkLst>
            <pc:docMk/>
            <pc:sldMk cId="1439487177" sldId="261"/>
            <ac:spMk id="42" creationId="{698A0F5A-6F6A-4CF2-9EA9-365273AC46E5}"/>
          </ac:spMkLst>
        </pc:spChg>
        <pc:grpChg chg="del">
          <ac:chgData name="Gupta, Roy" userId="4b79d92f-b527-4080-b777-d94d4729c50b" providerId="ADAL" clId="{241EF375-06EE-455A-8939-ED0772AD67EF}" dt="2021-08-23T00:34:52.530" v="18" actId="478"/>
          <ac:grpSpMkLst>
            <pc:docMk/>
            <pc:sldMk cId="1439487177" sldId="261"/>
            <ac:grpSpMk id="10" creationId="{1FCFDF5B-2BB7-44C3-9011-0C27F16BE6AC}"/>
          </ac:grpSpMkLst>
        </pc:grpChg>
        <pc:grpChg chg="add del mod">
          <ac:chgData name="Gupta, Roy" userId="4b79d92f-b527-4080-b777-d94d4729c50b" providerId="ADAL" clId="{241EF375-06EE-455A-8939-ED0772AD67EF}" dt="2021-08-23T03:16:19.668" v="2786" actId="478"/>
          <ac:grpSpMkLst>
            <pc:docMk/>
            <pc:sldMk cId="1439487177" sldId="261"/>
            <ac:grpSpMk id="13" creationId="{E80932B3-0690-409A-9C77-3B6794AB5F85}"/>
          </ac:grpSpMkLst>
        </pc:grpChg>
        <pc:grpChg chg="add del mod">
          <ac:chgData name="Gupta, Roy" userId="4b79d92f-b527-4080-b777-d94d4729c50b" providerId="ADAL" clId="{241EF375-06EE-455A-8939-ED0772AD67EF}" dt="2021-08-23T03:16:18.654" v="2785" actId="478"/>
          <ac:grpSpMkLst>
            <pc:docMk/>
            <pc:sldMk cId="1439487177" sldId="261"/>
            <ac:grpSpMk id="17" creationId="{92D652D4-BCBA-4CF1-A704-5875A30EA9B8}"/>
          </ac:grpSpMkLst>
        </pc:grpChg>
        <pc:grpChg chg="add del mod">
          <ac:chgData name="Gupta, Roy" userId="4b79d92f-b527-4080-b777-d94d4729c50b" providerId="ADAL" clId="{241EF375-06EE-455A-8939-ED0772AD67EF}" dt="2021-08-23T03:17:16.106" v="2793" actId="165"/>
          <ac:grpSpMkLst>
            <pc:docMk/>
            <pc:sldMk cId="1439487177" sldId="261"/>
            <ac:grpSpMk id="21" creationId="{F7D1D595-02EA-458E-A627-A51805B7D1E0}"/>
          </ac:grpSpMkLst>
        </pc:grpChg>
        <pc:grpChg chg="add del mod">
          <ac:chgData name="Gupta, Roy" userId="4b79d92f-b527-4080-b777-d94d4729c50b" providerId="ADAL" clId="{241EF375-06EE-455A-8939-ED0772AD67EF}" dt="2021-08-23T03:17:25.459" v="2794" actId="165"/>
          <ac:grpSpMkLst>
            <pc:docMk/>
            <pc:sldMk cId="1439487177" sldId="261"/>
            <ac:grpSpMk id="25" creationId="{D52C05E9-8323-4D74-B38E-2697464EBC7C}"/>
          </ac:grpSpMkLst>
        </pc:grpChg>
        <pc:grpChg chg="add del mod">
          <ac:chgData name="Gupta, Roy" userId="4b79d92f-b527-4080-b777-d94d4729c50b" providerId="ADAL" clId="{241EF375-06EE-455A-8939-ED0772AD67EF}" dt="2021-08-23T03:17:32.710" v="2795" actId="165"/>
          <ac:grpSpMkLst>
            <pc:docMk/>
            <pc:sldMk cId="1439487177" sldId="261"/>
            <ac:grpSpMk id="31" creationId="{3DAFBFA5-EBF8-41D6-814C-A353595EB34A}"/>
          </ac:grpSpMkLst>
        </pc:grpChg>
        <pc:grpChg chg="add del mod">
          <ac:chgData name="Gupta, Roy" userId="4b79d92f-b527-4080-b777-d94d4729c50b" providerId="ADAL" clId="{241EF375-06EE-455A-8939-ED0772AD67EF}" dt="2021-08-23T03:17:42.002" v="2796" actId="165"/>
          <ac:grpSpMkLst>
            <pc:docMk/>
            <pc:sldMk cId="1439487177" sldId="261"/>
            <ac:grpSpMk id="35" creationId="{CD0D7E41-D7C9-4C3D-B7FF-0A7F23891334}"/>
          </ac:grpSpMkLst>
        </pc:grpChg>
        <pc:grpChg chg="add del mod">
          <ac:chgData name="Gupta, Roy" userId="4b79d92f-b527-4080-b777-d94d4729c50b" providerId="ADAL" clId="{241EF375-06EE-455A-8939-ED0772AD67EF}" dt="2021-08-23T03:17:48.550" v="2797" actId="165"/>
          <ac:grpSpMkLst>
            <pc:docMk/>
            <pc:sldMk cId="1439487177" sldId="261"/>
            <ac:grpSpMk id="39" creationId="{B31DC0F3-B6BF-4B4F-A6A9-2721B3EB533C}"/>
          </ac:grpSpMkLst>
        </pc:grpChg>
        <pc:picChg chg="del">
          <ac:chgData name="Gupta, Roy" userId="4b79d92f-b527-4080-b777-d94d4729c50b" providerId="ADAL" clId="{241EF375-06EE-455A-8939-ED0772AD67EF}" dt="2021-08-23T00:34:54.537" v="21" actId="478"/>
          <ac:picMkLst>
            <pc:docMk/>
            <pc:sldMk cId="1439487177" sldId="261"/>
            <ac:picMk id="2" creationId="{B08AF329-3A58-40E4-89DA-08E20CA36194}"/>
          </ac:picMkLst>
        </pc:picChg>
        <pc:picChg chg="add mod">
          <ac:chgData name="Gupta, Roy" userId="4b79d92f-b527-4080-b777-d94d4729c50b" providerId="ADAL" clId="{241EF375-06EE-455A-8939-ED0772AD67EF}" dt="2021-08-23T03:53:07.451" v="3167" actId="1076"/>
          <ac:picMkLst>
            <pc:docMk/>
            <pc:sldMk cId="1439487177" sldId="261"/>
            <ac:picMk id="6" creationId="{D5D93736-4AAF-4331-8CB7-91DA14F6C04E}"/>
          </ac:picMkLst>
        </pc:picChg>
        <pc:picChg chg="del">
          <ac:chgData name="Gupta, Roy" userId="4b79d92f-b527-4080-b777-d94d4729c50b" providerId="ADAL" clId="{241EF375-06EE-455A-8939-ED0772AD67EF}" dt="2021-08-23T00:34:53.561" v="19" actId="478"/>
          <ac:picMkLst>
            <pc:docMk/>
            <pc:sldMk cId="1439487177" sldId="261"/>
            <ac:picMk id="9" creationId="{8569331F-2EDC-41DD-A5F7-1959F9D4A2AB}"/>
          </ac:picMkLst>
        </pc:picChg>
        <pc:picChg chg="del">
          <ac:chgData name="Gupta, Roy" userId="4b79d92f-b527-4080-b777-d94d4729c50b" providerId="ADAL" clId="{241EF375-06EE-455A-8939-ED0772AD67EF}" dt="2021-08-23T00:34:54.104" v="20" actId="478"/>
          <ac:picMkLst>
            <pc:docMk/>
            <pc:sldMk cId="1439487177" sldId="261"/>
            <ac:picMk id="11" creationId="{ADD705B8-3124-45BC-9C99-CA5A33AC16FD}"/>
          </ac:picMkLst>
        </pc:picChg>
        <pc:picChg chg="mod">
          <ac:chgData name="Gupta, Roy" userId="4b79d92f-b527-4080-b777-d94d4729c50b" providerId="ADAL" clId="{241EF375-06EE-455A-8939-ED0772AD67EF}" dt="2021-08-23T03:15:52.865" v="2781"/>
          <ac:picMkLst>
            <pc:docMk/>
            <pc:sldMk cId="1439487177" sldId="261"/>
            <ac:picMk id="15" creationId="{854AF6BC-7C8F-4067-9941-7DCCB10E94EA}"/>
          </ac:picMkLst>
        </pc:picChg>
        <pc:picChg chg="mod">
          <ac:chgData name="Gupta, Roy" userId="4b79d92f-b527-4080-b777-d94d4729c50b" providerId="ADAL" clId="{241EF375-06EE-455A-8939-ED0772AD67EF}" dt="2021-08-23T03:16:05.469" v="2783"/>
          <ac:picMkLst>
            <pc:docMk/>
            <pc:sldMk cId="1439487177" sldId="261"/>
            <ac:picMk id="18" creationId="{DF630775-048B-4BB2-A82D-2BF6AE3DCE81}"/>
          </ac:picMkLst>
        </pc:picChg>
        <pc:picChg chg="del mod topLvl">
          <ac:chgData name="Gupta, Roy" userId="4b79d92f-b527-4080-b777-d94d4729c50b" providerId="ADAL" clId="{241EF375-06EE-455A-8939-ED0772AD67EF}" dt="2021-08-23T03:17:59.881" v="2798" actId="478"/>
          <ac:picMkLst>
            <pc:docMk/>
            <pc:sldMk cId="1439487177" sldId="261"/>
            <ac:picMk id="22" creationId="{D7292677-94D9-4695-BC1E-5F0D2CF2755F}"/>
          </ac:picMkLst>
        </pc:picChg>
        <pc:picChg chg="del mod topLvl">
          <ac:chgData name="Gupta, Roy" userId="4b79d92f-b527-4080-b777-d94d4729c50b" providerId="ADAL" clId="{241EF375-06EE-455A-8939-ED0772AD67EF}" dt="2021-08-23T03:53:00.207" v="3164" actId="478"/>
          <ac:picMkLst>
            <pc:docMk/>
            <pc:sldMk cId="1439487177" sldId="261"/>
            <ac:picMk id="28" creationId="{BC09D161-5017-45AF-94F1-AA06F38B0ED9}"/>
          </ac:picMkLst>
        </pc:picChg>
        <pc:picChg chg="del">
          <ac:chgData name="Gupta, Roy" userId="4b79d92f-b527-4080-b777-d94d4729c50b" providerId="ADAL" clId="{241EF375-06EE-455A-8939-ED0772AD67EF}" dt="2021-08-23T00:34:55.401" v="22" actId="478"/>
          <ac:picMkLst>
            <pc:docMk/>
            <pc:sldMk cId="1439487177" sldId="261"/>
            <ac:picMk id="30" creationId="{438F15C8-EF5F-45E8-B5A6-9C30E1C12A60}"/>
          </ac:picMkLst>
        </pc:picChg>
        <pc:picChg chg="del mod topLvl">
          <ac:chgData name="Gupta, Roy" userId="4b79d92f-b527-4080-b777-d94d4729c50b" providerId="ADAL" clId="{241EF375-06EE-455A-8939-ED0772AD67EF}" dt="2021-08-23T04:26:46.785" v="3475" actId="478"/>
          <ac:picMkLst>
            <pc:docMk/>
            <pc:sldMk cId="1439487177" sldId="261"/>
            <ac:picMk id="32" creationId="{5E6F7B7C-3375-4A73-9535-28A41043176F}"/>
          </ac:picMkLst>
        </pc:picChg>
        <pc:picChg chg="del mod topLvl">
          <ac:chgData name="Gupta, Roy" userId="4b79d92f-b527-4080-b777-d94d4729c50b" providerId="ADAL" clId="{241EF375-06EE-455A-8939-ED0772AD67EF}" dt="2021-08-23T05:19:49.658" v="4041" actId="478"/>
          <ac:picMkLst>
            <pc:docMk/>
            <pc:sldMk cId="1439487177" sldId="261"/>
            <ac:picMk id="36" creationId="{13F5BEF1-C8B5-4D90-A367-78F2E0A62BEE}"/>
          </ac:picMkLst>
        </pc:picChg>
        <pc:picChg chg="del mod topLvl">
          <ac:chgData name="Gupta, Roy" userId="4b79d92f-b527-4080-b777-d94d4729c50b" providerId="ADAL" clId="{241EF375-06EE-455A-8939-ED0772AD67EF}" dt="2021-08-23T05:25:41.432" v="4477" actId="478"/>
          <ac:picMkLst>
            <pc:docMk/>
            <pc:sldMk cId="1439487177" sldId="261"/>
            <ac:picMk id="40" creationId="{A392C84E-7165-4200-8CBC-E79AC86B6CAE}"/>
          </ac:picMkLst>
        </pc:picChg>
        <pc:picChg chg="add mod">
          <ac:chgData name="Gupta, Roy" userId="4b79d92f-b527-4080-b777-d94d4729c50b" providerId="ADAL" clId="{241EF375-06EE-455A-8939-ED0772AD67EF}" dt="2021-08-23T03:18:06.581" v="2800" actId="1076"/>
          <ac:picMkLst>
            <pc:docMk/>
            <pc:sldMk cId="1439487177" sldId="261"/>
            <ac:picMk id="43" creationId="{A72A4C3F-B142-4747-9B5D-E567BBC4B77E}"/>
          </ac:picMkLst>
        </pc:picChg>
        <pc:picChg chg="add mod">
          <ac:chgData name="Gupta, Roy" userId="4b79d92f-b527-4080-b777-d94d4729c50b" providerId="ADAL" clId="{241EF375-06EE-455A-8939-ED0772AD67EF}" dt="2021-08-23T04:26:59.663" v="3479" actId="14100"/>
          <ac:picMkLst>
            <pc:docMk/>
            <pc:sldMk cId="1439487177" sldId="261"/>
            <ac:picMk id="44" creationId="{CA6E46DC-5BA6-47CB-8F09-6E1B7F42458B}"/>
          </ac:picMkLst>
        </pc:picChg>
        <pc:picChg chg="add mod">
          <ac:chgData name="Gupta, Roy" userId="4b79d92f-b527-4080-b777-d94d4729c50b" providerId="ADAL" clId="{241EF375-06EE-455A-8939-ED0772AD67EF}" dt="2021-08-23T05:25:50.023" v="4480" actId="1076"/>
          <ac:picMkLst>
            <pc:docMk/>
            <pc:sldMk cId="1439487177" sldId="261"/>
            <ac:picMk id="46" creationId="{4407B1E9-A19D-4914-BAED-F431BAF77728}"/>
          </ac:picMkLst>
        </pc:picChg>
      </pc:sldChg>
      <pc:sldChg chg="del">
        <pc:chgData name="Gupta, Roy" userId="4b79d92f-b527-4080-b777-d94d4729c50b" providerId="ADAL" clId="{241EF375-06EE-455A-8939-ED0772AD67EF}" dt="2021-08-23T00:33:55.870" v="0" actId="47"/>
        <pc:sldMkLst>
          <pc:docMk/>
          <pc:sldMk cId="836687305" sldId="262"/>
        </pc:sldMkLst>
      </pc:sldChg>
      <pc:sldChg chg="del">
        <pc:chgData name="Gupta, Roy" userId="4b79d92f-b527-4080-b777-d94d4729c50b" providerId="ADAL" clId="{241EF375-06EE-455A-8939-ED0772AD67EF}" dt="2021-08-23T00:33:55.870" v="0" actId="47"/>
        <pc:sldMkLst>
          <pc:docMk/>
          <pc:sldMk cId="3148527558" sldId="266"/>
        </pc:sldMkLst>
      </pc:sldChg>
      <pc:sldChg chg="del">
        <pc:chgData name="Gupta, Roy" userId="4b79d92f-b527-4080-b777-d94d4729c50b" providerId="ADAL" clId="{241EF375-06EE-455A-8939-ED0772AD67EF}" dt="2021-08-23T00:33:55.870" v="0" actId="47"/>
        <pc:sldMkLst>
          <pc:docMk/>
          <pc:sldMk cId="1258541816" sldId="268"/>
        </pc:sldMkLst>
      </pc:sldChg>
      <pc:sldChg chg="del">
        <pc:chgData name="Gupta, Roy" userId="4b79d92f-b527-4080-b777-d94d4729c50b" providerId="ADAL" clId="{241EF375-06EE-455A-8939-ED0772AD67EF}" dt="2021-08-23T00:33:55.870" v="0" actId="47"/>
        <pc:sldMkLst>
          <pc:docMk/>
          <pc:sldMk cId="131000120" sldId="270"/>
        </pc:sldMkLst>
      </pc:sldChg>
      <pc:sldChg chg="del">
        <pc:chgData name="Gupta, Roy" userId="4b79d92f-b527-4080-b777-d94d4729c50b" providerId="ADAL" clId="{241EF375-06EE-455A-8939-ED0772AD67EF}" dt="2021-08-23T00:33:55.870" v="0" actId="47"/>
        <pc:sldMkLst>
          <pc:docMk/>
          <pc:sldMk cId="127933425" sldId="271"/>
        </pc:sldMkLst>
      </pc:sldChg>
      <pc:sldChg chg="del">
        <pc:chgData name="Gupta, Roy" userId="4b79d92f-b527-4080-b777-d94d4729c50b" providerId="ADAL" clId="{241EF375-06EE-455A-8939-ED0772AD67EF}" dt="2021-08-23T00:33:55.870" v="0" actId="47"/>
        <pc:sldMkLst>
          <pc:docMk/>
          <pc:sldMk cId="2615608074" sldId="272"/>
        </pc:sldMkLst>
      </pc:sldChg>
      <pc:sldChg chg="del">
        <pc:chgData name="Gupta, Roy" userId="4b79d92f-b527-4080-b777-d94d4729c50b" providerId="ADAL" clId="{241EF375-06EE-455A-8939-ED0772AD67EF}" dt="2021-08-23T00:33:55.870" v="0" actId="47"/>
        <pc:sldMkLst>
          <pc:docMk/>
          <pc:sldMk cId="2505029874" sldId="274"/>
        </pc:sldMkLst>
      </pc:sldChg>
      <pc:sldChg chg="delSp modSp mod">
        <pc:chgData name="Gupta, Roy" userId="4b79d92f-b527-4080-b777-d94d4729c50b" providerId="ADAL" clId="{241EF375-06EE-455A-8939-ED0772AD67EF}" dt="2021-08-23T00:34:38.739" v="13" actId="255"/>
        <pc:sldMkLst>
          <pc:docMk/>
          <pc:sldMk cId="3083231632" sldId="275"/>
        </pc:sldMkLst>
        <pc:spChg chg="mod">
          <ac:chgData name="Gupta, Roy" userId="4b79d92f-b527-4080-b777-d94d4729c50b" providerId="ADAL" clId="{241EF375-06EE-455A-8939-ED0772AD67EF}" dt="2021-08-23T00:34:38.739" v="13" actId="255"/>
          <ac:spMkLst>
            <pc:docMk/>
            <pc:sldMk cId="3083231632" sldId="275"/>
            <ac:spMk id="6" creationId="{EB9F529A-CFB5-4F6F-98C3-7173D8B00966}"/>
          </ac:spMkLst>
        </pc:spChg>
        <pc:picChg chg="del">
          <ac:chgData name="Gupta, Roy" userId="4b79d92f-b527-4080-b777-d94d4729c50b" providerId="ADAL" clId="{241EF375-06EE-455A-8939-ED0772AD67EF}" dt="2021-08-23T00:34:00.527" v="1" actId="478"/>
          <ac:picMkLst>
            <pc:docMk/>
            <pc:sldMk cId="3083231632" sldId="275"/>
            <ac:picMk id="4" creationId="{3A76BD50-B3B3-48DE-AC96-ECDF4EF10BE0}"/>
          </ac:picMkLst>
        </pc:picChg>
        <pc:picChg chg="del">
          <ac:chgData name="Gupta, Roy" userId="4b79d92f-b527-4080-b777-d94d4729c50b" providerId="ADAL" clId="{241EF375-06EE-455A-8939-ED0772AD67EF}" dt="2021-08-23T00:34:00.527" v="1" actId="478"/>
          <ac:picMkLst>
            <pc:docMk/>
            <pc:sldMk cId="3083231632" sldId="275"/>
            <ac:picMk id="5" creationId="{A752FE62-0FA9-4047-9A86-53E2C19ABAA5}"/>
          </ac:picMkLst>
        </pc:picChg>
        <pc:picChg chg="del">
          <ac:chgData name="Gupta, Roy" userId="4b79d92f-b527-4080-b777-d94d4729c50b" providerId="ADAL" clId="{241EF375-06EE-455A-8939-ED0772AD67EF}" dt="2021-08-23T00:34:03.059" v="2" actId="478"/>
          <ac:picMkLst>
            <pc:docMk/>
            <pc:sldMk cId="3083231632" sldId="275"/>
            <ac:picMk id="7" creationId="{0961FF93-585E-4DB9-9D9D-0DC42605BB2E}"/>
          </ac:picMkLst>
        </pc:picChg>
      </pc:sldChg>
      <pc:sldChg chg="new del">
        <pc:chgData name="Gupta, Roy" userId="4b79d92f-b527-4080-b777-d94d4729c50b" providerId="ADAL" clId="{241EF375-06EE-455A-8939-ED0772AD67EF}" dt="2021-08-23T00:40:07.527" v="259" actId="47"/>
        <pc:sldMkLst>
          <pc:docMk/>
          <pc:sldMk cId="2004656403" sldId="276"/>
        </pc:sldMkLst>
      </pc:sldChg>
      <pc:sldChg chg="new del">
        <pc:chgData name="Gupta, Roy" userId="4b79d92f-b527-4080-b777-d94d4729c50b" providerId="ADAL" clId="{241EF375-06EE-455A-8939-ED0772AD67EF}" dt="2021-08-23T00:40:12.894" v="262" actId="47"/>
        <pc:sldMkLst>
          <pc:docMk/>
          <pc:sldMk cId="4171701152" sldId="276"/>
        </pc:sldMkLst>
      </pc:sldChg>
      <pc:sldChg chg="addSp delSp modSp add del mod setBg">
        <pc:chgData name="Gupta, Roy" userId="4b79d92f-b527-4080-b777-d94d4729c50b" providerId="ADAL" clId="{241EF375-06EE-455A-8939-ED0772AD67EF}" dt="2021-08-23T00:43:12.348" v="379" actId="47"/>
        <pc:sldMkLst>
          <pc:docMk/>
          <pc:sldMk cId="1711928473" sldId="277"/>
        </pc:sldMkLst>
        <pc:spChg chg="add mod">
          <ac:chgData name="Gupta, Roy" userId="4b79d92f-b527-4080-b777-d94d4729c50b" providerId="ADAL" clId="{241EF375-06EE-455A-8939-ED0772AD67EF}" dt="2021-08-23T00:41:05.508" v="287" actId="20577"/>
          <ac:spMkLst>
            <pc:docMk/>
            <pc:sldMk cId="1711928473" sldId="277"/>
            <ac:spMk id="4" creationId="{E18C717D-DBA4-4598-95D1-AA4FD2EA8415}"/>
          </ac:spMkLst>
        </pc:spChg>
        <pc:spChg chg="del">
          <ac:chgData name="Gupta, Roy" userId="4b79d92f-b527-4080-b777-d94d4729c50b" providerId="ADAL" clId="{241EF375-06EE-455A-8939-ED0772AD67EF}" dt="2021-08-23T00:40:49.923" v="268" actId="478"/>
          <ac:spMkLst>
            <pc:docMk/>
            <pc:sldMk cId="1711928473" sldId="277"/>
            <ac:spMk id="5" creationId="{87811D3F-63F3-4EE9-8A70-9F9C8B546834}"/>
          </ac:spMkLst>
        </pc:spChg>
        <pc:spChg chg="add mod">
          <ac:chgData name="Gupta, Roy" userId="4b79d92f-b527-4080-b777-d94d4729c50b" providerId="ADAL" clId="{241EF375-06EE-455A-8939-ED0772AD67EF}" dt="2021-08-23T00:42:22.129" v="373" actId="20577"/>
          <ac:spMkLst>
            <pc:docMk/>
            <pc:sldMk cId="1711928473" sldId="277"/>
            <ac:spMk id="6" creationId="{B9B23330-F9E6-4876-8C9B-9DEAEB028E8B}"/>
          </ac:spMkLst>
        </pc:spChg>
        <pc:spChg chg="del">
          <ac:chgData name="Gupta, Roy" userId="4b79d92f-b527-4080-b777-d94d4729c50b" providerId="ADAL" clId="{241EF375-06EE-455A-8939-ED0772AD67EF}" dt="2021-08-23T00:40:48.297" v="267" actId="478"/>
          <ac:spMkLst>
            <pc:docMk/>
            <pc:sldMk cId="1711928473" sldId="277"/>
            <ac:spMk id="21" creationId="{EF0B4377-7391-4C8E-9D02-7227E6255B79}"/>
          </ac:spMkLst>
        </pc:spChg>
      </pc:sldChg>
      <pc:sldChg chg="addSp delSp modSp add mod setBg modNotesTx">
        <pc:chgData name="Gupta, Roy" userId="4b79d92f-b527-4080-b777-d94d4729c50b" providerId="ADAL" clId="{241EF375-06EE-455A-8939-ED0772AD67EF}" dt="2021-08-23T18:23:56.953" v="4670" actId="6549"/>
        <pc:sldMkLst>
          <pc:docMk/>
          <pc:sldMk cId="2604372797" sldId="278"/>
        </pc:sldMkLst>
        <pc:spChg chg="del">
          <ac:chgData name="Gupta, Roy" userId="4b79d92f-b527-4080-b777-d94d4729c50b" providerId="ADAL" clId="{241EF375-06EE-455A-8939-ED0772AD67EF}" dt="2021-08-23T00:42:50.439" v="376" actId="478"/>
          <ac:spMkLst>
            <pc:docMk/>
            <pc:sldMk cId="2604372797" sldId="278"/>
            <ac:spMk id="4" creationId="{4A9DAC39-EDC6-4292-9F1F-B90BFF00D45C}"/>
          </ac:spMkLst>
        </pc:spChg>
        <pc:spChg chg="del">
          <ac:chgData name="Gupta, Roy" userId="4b79d92f-b527-4080-b777-d94d4729c50b" providerId="ADAL" clId="{241EF375-06EE-455A-8939-ED0772AD67EF}" dt="2021-08-23T00:42:51.787" v="377" actId="478"/>
          <ac:spMkLst>
            <pc:docMk/>
            <pc:sldMk cId="2604372797" sldId="278"/>
            <ac:spMk id="5" creationId="{D78AAE4C-B8FA-40A6-B804-61783B99076D}"/>
          </ac:spMkLst>
        </pc:spChg>
        <pc:spChg chg="add mod">
          <ac:chgData name="Gupta, Roy" userId="4b79d92f-b527-4080-b777-d94d4729c50b" providerId="ADAL" clId="{241EF375-06EE-455A-8939-ED0772AD67EF}" dt="2021-08-23T01:59:13.644" v="1937" actId="113"/>
          <ac:spMkLst>
            <pc:docMk/>
            <pc:sldMk cId="2604372797" sldId="278"/>
            <ac:spMk id="6" creationId="{3F81C322-BE35-4940-BE75-2AD4A3820D8D}"/>
          </ac:spMkLst>
        </pc:spChg>
        <pc:spChg chg="add mod">
          <ac:chgData name="Gupta, Roy" userId="4b79d92f-b527-4080-b777-d94d4729c50b" providerId="ADAL" clId="{241EF375-06EE-455A-8939-ED0772AD67EF}" dt="2021-08-23T00:43:09.365" v="378"/>
          <ac:spMkLst>
            <pc:docMk/>
            <pc:sldMk cId="2604372797" sldId="278"/>
            <ac:spMk id="7" creationId="{01E7137D-152F-441F-A8BA-3BCE37E26F92}"/>
          </ac:spMkLst>
        </pc:spChg>
      </pc:sldChg>
      <pc:sldChg chg="new del">
        <pc:chgData name="Gupta, Roy" userId="4b79d92f-b527-4080-b777-d94d4729c50b" providerId="ADAL" clId="{241EF375-06EE-455A-8939-ED0772AD67EF}" dt="2021-08-23T01:54:56.159" v="1814" actId="47"/>
        <pc:sldMkLst>
          <pc:docMk/>
          <pc:sldMk cId="928741323" sldId="279"/>
        </pc:sldMkLst>
      </pc:sldChg>
      <pc:sldChg chg="addSp delSp modSp new mod setBg">
        <pc:chgData name="Gupta, Roy" userId="4b79d92f-b527-4080-b777-d94d4729c50b" providerId="ADAL" clId="{241EF375-06EE-455A-8939-ED0772AD67EF}" dt="2021-08-23T01:57:33.476" v="1924" actId="20577"/>
        <pc:sldMkLst>
          <pc:docMk/>
          <pc:sldMk cId="3775334434" sldId="280"/>
        </pc:sldMkLst>
        <pc:spChg chg="del">
          <ac:chgData name="Gupta, Roy" userId="4b79d92f-b527-4080-b777-d94d4729c50b" providerId="ADAL" clId="{241EF375-06EE-455A-8939-ED0772AD67EF}" dt="2021-08-23T01:55:00.970" v="1815" actId="478"/>
          <ac:spMkLst>
            <pc:docMk/>
            <pc:sldMk cId="3775334434" sldId="280"/>
            <ac:spMk id="2" creationId="{EA7AD224-C31E-4624-93EC-1D6616C6CBFC}"/>
          </ac:spMkLst>
        </pc:spChg>
        <pc:spChg chg="del">
          <ac:chgData name="Gupta, Roy" userId="4b79d92f-b527-4080-b777-d94d4729c50b" providerId="ADAL" clId="{241EF375-06EE-455A-8939-ED0772AD67EF}" dt="2021-08-23T01:55:00.970" v="1815" actId="478"/>
          <ac:spMkLst>
            <pc:docMk/>
            <pc:sldMk cId="3775334434" sldId="280"/>
            <ac:spMk id="3" creationId="{C6917716-8DDC-48B3-8482-BBFDDC289A54}"/>
          </ac:spMkLst>
        </pc:spChg>
        <pc:spChg chg="add del mod">
          <ac:chgData name="Gupta, Roy" userId="4b79d92f-b527-4080-b777-d94d4729c50b" providerId="ADAL" clId="{241EF375-06EE-455A-8939-ED0772AD67EF}" dt="2021-08-23T01:55:39.690" v="1819" actId="478"/>
          <ac:spMkLst>
            <pc:docMk/>
            <pc:sldMk cId="3775334434" sldId="280"/>
            <ac:spMk id="4" creationId="{31158533-51D8-4A5C-A9C1-873C9ED6C3DC}"/>
          </ac:spMkLst>
        </pc:spChg>
        <pc:spChg chg="add del mod">
          <ac:chgData name="Gupta, Roy" userId="4b79d92f-b527-4080-b777-d94d4729c50b" providerId="ADAL" clId="{241EF375-06EE-455A-8939-ED0772AD67EF}" dt="2021-08-23T01:56:47.085" v="1875" actId="478"/>
          <ac:spMkLst>
            <pc:docMk/>
            <pc:sldMk cId="3775334434" sldId="280"/>
            <ac:spMk id="5" creationId="{2222AA7E-B76D-4D03-9556-A503609939B6}"/>
          </ac:spMkLst>
        </pc:spChg>
        <pc:spChg chg="add mod">
          <ac:chgData name="Gupta, Roy" userId="4b79d92f-b527-4080-b777-d94d4729c50b" providerId="ADAL" clId="{241EF375-06EE-455A-8939-ED0772AD67EF}" dt="2021-08-23T01:57:33.476" v="1924" actId="20577"/>
          <ac:spMkLst>
            <pc:docMk/>
            <pc:sldMk cId="3775334434" sldId="280"/>
            <ac:spMk id="6" creationId="{3AE8C17E-C3E4-4542-8C86-B12FEECC69D3}"/>
          </ac:spMkLst>
        </pc:spChg>
      </pc:sldChg>
      <pc:sldChg chg="addSp delSp modSp add mod setBg">
        <pc:chgData name="Gupta, Roy" userId="4b79d92f-b527-4080-b777-d94d4729c50b" providerId="ADAL" clId="{241EF375-06EE-455A-8939-ED0772AD67EF}" dt="2021-08-23T02:13:49.241" v="2171" actId="1076"/>
        <pc:sldMkLst>
          <pc:docMk/>
          <pc:sldMk cId="2153697348" sldId="281"/>
        </pc:sldMkLst>
        <pc:spChg chg="add del mod">
          <ac:chgData name="Gupta, Roy" userId="4b79d92f-b527-4080-b777-d94d4729c50b" providerId="ADAL" clId="{241EF375-06EE-455A-8939-ED0772AD67EF}" dt="2021-08-23T01:59:27.382" v="1938" actId="478"/>
          <ac:spMkLst>
            <pc:docMk/>
            <pc:sldMk cId="2153697348" sldId="281"/>
            <ac:spMk id="14" creationId="{C32CF46D-DB01-4D75-882E-EC5D98300DB3}"/>
          </ac:spMkLst>
        </pc:spChg>
        <pc:spChg chg="add del">
          <ac:chgData name="Gupta, Roy" userId="4b79d92f-b527-4080-b777-d94d4729c50b" providerId="ADAL" clId="{241EF375-06EE-455A-8939-ED0772AD67EF}" dt="2021-08-23T01:58:20.472" v="1928" actId="26606"/>
          <ac:spMkLst>
            <pc:docMk/>
            <pc:sldMk cId="2153697348" sldId="281"/>
            <ac:spMk id="15" creationId="{7E123AAE-7C5D-4EC5-B570-7141C9405CE2}"/>
          </ac:spMkLst>
        </pc:spChg>
        <pc:spChg chg="add mod">
          <ac:chgData name="Gupta, Roy" userId="4b79d92f-b527-4080-b777-d94d4729c50b" providerId="ADAL" clId="{241EF375-06EE-455A-8939-ED0772AD67EF}" dt="2021-08-23T01:59:47.781" v="2000" actId="20577"/>
          <ac:spMkLst>
            <pc:docMk/>
            <pc:sldMk cId="2153697348" sldId="281"/>
            <ac:spMk id="16" creationId="{872C561A-0741-4CAD-A580-9E3FEEBE52A2}"/>
          </ac:spMkLst>
        </pc:spChg>
        <pc:spChg chg="add del">
          <ac:chgData name="Gupta, Roy" userId="4b79d92f-b527-4080-b777-d94d4729c50b" providerId="ADAL" clId="{241EF375-06EE-455A-8939-ED0772AD67EF}" dt="2021-08-23T01:58:20.472" v="1928" actId="26606"/>
          <ac:spMkLst>
            <pc:docMk/>
            <pc:sldMk cId="2153697348" sldId="281"/>
            <ac:spMk id="17" creationId="{EBE68FE8-33EE-42EC-8894-049237550257}"/>
          </ac:spMkLst>
        </pc:spChg>
        <pc:grpChg chg="add del">
          <ac:chgData name="Gupta, Roy" userId="4b79d92f-b527-4080-b777-d94d4729c50b" providerId="ADAL" clId="{241EF375-06EE-455A-8939-ED0772AD67EF}" dt="2021-08-23T01:58:20.472" v="1928" actId="26606"/>
          <ac:grpSpMkLst>
            <pc:docMk/>
            <pc:sldMk cId="2153697348" sldId="281"/>
            <ac:grpSpMk id="7" creationId="{089D35B1-0ED5-4358-8CAE-A9E49412AAA1}"/>
          </ac:grpSpMkLst>
        </pc:grpChg>
        <pc:picChg chg="add del mod">
          <ac:chgData name="Gupta, Roy" userId="4b79d92f-b527-4080-b777-d94d4729c50b" providerId="ADAL" clId="{241EF375-06EE-455A-8939-ED0772AD67EF}" dt="2021-08-23T02:00:58.130" v="2001" actId="478"/>
          <ac:picMkLst>
            <pc:docMk/>
            <pc:sldMk cId="2153697348" sldId="281"/>
            <ac:picMk id="2" creationId="{151A71AB-E924-4869-9911-C0EC57FEF7D3}"/>
          </ac:picMkLst>
        </pc:picChg>
        <pc:picChg chg="add mod">
          <ac:chgData name="Gupta, Roy" userId="4b79d92f-b527-4080-b777-d94d4729c50b" providerId="ADAL" clId="{241EF375-06EE-455A-8939-ED0772AD67EF}" dt="2021-08-23T02:13:49.241" v="2171" actId="1076"/>
          <ac:picMkLst>
            <pc:docMk/>
            <pc:sldMk cId="2153697348" sldId="281"/>
            <ac:picMk id="3" creationId="{71D2E9B3-EF97-4D56-B98C-8E1FFFEC9C12}"/>
          </ac:picMkLst>
        </pc:picChg>
      </pc:sldChg>
      <pc:sldChg chg="addSp delSp modSp add mod setBg">
        <pc:chgData name="Gupta, Roy" userId="4b79d92f-b527-4080-b777-d94d4729c50b" providerId="ADAL" clId="{241EF375-06EE-455A-8939-ED0772AD67EF}" dt="2021-08-23T02:13:46.262" v="2170" actId="1076"/>
        <pc:sldMkLst>
          <pc:docMk/>
          <pc:sldMk cId="4020048080" sldId="282"/>
        </pc:sldMkLst>
        <pc:spChg chg="add mod">
          <ac:chgData name="Gupta, Roy" userId="4b79d92f-b527-4080-b777-d94d4729c50b" providerId="ADAL" clId="{241EF375-06EE-455A-8939-ED0772AD67EF}" dt="2021-08-23T02:13:10.346" v="2166" actId="20577"/>
          <ac:spMkLst>
            <pc:docMk/>
            <pc:sldMk cId="4020048080" sldId="282"/>
            <ac:spMk id="3" creationId="{C111BBF9-3D87-4F67-803D-02E6A67CA174}"/>
          </ac:spMkLst>
        </pc:spChg>
        <pc:picChg chg="add del mod">
          <ac:chgData name="Gupta, Roy" userId="4b79d92f-b527-4080-b777-d94d4729c50b" providerId="ADAL" clId="{241EF375-06EE-455A-8939-ED0772AD67EF}" dt="2021-08-23T02:13:39.060" v="2167" actId="478"/>
          <ac:picMkLst>
            <pc:docMk/>
            <pc:sldMk cId="4020048080" sldId="282"/>
            <ac:picMk id="2" creationId="{D72B743A-8249-4D12-97B0-FEDB271E960D}"/>
          </ac:picMkLst>
        </pc:picChg>
        <pc:picChg chg="add mod">
          <ac:chgData name="Gupta, Roy" userId="4b79d92f-b527-4080-b777-d94d4729c50b" providerId="ADAL" clId="{241EF375-06EE-455A-8939-ED0772AD67EF}" dt="2021-08-23T02:13:46.262" v="2170" actId="1076"/>
          <ac:picMkLst>
            <pc:docMk/>
            <pc:sldMk cId="4020048080" sldId="282"/>
            <ac:picMk id="4" creationId="{4EF471F0-7F03-4E4C-8179-64262384BD29}"/>
          </ac:picMkLst>
        </pc:picChg>
      </pc:sldChg>
      <pc:sldChg chg="addSp delSp modSp add mod setBg">
        <pc:chgData name="Gupta, Roy" userId="4b79d92f-b527-4080-b777-d94d4729c50b" providerId="ADAL" clId="{241EF375-06EE-455A-8939-ED0772AD67EF}" dt="2021-08-23T03:09:09.988" v="2755" actId="1076"/>
        <pc:sldMkLst>
          <pc:docMk/>
          <pc:sldMk cId="1441035197" sldId="283"/>
        </pc:sldMkLst>
        <pc:spChg chg="add mod">
          <ac:chgData name="Gupta, Roy" userId="4b79d92f-b527-4080-b777-d94d4729c50b" providerId="ADAL" clId="{241EF375-06EE-455A-8939-ED0772AD67EF}" dt="2021-08-23T03:01:26.478" v="2652" actId="26606"/>
          <ac:spMkLst>
            <pc:docMk/>
            <pc:sldMk cId="1441035197" sldId="283"/>
            <ac:spMk id="3" creationId="{DD60F33B-FD0B-4AF6-89B4-A058B4366714}"/>
          </ac:spMkLst>
        </pc:spChg>
        <pc:spChg chg="add del">
          <ac:chgData name="Gupta, Roy" userId="4b79d92f-b527-4080-b777-d94d4729c50b" providerId="ADAL" clId="{241EF375-06EE-455A-8939-ED0772AD67EF}" dt="2021-08-23T03:01:17.663" v="2650" actId="26606"/>
          <ac:spMkLst>
            <pc:docMk/>
            <pc:sldMk cId="1441035197" sldId="283"/>
            <ac:spMk id="16" creationId="{EF3E1F0C-BCD9-491F-A435-D4A48FB439B9}"/>
          </ac:spMkLst>
        </pc:spChg>
        <pc:spChg chg="add del">
          <ac:chgData name="Gupta, Roy" userId="4b79d92f-b527-4080-b777-d94d4729c50b" providerId="ADAL" clId="{241EF375-06EE-455A-8939-ED0772AD67EF}" dt="2021-08-23T03:01:26.478" v="2652" actId="26606"/>
          <ac:spMkLst>
            <pc:docMk/>
            <pc:sldMk cId="1441035197" sldId="283"/>
            <ac:spMk id="19" creationId="{56E390B6-47E3-4ADD-9C03-196F64347A07}"/>
          </ac:spMkLst>
        </pc:spChg>
        <pc:grpChg chg="add del">
          <ac:chgData name="Gupta, Roy" userId="4b79d92f-b527-4080-b777-d94d4729c50b" providerId="ADAL" clId="{241EF375-06EE-455A-8939-ED0772AD67EF}" dt="2021-08-23T03:01:17.663" v="2650" actId="26606"/>
          <ac:grpSpMkLst>
            <pc:docMk/>
            <pc:sldMk cId="1441035197" sldId="283"/>
            <ac:grpSpMk id="8" creationId="{C616B3DC-C165-433D-9187-62DCC0E317D3}"/>
          </ac:grpSpMkLst>
        </pc:grpChg>
        <pc:grpChg chg="add del">
          <ac:chgData name="Gupta, Roy" userId="4b79d92f-b527-4080-b777-d94d4729c50b" providerId="ADAL" clId="{241EF375-06EE-455A-8939-ED0772AD67EF}" dt="2021-08-23T03:01:26.478" v="2652" actId="26606"/>
          <ac:grpSpMkLst>
            <pc:docMk/>
            <pc:sldMk cId="1441035197" sldId="283"/>
            <ac:grpSpMk id="18" creationId="{08F94D66-27EC-4CB8-8226-D7F41C161863}"/>
          </ac:grpSpMkLst>
        </pc:grpChg>
        <pc:picChg chg="add del mod ord">
          <ac:chgData name="Gupta, Roy" userId="4b79d92f-b527-4080-b777-d94d4729c50b" providerId="ADAL" clId="{241EF375-06EE-455A-8939-ED0772AD67EF}" dt="2021-08-23T03:08:44.853" v="2750" actId="478"/>
          <ac:picMkLst>
            <pc:docMk/>
            <pc:sldMk cId="1441035197" sldId="283"/>
            <ac:picMk id="2" creationId="{78B6B64B-44A8-4A71-A3F5-49B38C444335}"/>
          </ac:picMkLst>
        </pc:picChg>
        <pc:picChg chg="add mod">
          <ac:chgData name="Gupta, Roy" userId="4b79d92f-b527-4080-b777-d94d4729c50b" providerId="ADAL" clId="{241EF375-06EE-455A-8939-ED0772AD67EF}" dt="2021-08-23T03:09:09.988" v="2755" actId="1076"/>
          <ac:picMkLst>
            <pc:docMk/>
            <pc:sldMk cId="1441035197" sldId="283"/>
            <ac:picMk id="4" creationId="{461F33DF-B9AC-4AD9-B76A-3832727431D1}"/>
          </ac:picMkLst>
        </pc:picChg>
      </pc:sldChg>
      <pc:sldChg chg="new del">
        <pc:chgData name="Gupta, Roy" userId="4b79d92f-b527-4080-b777-d94d4729c50b" providerId="ADAL" clId="{241EF375-06EE-455A-8939-ED0772AD67EF}" dt="2021-08-23T03:01:59.726" v="2655" actId="47"/>
        <pc:sldMkLst>
          <pc:docMk/>
          <pc:sldMk cId="734744071" sldId="284"/>
        </pc:sldMkLst>
      </pc:sldChg>
      <pc:sldChg chg="addSp delSp modSp add mod setBg">
        <pc:chgData name="Gupta, Roy" userId="4b79d92f-b527-4080-b777-d94d4729c50b" providerId="ADAL" clId="{241EF375-06EE-455A-8939-ED0772AD67EF}" dt="2021-08-23T03:02:53.235" v="2675"/>
        <pc:sldMkLst>
          <pc:docMk/>
          <pc:sldMk cId="2653803341" sldId="285"/>
        </pc:sldMkLst>
        <pc:spChg chg="mod">
          <ac:chgData name="Gupta, Roy" userId="4b79d92f-b527-4080-b777-d94d4729c50b" providerId="ADAL" clId="{241EF375-06EE-455A-8939-ED0772AD67EF}" dt="2021-08-23T03:02:20.949" v="2673" actId="20577"/>
          <ac:spMkLst>
            <pc:docMk/>
            <pc:sldMk cId="2653803341" sldId="285"/>
            <ac:spMk id="3" creationId="{DD60F33B-FD0B-4AF6-89B4-A058B4366714}"/>
          </ac:spMkLst>
        </pc:spChg>
        <pc:picChg chg="del">
          <ac:chgData name="Gupta, Roy" userId="4b79d92f-b527-4080-b777-d94d4729c50b" providerId="ADAL" clId="{241EF375-06EE-455A-8939-ED0772AD67EF}" dt="2021-08-23T03:02:52.701" v="2674" actId="478"/>
          <ac:picMkLst>
            <pc:docMk/>
            <pc:sldMk cId="2653803341" sldId="285"/>
            <ac:picMk id="2" creationId="{78B6B64B-44A8-4A71-A3F5-49B38C444335}"/>
          </ac:picMkLst>
        </pc:picChg>
        <pc:picChg chg="add">
          <ac:chgData name="Gupta, Roy" userId="4b79d92f-b527-4080-b777-d94d4729c50b" providerId="ADAL" clId="{241EF375-06EE-455A-8939-ED0772AD67EF}" dt="2021-08-23T03:02:53.235" v="2675"/>
          <ac:picMkLst>
            <pc:docMk/>
            <pc:sldMk cId="2653803341" sldId="285"/>
            <ac:picMk id="4" creationId="{ECDA8035-9451-4C61-AF4C-8A20F2F78973}"/>
          </ac:picMkLst>
        </pc:picChg>
      </pc:sldChg>
      <pc:sldChg chg="addSp delSp modSp new mod setBg">
        <pc:chgData name="Gupta, Roy" userId="4b79d92f-b527-4080-b777-d94d4729c50b" providerId="ADAL" clId="{241EF375-06EE-455A-8939-ED0772AD67EF}" dt="2021-08-23T03:07:21.636" v="2749" actId="20577"/>
        <pc:sldMkLst>
          <pc:docMk/>
          <pc:sldMk cId="3770048528" sldId="286"/>
        </pc:sldMkLst>
        <pc:spChg chg="del">
          <ac:chgData name="Gupta, Roy" userId="4b79d92f-b527-4080-b777-d94d4729c50b" providerId="ADAL" clId="{241EF375-06EE-455A-8939-ED0772AD67EF}" dt="2021-08-23T03:03:19.809" v="2679" actId="478"/>
          <ac:spMkLst>
            <pc:docMk/>
            <pc:sldMk cId="3770048528" sldId="286"/>
            <ac:spMk id="2" creationId="{6C7C5A57-1803-4122-903B-B54C3B157177}"/>
          </ac:spMkLst>
        </pc:spChg>
        <pc:spChg chg="del">
          <ac:chgData name="Gupta, Roy" userId="4b79d92f-b527-4080-b777-d94d4729c50b" providerId="ADAL" clId="{241EF375-06EE-455A-8939-ED0772AD67EF}" dt="2021-08-23T03:03:18.597" v="2678" actId="478"/>
          <ac:spMkLst>
            <pc:docMk/>
            <pc:sldMk cId="3770048528" sldId="286"/>
            <ac:spMk id="3" creationId="{E7F62C26-BBEB-4266-A195-4BC352FABE15}"/>
          </ac:spMkLst>
        </pc:spChg>
        <pc:spChg chg="add mod">
          <ac:chgData name="Gupta, Roy" userId="4b79d92f-b527-4080-b777-d94d4729c50b" providerId="ADAL" clId="{241EF375-06EE-455A-8939-ED0772AD67EF}" dt="2021-08-23T03:07:21.636" v="2749" actId="20577"/>
          <ac:spMkLst>
            <pc:docMk/>
            <pc:sldMk cId="3770048528" sldId="286"/>
            <ac:spMk id="5" creationId="{78B8BC8E-E531-4853-881E-4D79308FA080}"/>
          </ac:spMkLst>
        </pc:spChg>
        <pc:picChg chg="add mod">
          <ac:chgData name="Gupta, Roy" userId="4b79d92f-b527-4080-b777-d94d4729c50b" providerId="ADAL" clId="{241EF375-06EE-455A-8939-ED0772AD67EF}" dt="2021-08-23T03:06:47.068" v="2685" actId="1076"/>
          <ac:picMkLst>
            <pc:docMk/>
            <pc:sldMk cId="3770048528" sldId="286"/>
            <ac:picMk id="4" creationId="{3B13D5F0-EDAF-4382-9689-77C19FBEAC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DE08D-B17A-4A08-A3F0-260745D0C2C9}" type="datetimeFigureOut">
              <a:rPr lang="en-CA" smtClean="0"/>
              <a:t>2021-10-16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C1DB4-CC81-4A89-BB3C-03A737108566}" type="slidenum">
              <a:rPr lang="en-CA" smtClean="0"/>
              <a:t>‹#›</a:t>
            </a:fld>
            <a:endParaRPr lang="en-CA"/>
          </a:p>
        </p:txBody>
      </p:sp>
    </p:spTree>
    <p:extLst>
      <p:ext uri="{BB962C8B-B14F-4D97-AF65-F5344CB8AC3E}">
        <p14:creationId xmlns:p14="http://schemas.microsoft.com/office/powerpoint/2010/main" val="103708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Bahnschrift Light Condensed" panose="020B0502040204020203" pitchFamily="34" charset="0"/>
            </a:endParaRPr>
          </a:p>
          <a:p>
            <a:endParaRPr lang="en-CA" dirty="0"/>
          </a:p>
        </p:txBody>
      </p:sp>
      <p:sp>
        <p:nvSpPr>
          <p:cNvPr id="4" name="Slide Number Placeholder 3"/>
          <p:cNvSpPr>
            <a:spLocks noGrp="1"/>
          </p:cNvSpPr>
          <p:nvPr>
            <p:ph type="sldNum" sz="quarter" idx="5"/>
          </p:nvPr>
        </p:nvSpPr>
        <p:spPr/>
        <p:txBody>
          <a:bodyPr/>
          <a:lstStyle/>
          <a:p>
            <a:fld id="{A48C1DB4-CC81-4A89-BB3C-03A737108566}" type="slidenum">
              <a:rPr lang="en-CA" smtClean="0"/>
              <a:t>2</a:t>
            </a:fld>
            <a:endParaRPr lang="en-CA"/>
          </a:p>
        </p:txBody>
      </p:sp>
    </p:spTree>
    <p:extLst>
      <p:ext uri="{BB962C8B-B14F-4D97-AF65-F5344CB8AC3E}">
        <p14:creationId xmlns:p14="http://schemas.microsoft.com/office/powerpoint/2010/main" val="369753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Sonova’s Audiological Care (AC) is one of the largest business units comprising of a network of stores through which consumers can purchase hearing aids and other accessories directly. One of the key objectives in AC is to continuously increase the number of customers who repurchase a hearing aid from one of our stores.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an effort to improve the repurchase rate, the VP of Marketing has asked me to use historical data to better understand the key drivers of repurchase and build a data science model that enables the marketing department to better tailor their promotional campaigns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48C1DB4-CC81-4A89-BB3C-03A737108566}" type="slidenum">
              <a:rPr lang="en-CA" smtClean="0"/>
              <a:t>3</a:t>
            </a:fld>
            <a:endParaRPr lang="en-CA"/>
          </a:p>
        </p:txBody>
      </p:sp>
    </p:spTree>
    <p:extLst>
      <p:ext uri="{BB962C8B-B14F-4D97-AF65-F5344CB8AC3E}">
        <p14:creationId xmlns:p14="http://schemas.microsoft.com/office/powerpoint/2010/main" val="177213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48C1DB4-CC81-4A89-BB3C-03A737108566}" type="slidenum">
              <a:rPr lang="en-CA" smtClean="0"/>
              <a:t>4</a:t>
            </a:fld>
            <a:endParaRPr lang="en-CA"/>
          </a:p>
        </p:txBody>
      </p:sp>
    </p:spTree>
    <p:extLst>
      <p:ext uri="{BB962C8B-B14F-4D97-AF65-F5344CB8AC3E}">
        <p14:creationId xmlns:p14="http://schemas.microsoft.com/office/powerpoint/2010/main" val="369050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Further decline is anticipated by FY 2021. Sales year was also very significant for our solution, which will be explained further</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analyzing the sales data, i can track the customers who have repurchased the hearing aid in the past. These customers are mostly likely to buy from Sonova Stores again. Also, there is another set of customers, who have a valid discount code, they are also one of the contenders for repurchase of hearing aids. Considering this as a classification problem, I want to identify which customers are likely to repurchase, and i will also identify the significant drivers to identify the factors behind the repurchase.</a:t>
            </a:r>
          </a:p>
        </p:txBody>
      </p:sp>
      <p:sp>
        <p:nvSpPr>
          <p:cNvPr id="4" name="Slide Number Placeholder 3"/>
          <p:cNvSpPr>
            <a:spLocks noGrp="1"/>
          </p:cNvSpPr>
          <p:nvPr>
            <p:ph type="sldNum" sz="quarter" idx="5"/>
          </p:nvPr>
        </p:nvSpPr>
        <p:spPr/>
        <p:txBody>
          <a:bodyPr/>
          <a:lstStyle/>
          <a:p>
            <a:fld id="{A48C1DB4-CC81-4A89-BB3C-03A737108566}" type="slidenum">
              <a:rPr lang="en-CA" smtClean="0"/>
              <a:t>5</a:t>
            </a:fld>
            <a:endParaRPr lang="en-CA"/>
          </a:p>
        </p:txBody>
      </p:sp>
    </p:spTree>
    <p:extLst>
      <p:ext uri="{BB962C8B-B14F-4D97-AF65-F5344CB8AC3E}">
        <p14:creationId xmlns:p14="http://schemas.microsoft.com/office/powerpoint/2010/main" val="407930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Accuracy is ROC AUC Metrics</a:t>
            </a:r>
          </a:p>
        </p:txBody>
      </p:sp>
      <p:sp>
        <p:nvSpPr>
          <p:cNvPr id="4" name="Slide Number Placeholder 3"/>
          <p:cNvSpPr>
            <a:spLocks noGrp="1"/>
          </p:cNvSpPr>
          <p:nvPr>
            <p:ph type="sldNum" sz="quarter" idx="5"/>
          </p:nvPr>
        </p:nvSpPr>
        <p:spPr/>
        <p:txBody>
          <a:bodyPr/>
          <a:lstStyle/>
          <a:p>
            <a:fld id="{A48C1DB4-CC81-4A89-BB3C-03A737108566}" type="slidenum">
              <a:rPr lang="en-CA" smtClean="0"/>
              <a:t>13</a:t>
            </a:fld>
            <a:endParaRPr lang="en-CA"/>
          </a:p>
        </p:txBody>
      </p:sp>
    </p:spTree>
    <p:extLst>
      <p:ext uri="{BB962C8B-B14F-4D97-AF65-F5344CB8AC3E}">
        <p14:creationId xmlns:p14="http://schemas.microsoft.com/office/powerpoint/2010/main" val="351590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Capturing new markets, will also improve increasing call volumes from customer service.</a:t>
            </a:r>
          </a:p>
          <a:p>
            <a:r>
              <a:rPr lang="en-US" dirty="0">
                <a:solidFill>
                  <a:srgbClr val="2F2F2F"/>
                </a:solidFill>
                <a:latin typeface="Bahnschrift Light Condensed" panose="020B0502040204020203" pitchFamily="34" charset="0"/>
              </a:rPr>
              <a:t>Know your customer : </a:t>
            </a:r>
            <a:r>
              <a:rPr lang="en-CA" dirty="0"/>
              <a:t>Year of birth was significant in my models. So a recommended strategy is to Customize promotion for different ages. Also Call month was significant, so certain promotions can be applied on boxing day, Black friday</a:t>
            </a:r>
          </a:p>
          <a:p>
            <a:r>
              <a:rPr lang="en-CA" dirty="0"/>
              <a:t>I found discount codes to be useful in my best model.</a:t>
            </a:r>
          </a:p>
          <a:p>
            <a:endParaRPr lang="en-CA" dirty="0"/>
          </a:p>
          <a:p>
            <a:r>
              <a:rPr lang="en-CA" dirty="0"/>
              <a:t>Advanced Complete Loss Levels L3, L4, L5 were important features extracted from models. A Chatbot will be useful, when assisting the customers using Call list.</a:t>
            </a:r>
          </a:p>
        </p:txBody>
      </p:sp>
      <p:sp>
        <p:nvSpPr>
          <p:cNvPr id="4" name="Slide Number Placeholder 3"/>
          <p:cNvSpPr>
            <a:spLocks noGrp="1"/>
          </p:cNvSpPr>
          <p:nvPr>
            <p:ph type="sldNum" sz="quarter" idx="5"/>
          </p:nvPr>
        </p:nvSpPr>
        <p:spPr/>
        <p:txBody>
          <a:bodyPr/>
          <a:lstStyle/>
          <a:p>
            <a:fld id="{A48C1DB4-CC81-4A89-BB3C-03A737108566}" type="slidenum">
              <a:rPr lang="en-CA" smtClean="0"/>
              <a:t>18</a:t>
            </a:fld>
            <a:endParaRPr lang="en-CA"/>
          </a:p>
        </p:txBody>
      </p:sp>
    </p:spTree>
    <p:extLst>
      <p:ext uri="{BB962C8B-B14F-4D97-AF65-F5344CB8AC3E}">
        <p14:creationId xmlns:p14="http://schemas.microsoft.com/office/powerpoint/2010/main" val="71346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14291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25772-9B01-492B-9738-2E0A727C1A34}" type="datetimeFigureOut">
              <a:rPr lang="en-CA" smtClean="0"/>
              <a:t>2021-10-16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165466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3094601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1288683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176778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65964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320762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1415483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48707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190046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5772-9B01-492B-9738-2E0A727C1A34}" type="datetimeFigureOut">
              <a:rPr lang="en-CA" smtClean="0"/>
              <a:t>2021-10-16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3663959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5772-9B01-492B-9738-2E0A727C1A34}" type="datetimeFigureOut">
              <a:rPr lang="en-CA" smtClean="0"/>
              <a:t>2021-10-16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9736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5772-9B01-492B-9738-2E0A727C1A34}" type="datetimeFigureOut">
              <a:rPr lang="en-CA" smtClean="0"/>
              <a:t>2021-10-16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199714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5772-9B01-492B-9738-2E0A727C1A34}" type="datetimeFigureOut">
              <a:rPr lang="en-CA" smtClean="0"/>
              <a:t>2021-10-16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129604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5772-9B01-492B-9738-2E0A727C1A34}" type="datetimeFigureOut">
              <a:rPr lang="en-CA" smtClean="0"/>
              <a:t>2021-10-16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763806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25772-9B01-492B-9738-2E0A727C1A34}" type="datetimeFigureOut">
              <a:rPr lang="en-CA" smtClean="0"/>
              <a:t>2021-10-16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6701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25772-9B01-492B-9738-2E0A727C1A34}" type="datetimeFigureOut">
              <a:rPr lang="en-CA" smtClean="0"/>
              <a:t>2021-10-16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DFCC482-079B-4226-A824-EC0190E10655}" type="slidenum">
              <a:rPr lang="en-CA" smtClean="0"/>
              <a:t>‹#›</a:t>
            </a:fld>
            <a:endParaRPr lang="en-CA"/>
          </a:p>
        </p:txBody>
      </p:sp>
    </p:spTree>
    <p:extLst>
      <p:ext uri="{BB962C8B-B14F-4D97-AF65-F5344CB8AC3E}">
        <p14:creationId xmlns:p14="http://schemas.microsoft.com/office/powerpoint/2010/main" val="3946790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425772-9B01-492B-9738-2E0A727C1A34}" type="datetimeFigureOut">
              <a:rPr lang="en-CA" smtClean="0"/>
              <a:t>2021-10-16</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FCC482-079B-4226-A824-EC0190E10655}" type="slidenum">
              <a:rPr lang="en-CA" smtClean="0"/>
              <a:t>‹#›</a:t>
            </a:fld>
            <a:endParaRPr lang="en-CA"/>
          </a:p>
        </p:txBody>
      </p:sp>
    </p:spTree>
    <p:extLst>
      <p:ext uri="{BB962C8B-B14F-4D97-AF65-F5344CB8AC3E}">
        <p14:creationId xmlns:p14="http://schemas.microsoft.com/office/powerpoint/2010/main" val="429032290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svg"/></Relationships>
</file>

<file path=ppt/slides/_rels/slide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3.sv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0.png"/><Relationship Id="rId7"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21.sv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811D3F-63F3-4EE9-8A70-9F9C8B546834}"/>
              </a:ext>
            </a:extLst>
          </p:cNvPr>
          <p:cNvSpPr txBox="1"/>
          <p:nvPr/>
        </p:nvSpPr>
        <p:spPr>
          <a:xfrm>
            <a:off x="2651759" y="2322576"/>
            <a:ext cx="8980463" cy="1015663"/>
          </a:xfrm>
          <a:prstGeom prst="rect">
            <a:avLst/>
          </a:prstGeom>
          <a:noFill/>
        </p:spPr>
        <p:txBody>
          <a:bodyPr wrap="square" rtlCol="0">
            <a:spAutoFit/>
          </a:bodyPr>
          <a:lstStyle/>
          <a:p>
            <a:r>
              <a:rPr lang="en-CA" sz="3600" dirty="0">
                <a:latin typeface="Bahnschrift Light Condensed" panose="020B0502040204020203" pitchFamily="34" charset="0"/>
                <a:cs typeface="Calibri Light" panose="020F0302020204030204" pitchFamily="34" charset="0"/>
              </a:rPr>
              <a:t>Buyers Retention and Acquisition Strategy using AI</a:t>
            </a:r>
          </a:p>
          <a:p>
            <a:r>
              <a:rPr lang="en-CA" sz="2400" dirty="0">
                <a:latin typeface="Bahnschrift Light Condensed" panose="020B0502040204020203" pitchFamily="34" charset="0"/>
                <a:cs typeface="Calibri Light" panose="020F0302020204030204" pitchFamily="34" charset="0"/>
              </a:rPr>
              <a:t>Sonova Audiological Care</a:t>
            </a:r>
          </a:p>
        </p:txBody>
      </p:sp>
      <p:sp>
        <p:nvSpPr>
          <p:cNvPr id="21" name="TextBox 20">
            <a:extLst>
              <a:ext uri="{FF2B5EF4-FFF2-40B4-BE49-F238E27FC236}">
                <a16:creationId xmlns:a16="http://schemas.microsoft.com/office/drawing/2014/main" id="{EF0B4377-7391-4C8E-9D02-7227E6255B79}"/>
              </a:ext>
            </a:extLst>
          </p:cNvPr>
          <p:cNvSpPr txBox="1"/>
          <p:nvPr/>
        </p:nvSpPr>
        <p:spPr>
          <a:xfrm>
            <a:off x="8857957" y="6334780"/>
            <a:ext cx="3547989" cy="523220"/>
          </a:xfrm>
          <a:prstGeom prst="rect">
            <a:avLst/>
          </a:prstGeom>
          <a:noFill/>
        </p:spPr>
        <p:txBody>
          <a:bodyPr wrap="square" rtlCol="0">
            <a:spAutoFit/>
          </a:bodyPr>
          <a:lstStyle/>
          <a:p>
            <a:r>
              <a:rPr lang="en-CA" sz="2800" dirty="0">
                <a:latin typeface="Bahnschrift Light Condensed" panose="020B0502040204020203" pitchFamily="34" charset="0"/>
                <a:cs typeface="Calibri Light" panose="020F0302020204030204" pitchFamily="34" charset="0"/>
              </a:rPr>
              <a:t>Presented By Ashish Gupta</a:t>
            </a:r>
          </a:p>
        </p:txBody>
      </p:sp>
    </p:spTree>
    <p:extLst>
      <p:ext uri="{BB962C8B-B14F-4D97-AF65-F5344CB8AC3E}">
        <p14:creationId xmlns:p14="http://schemas.microsoft.com/office/powerpoint/2010/main" val="93613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60F33B-FD0B-4AF6-89B4-A058B4366714}"/>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Reference 4 : Customer Base across Canada – By Province </a:t>
            </a:r>
          </a:p>
        </p:txBody>
      </p:sp>
      <p:pic>
        <p:nvPicPr>
          <p:cNvPr id="4" name="Picture 3">
            <a:extLst>
              <a:ext uri="{FF2B5EF4-FFF2-40B4-BE49-F238E27FC236}">
                <a16:creationId xmlns:a16="http://schemas.microsoft.com/office/drawing/2014/main" id="{ECDA8035-9451-4C61-AF4C-8A20F2F78973}"/>
              </a:ext>
            </a:extLst>
          </p:cNvPr>
          <p:cNvPicPr>
            <a:picLocks noChangeAspect="1"/>
          </p:cNvPicPr>
          <p:nvPr/>
        </p:nvPicPr>
        <p:blipFill>
          <a:blip r:embed="rId2"/>
          <a:stretch>
            <a:fillRect/>
          </a:stretch>
        </p:blipFill>
        <p:spPr>
          <a:xfrm>
            <a:off x="1840230" y="1509712"/>
            <a:ext cx="8877300" cy="3838575"/>
          </a:xfrm>
          <a:prstGeom prst="rect">
            <a:avLst/>
          </a:prstGeom>
        </p:spPr>
      </p:pic>
    </p:spTree>
    <p:extLst>
      <p:ext uri="{BB962C8B-B14F-4D97-AF65-F5344CB8AC3E}">
        <p14:creationId xmlns:p14="http://schemas.microsoft.com/office/powerpoint/2010/main" val="265380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13D5F0-EDAF-4382-9689-77C19FBEACF8}"/>
              </a:ext>
            </a:extLst>
          </p:cNvPr>
          <p:cNvPicPr>
            <a:picLocks noChangeAspect="1"/>
          </p:cNvPicPr>
          <p:nvPr/>
        </p:nvPicPr>
        <p:blipFill>
          <a:blip r:embed="rId2"/>
          <a:stretch>
            <a:fillRect/>
          </a:stretch>
        </p:blipFill>
        <p:spPr>
          <a:xfrm>
            <a:off x="2051304" y="1641252"/>
            <a:ext cx="8351520" cy="3575495"/>
          </a:xfrm>
          <a:prstGeom prst="rect">
            <a:avLst/>
          </a:prstGeom>
        </p:spPr>
      </p:pic>
      <p:sp>
        <p:nvSpPr>
          <p:cNvPr id="5" name="Rectangle 4">
            <a:extLst>
              <a:ext uri="{FF2B5EF4-FFF2-40B4-BE49-F238E27FC236}">
                <a16:creationId xmlns:a16="http://schemas.microsoft.com/office/drawing/2014/main" id="{78B8BC8E-E531-4853-881E-4D79308FA080}"/>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Reference 5 : Customer Affected by Combined Loss </a:t>
            </a:r>
          </a:p>
        </p:txBody>
      </p:sp>
    </p:spTree>
    <p:extLst>
      <p:ext uri="{BB962C8B-B14F-4D97-AF65-F5344CB8AC3E}">
        <p14:creationId xmlns:p14="http://schemas.microsoft.com/office/powerpoint/2010/main" val="377004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5B4B08-B87D-45A7-89F5-5C75D659E3FB}"/>
              </a:ext>
            </a:extLst>
          </p:cNvPr>
          <p:cNvSpPr txBox="1"/>
          <p:nvPr/>
        </p:nvSpPr>
        <p:spPr>
          <a:xfrm>
            <a:off x="1605768" y="2782669"/>
            <a:ext cx="8980463" cy="646331"/>
          </a:xfrm>
          <a:prstGeom prst="rect">
            <a:avLst/>
          </a:prstGeom>
          <a:noFill/>
        </p:spPr>
        <p:txBody>
          <a:bodyPr wrap="square" rtlCol="0">
            <a:spAutoFit/>
          </a:bodyPr>
          <a:lstStyle/>
          <a:p>
            <a:pPr algn="ctr"/>
            <a:r>
              <a:rPr lang="en-CA" sz="3600" dirty="0">
                <a:latin typeface="Bahnschrift Light Condensed" panose="020B0502040204020203" pitchFamily="34" charset="0"/>
                <a:cs typeface="Calibri Light" panose="020F0302020204030204" pitchFamily="34" charset="0"/>
              </a:rPr>
              <a:t>References : ML Model Interpretations</a:t>
            </a:r>
          </a:p>
        </p:txBody>
      </p:sp>
    </p:spTree>
    <p:extLst>
      <p:ext uri="{BB962C8B-B14F-4D97-AF65-F5344CB8AC3E}">
        <p14:creationId xmlns:p14="http://schemas.microsoft.com/office/powerpoint/2010/main" val="5088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E79EEF-69A5-4CB6-A57B-8A2DB43EC087}"/>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Random Forest Classifier</a:t>
            </a:r>
          </a:p>
        </p:txBody>
      </p:sp>
      <p:grpSp>
        <p:nvGrpSpPr>
          <p:cNvPr id="31" name="Group 30">
            <a:extLst>
              <a:ext uri="{FF2B5EF4-FFF2-40B4-BE49-F238E27FC236}">
                <a16:creationId xmlns:a16="http://schemas.microsoft.com/office/drawing/2014/main" id="{90D7D580-A344-4BA1-B7A2-5EC99550587C}"/>
              </a:ext>
            </a:extLst>
          </p:cNvPr>
          <p:cNvGrpSpPr/>
          <p:nvPr/>
        </p:nvGrpSpPr>
        <p:grpSpPr>
          <a:xfrm>
            <a:off x="2029793" y="1583651"/>
            <a:ext cx="2763880" cy="606255"/>
            <a:chOff x="2029793" y="1583651"/>
            <a:chExt cx="2763880" cy="606255"/>
          </a:xfrm>
        </p:grpSpPr>
        <p:pic>
          <p:nvPicPr>
            <p:cNvPr id="6" name="Graphic 5" descr="Dim (Smaller Sun) outline">
              <a:extLst>
                <a:ext uri="{FF2B5EF4-FFF2-40B4-BE49-F238E27FC236}">
                  <a16:creationId xmlns:a16="http://schemas.microsoft.com/office/drawing/2014/main" id="{F6F36550-1A4E-4470-B4F2-8C9D4FABA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29793" y="1583651"/>
              <a:ext cx="606255" cy="606255"/>
            </a:xfrm>
            <a:prstGeom prst="rect">
              <a:avLst/>
            </a:prstGeom>
          </p:spPr>
        </p:pic>
        <p:sp>
          <p:nvSpPr>
            <p:cNvPr id="9" name="Rectangle 8">
              <a:extLst>
                <a:ext uri="{FF2B5EF4-FFF2-40B4-BE49-F238E27FC236}">
                  <a16:creationId xmlns:a16="http://schemas.microsoft.com/office/drawing/2014/main" id="{19436A34-06E8-4F67-AF73-47EC588FD190}"/>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Recall</a:t>
              </a:r>
            </a:p>
          </p:txBody>
        </p:sp>
        <p:sp>
          <p:nvSpPr>
            <p:cNvPr id="10" name="Rectangle 9">
              <a:extLst>
                <a:ext uri="{FF2B5EF4-FFF2-40B4-BE49-F238E27FC236}">
                  <a16:creationId xmlns:a16="http://schemas.microsoft.com/office/drawing/2014/main" id="{06FE9FCA-8867-4F42-87AD-FC245CC54970}"/>
                </a:ext>
              </a:extLst>
            </p:cNvPr>
            <p:cNvSpPr/>
            <p:nvPr/>
          </p:nvSpPr>
          <p:spPr>
            <a:xfrm>
              <a:off x="2563369" y="1690818"/>
              <a:ext cx="510076"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64%</a:t>
              </a:r>
              <a:endParaRPr lang="en-CA" dirty="0">
                <a:solidFill>
                  <a:schemeClr val="accent2"/>
                </a:solidFill>
              </a:endParaRPr>
            </a:p>
          </p:txBody>
        </p:sp>
      </p:grpSp>
      <p:pic>
        <p:nvPicPr>
          <p:cNvPr id="28" name="Picture 27">
            <a:extLst>
              <a:ext uri="{FF2B5EF4-FFF2-40B4-BE49-F238E27FC236}">
                <a16:creationId xmlns:a16="http://schemas.microsoft.com/office/drawing/2014/main" id="{184BD8DD-949C-491A-9647-D9D8B112CC90}"/>
              </a:ext>
            </a:extLst>
          </p:cNvPr>
          <p:cNvPicPr>
            <a:picLocks noChangeAspect="1"/>
          </p:cNvPicPr>
          <p:nvPr/>
        </p:nvPicPr>
        <p:blipFill>
          <a:blip r:embed="rId5"/>
          <a:stretch>
            <a:fillRect/>
          </a:stretch>
        </p:blipFill>
        <p:spPr>
          <a:xfrm>
            <a:off x="1829181" y="2314653"/>
            <a:ext cx="8677275" cy="3848100"/>
          </a:xfrm>
          <a:prstGeom prst="rect">
            <a:avLst/>
          </a:prstGeom>
        </p:spPr>
      </p:pic>
      <p:grpSp>
        <p:nvGrpSpPr>
          <p:cNvPr id="32" name="Group 31">
            <a:extLst>
              <a:ext uri="{FF2B5EF4-FFF2-40B4-BE49-F238E27FC236}">
                <a16:creationId xmlns:a16="http://schemas.microsoft.com/office/drawing/2014/main" id="{E5D2DBE5-7CE2-4F91-A727-69AAE248762B}"/>
              </a:ext>
            </a:extLst>
          </p:cNvPr>
          <p:cNvGrpSpPr/>
          <p:nvPr/>
        </p:nvGrpSpPr>
        <p:grpSpPr>
          <a:xfrm>
            <a:off x="7742576" y="1572356"/>
            <a:ext cx="2763880" cy="606255"/>
            <a:chOff x="2029793" y="1583651"/>
            <a:chExt cx="2763880" cy="606255"/>
          </a:xfrm>
        </p:grpSpPr>
        <p:pic>
          <p:nvPicPr>
            <p:cNvPr id="33" name="Graphic 32" descr="Flag1 with solid fill">
              <a:extLst>
                <a:ext uri="{FF2B5EF4-FFF2-40B4-BE49-F238E27FC236}">
                  <a16:creationId xmlns:a16="http://schemas.microsoft.com/office/drawing/2014/main" id="{18F4B022-630A-4695-B1D1-5B6F4DF0B9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2029793" y="1583651"/>
              <a:ext cx="606255" cy="606255"/>
            </a:xfrm>
            <a:prstGeom prst="rect">
              <a:avLst/>
            </a:prstGeom>
          </p:spPr>
        </p:pic>
        <p:sp>
          <p:nvSpPr>
            <p:cNvPr id="34" name="Rectangle 33">
              <a:extLst>
                <a:ext uri="{FF2B5EF4-FFF2-40B4-BE49-F238E27FC236}">
                  <a16:creationId xmlns:a16="http://schemas.microsoft.com/office/drawing/2014/main" id="{E9A85643-1D10-4DEA-9F37-C5A6CB1AB797}"/>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ROC-AUC</a:t>
              </a:r>
            </a:p>
          </p:txBody>
        </p:sp>
        <p:sp>
          <p:nvSpPr>
            <p:cNvPr id="35" name="Rectangle 34">
              <a:extLst>
                <a:ext uri="{FF2B5EF4-FFF2-40B4-BE49-F238E27FC236}">
                  <a16:creationId xmlns:a16="http://schemas.microsoft.com/office/drawing/2014/main" id="{F3FCB7D7-F329-44E2-BB40-7FA8C7CA9443}"/>
                </a:ext>
              </a:extLst>
            </p:cNvPr>
            <p:cNvSpPr/>
            <p:nvPr/>
          </p:nvSpPr>
          <p:spPr>
            <a:xfrm>
              <a:off x="2563369" y="1690818"/>
              <a:ext cx="498855"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76%</a:t>
              </a:r>
              <a:endParaRPr lang="en-CA" dirty="0">
                <a:solidFill>
                  <a:schemeClr val="accent2"/>
                </a:solidFill>
              </a:endParaRPr>
            </a:p>
          </p:txBody>
        </p:sp>
      </p:grpSp>
      <p:sp>
        <p:nvSpPr>
          <p:cNvPr id="38" name="Rectangle 37">
            <a:extLst>
              <a:ext uri="{FF2B5EF4-FFF2-40B4-BE49-F238E27FC236}">
                <a16:creationId xmlns:a16="http://schemas.microsoft.com/office/drawing/2014/main" id="{A7C2C381-B497-4E03-8C56-A439729CB88B}"/>
              </a:ext>
            </a:extLst>
          </p:cNvPr>
          <p:cNvSpPr/>
          <p:nvPr/>
        </p:nvSpPr>
        <p:spPr>
          <a:xfrm>
            <a:off x="5652597" y="6284925"/>
            <a:ext cx="1252566" cy="276999"/>
          </a:xfrm>
          <a:prstGeom prst="rect">
            <a:avLst/>
          </a:prstGeom>
        </p:spPr>
        <p:txBody>
          <a:bodyPr wrap="square">
            <a:spAutoFit/>
          </a:bodyPr>
          <a:lstStyle/>
          <a:p>
            <a:r>
              <a:rPr lang="en-US" sz="1200" dirty="0">
                <a:solidFill>
                  <a:srgbClr val="2F2F2F"/>
                </a:solidFill>
                <a:latin typeface="Bahnschrift Light Condensed" panose="020B0502040204020203" pitchFamily="34" charset="0"/>
              </a:rPr>
              <a:t>Top Features</a:t>
            </a:r>
          </a:p>
        </p:txBody>
      </p:sp>
    </p:spTree>
    <p:extLst>
      <p:ext uri="{BB962C8B-B14F-4D97-AF65-F5344CB8AC3E}">
        <p14:creationId xmlns:p14="http://schemas.microsoft.com/office/powerpoint/2010/main" val="31035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0C22B3-3DB8-4D83-A4D0-28771F1C4D5E}"/>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Extra Trees Classifier</a:t>
            </a:r>
          </a:p>
        </p:txBody>
      </p:sp>
      <p:grpSp>
        <p:nvGrpSpPr>
          <p:cNvPr id="5" name="Group 4">
            <a:extLst>
              <a:ext uri="{FF2B5EF4-FFF2-40B4-BE49-F238E27FC236}">
                <a16:creationId xmlns:a16="http://schemas.microsoft.com/office/drawing/2014/main" id="{7659F526-6CA2-49A0-B315-2C2E9383BC5D}"/>
              </a:ext>
            </a:extLst>
          </p:cNvPr>
          <p:cNvGrpSpPr/>
          <p:nvPr/>
        </p:nvGrpSpPr>
        <p:grpSpPr>
          <a:xfrm>
            <a:off x="2029793" y="1583651"/>
            <a:ext cx="2763880" cy="606255"/>
            <a:chOff x="2029793" y="1583651"/>
            <a:chExt cx="2763880" cy="606255"/>
          </a:xfrm>
        </p:grpSpPr>
        <p:pic>
          <p:nvPicPr>
            <p:cNvPr id="6" name="Graphic 5" descr="Dim (Smaller Sun) outline">
              <a:extLst>
                <a:ext uri="{FF2B5EF4-FFF2-40B4-BE49-F238E27FC236}">
                  <a16:creationId xmlns:a16="http://schemas.microsoft.com/office/drawing/2014/main" id="{CFB9D455-2FD9-43BC-B31C-1ECCB9F363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9793" y="1583651"/>
              <a:ext cx="606255" cy="606255"/>
            </a:xfrm>
            <a:prstGeom prst="rect">
              <a:avLst/>
            </a:prstGeom>
          </p:spPr>
        </p:pic>
        <p:sp>
          <p:nvSpPr>
            <p:cNvPr id="7" name="Rectangle 6">
              <a:extLst>
                <a:ext uri="{FF2B5EF4-FFF2-40B4-BE49-F238E27FC236}">
                  <a16:creationId xmlns:a16="http://schemas.microsoft.com/office/drawing/2014/main" id="{AC65EDEA-5164-417C-AC79-43150F852E14}"/>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Recall</a:t>
              </a:r>
            </a:p>
          </p:txBody>
        </p:sp>
        <p:sp>
          <p:nvSpPr>
            <p:cNvPr id="8" name="Rectangle 7">
              <a:extLst>
                <a:ext uri="{FF2B5EF4-FFF2-40B4-BE49-F238E27FC236}">
                  <a16:creationId xmlns:a16="http://schemas.microsoft.com/office/drawing/2014/main" id="{470EC55E-39E0-4443-8340-6558268BB55E}"/>
                </a:ext>
              </a:extLst>
            </p:cNvPr>
            <p:cNvSpPr/>
            <p:nvPr/>
          </p:nvSpPr>
          <p:spPr>
            <a:xfrm>
              <a:off x="2563369" y="1690818"/>
              <a:ext cx="514885"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48%</a:t>
              </a:r>
              <a:endParaRPr lang="en-CA" dirty="0">
                <a:solidFill>
                  <a:schemeClr val="accent2"/>
                </a:solidFill>
              </a:endParaRPr>
            </a:p>
          </p:txBody>
        </p:sp>
      </p:grpSp>
      <p:pic>
        <p:nvPicPr>
          <p:cNvPr id="9" name="Picture 8">
            <a:extLst>
              <a:ext uri="{FF2B5EF4-FFF2-40B4-BE49-F238E27FC236}">
                <a16:creationId xmlns:a16="http://schemas.microsoft.com/office/drawing/2014/main" id="{F1CA8375-403C-42CF-A9FE-2C150BD0B1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5529" y="2314653"/>
            <a:ext cx="7604579" cy="3848100"/>
          </a:xfrm>
          <a:prstGeom prst="rect">
            <a:avLst/>
          </a:prstGeom>
        </p:spPr>
      </p:pic>
      <p:grpSp>
        <p:nvGrpSpPr>
          <p:cNvPr id="10" name="Group 9">
            <a:extLst>
              <a:ext uri="{FF2B5EF4-FFF2-40B4-BE49-F238E27FC236}">
                <a16:creationId xmlns:a16="http://schemas.microsoft.com/office/drawing/2014/main" id="{3F6E0452-EA08-4F3D-B668-C9F3D4F48AB4}"/>
              </a:ext>
            </a:extLst>
          </p:cNvPr>
          <p:cNvGrpSpPr/>
          <p:nvPr/>
        </p:nvGrpSpPr>
        <p:grpSpPr>
          <a:xfrm>
            <a:off x="7742576" y="1572356"/>
            <a:ext cx="2763880" cy="606255"/>
            <a:chOff x="2029793" y="1583651"/>
            <a:chExt cx="2763880" cy="606255"/>
          </a:xfrm>
        </p:grpSpPr>
        <p:pic>
          <p:nvPicPr>
            <p:cNvPr id="11" name="Graphic 10" descr="Flag1 with solid fill">
              <a:extLst>
                <a:ext uri="{FF2B5EF4-FFF2-40B4-BE49-F238E27FC236}">
                  <a16:creationId xmlns:a16="http://schemas.microsoft.com/office/drawing/2014/main" id="{86DFBD90-5577-4FD9-B11C-51964DE346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029793" y="1583651"/>
              <a:ext cx="606255" cy="606255"/>
            </a:xfrm>
            <a:prstGeom prst="rect">
              <a:avLst/>
            </a:prstGeom>
          </p:spPr>
        </p:pic>
        <p:sp>
          <p:nvSpPr>
            <p:cNvPr id="12" name="Rectangle 11">
              <a:extLst>
                <a:ext uri="{FF2B5EF4-FFF2-40B4-BE49-F238E27FC236}">
                  <a16:creationId xmlns:a16="http://schemas.microsoft.com/office/drawing/2014/main" id="{4CCA66EE-A342-4E59-9E98-F5809FF820E9}"/>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ROC AUC</a:t>
              </a:r>
            </a:p>
          </p:txBody>
        </p:sp>
        <p:sp>
          <p:nvSpPr>
            <p:cNvPr id="13" name="Rectangle 12">
              <a:extLst>
                <a:ext uri="{FF2B5EF4-FFF2-40B4-BE49-F238E27FC236}">
                  <a16:creationId xmlns:a16="http://schemas.microsoft.com/office/drawing/2014/main" id="{44A348D5-D2CF-4324-9C6B-B27EA8E2665E}"/>
                </a:ext>
              </a:extLst>
            </p:cNvPr>
            <p:cNvSpPr/>
            <p:nvPr/>
          </p:nvSpPr>
          <p:spPr>
            <a:xfrm>
              <a:off x="2563369" y="1690818"/>
              <a:ext cx="505267"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68%</a:t>
              </a:r>
              <a:endParaRPr lang="en-CA" dirty="0">
                <a:solidFill>
                  <a:schemeClr val="accent2"/>
                </a:solidFill>
              </a:endParaRPr>
            </a:p>
          </p:txBody>
        </p:sp>
      </p:grpSp>
      <p:sp>
        <p:nvSpPr>
          <p:cNvPr id="14" name="Rectangle 13">
            <a:extLst>
              <a:ext uri="{FF2B5EF4-FFF2-40B4-BE49-F238E27FC236}">
                <a16:creationId xmlns:a16="http://schemas.microsoft.com/office/drawing/2014/main" id="{173FBA6D-1145-4D36-BA51-0935FF2AE031}"/>
              </a:ext>
            </a:extLst>
          </p:cNvPr>
          <p:cNvSpPr/>
          <p:nvPr/>
        </p:nvSpPr>
        <p:spPr>
          <a:xfrm>
            <a:off x="5652597" y="6284925"/>
            <a:ext cx="1252566" cy="276999"/>
          </a:xfrm>
          <a:prstGeom prst="rect">
            <a:avLst/>
          </a:prstGeom>
        </p:spPr>
        <p:txBody>
          <a:bodyPr wrap="square">
            <a:spAutoFit/>
          </a:bodyPr>
          <a:lstStyle/>
          <a:p>
            <a:r>
              <a:rPr lang="en-US" sz="1200" dirty="0">
                <a:solidFill>
                  <a:srgbClr val="2F2F2F"/>
                </a:solidFill>
                <a:latin typeface="Bahnschrift Light Condensed" panose="020B0502040204020203" pitchFamily="34" charset="0"/>
              </a:rPr>
              <a:t>Top Features</a:t>
            </a:r>
          </a:p>
        </p:txBody>
      </p:sp>
    </p:spTree>
    <p:extLst>
      <p:ext uri="{BB962C8B-B14F-4D97-AF65-F5344CB8AC3E}">
        <p14:creationId xmlns:p14="http://schemas.microsoft.com/office/powerpoint/2010/main" val="391024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2F3726-3E1B-41EB-87F7-D56EA0583C5D}"/>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ADA Boost Classifier</a:t>
            </a:r>
          </a:p>
        </p:txBody>
      </p:sp>
      <p:grpSp>
        <p:nvGrpSpPr>
          <p:cNvPr id="16" name="Group 15">
            <a:extLst>
              <a:ext uri="{FF2B5EF4-FFF2-40B4-BE49-F238E27FC236}">
                <a16:creationId xmlns:a16="http://schemas.microsoft.com/office/drawing/2014/main" id="{0FB35FAB-9379-49F6-863B-7FDAF8A0CBC2}"/>
              </a:ext>
            </a:extLst>
          </p:cNvPr>
          <p:cNvGrpSpPr/>
          <p:nvPr/>
        </p:nvGrpSpPr>
        <p:grpSpPr>
          <a:xfrm>
            <a:off x="2029793" y="1583651"/>
            <a:ext cx="2763880" cy="606255"/>
            <a:chOff x="2029793" y="1583651"/>
            <a:chExt cx="2763880" cy="606255"/>
          </a:xfrm>
        </p:grpSpPr>
        <p:pic>
          <p:nvPicPr>
            <p:cNvPr id="17" name="Graphic 16" descr="Dim (Smaller Sun) outline">
              <a:extLst>
                <a:ext uri="{FF2B5EF4-FFF2-40B4-BE49-F238E27FC236}">
                  <a16:creationId xmlns:a16="http://schemas.microsoft.com/office/drawing/2014/main" id="{5E975AF0-27A6-428D-BE0D-CCCD6CDC76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9793" y="1583651"/>
              <a:ext cx="606255" cy="606255"/>
            </a:xfrm>
            <a:prstGeom prst="rect">
              <a:avLst/>
            </a:prstGeom>
          </p:spPr>
        </p:pic>
        <p:sp>
          <p:nvSpPr>
            <p:cNvPr id="18" name="Rectangle 17">
              <a:extLst>
                <a:ext uri="{FF2B5EF4-FFF2-40B4-BE49-F238E27FC236}">
                  <a16:creationId xmlns:a16="http://schemas.microsoft.com/office/drawing/2014/main" id="{96F76CA3-B1D0-401B-BC35-F6217E584D78}"/>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Recall</a:t>
              </a:r>
            </a:p>
          </p:txBody>
        </p:sp>
        <p:sp>
          <p:nvSpPr>
            <p:cNvPr id="19" name="Rectangle 18">
              <a:extLst>
                <a:ext uri="{FF2B5EF4-FFF2-40B4-BE49-F238E27FC236}">
                  <a16:creationId xmlns:a16="http://schemas.microsoft.com/office/drawing/2014/main" id="{F51AC795-22D7-48E0-94EB-A2AE4F995545}"/>
                </a:ext>
              </a:extLst>
            </p:cNvPr>
            <p:cNvSpPr/>
            <p:nvPr/>
          </p:nvSpPr>
          <p:spPr>
            <a:xfrm>
              <a:off x="2563369" y="1690818"/>
              <a:ext cx="500458"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69%</a:t>
              </a:r>
              <a:endParaRPr lang="en-CA" dirty="0">
                <a:solidFill>
                  <a:schemeClr val="accent2"/>
                </a:solidFill>
              </a:endParaRPr>
            </a:p>
          </p:txBody>
        </p:sp>
      </p:grpSp>
      <p:grpSp>
        <p:nvGrpSpPr>
          <p:cNvPr id="21" name="Group 20">
            <a:extLst>
              <a:ext uri="{FF2B5EF4-FFF2-40B4-BE49-F238E27FC236}">
                <a16:creationId xmlns:a16="http://schemas.microsoft.com/office/drawing/2014/main" id="{D140D0C4-D174-4889-93B6-1AE89668278C}"/>
              </a:ext>
            </a:extLst>
          </p:cNvPr>
          <p:cNvGrpSpPr/>
          <p:nvPr/>
        </p:nvGrpSpPr>
        <p:grpSpPr>
          <a:xfrm>
            <a:off x="7742576" y="1572356"/>
            <a:ext cx="2763880" cy="606255"/>
            <a:chOff x="2029793" y="1583651"/>
            <a:chExt cx="2763880" cy="606255"/>
          </a:xfrm>
        </p:grpSpPr>
        <p:pic>
          <p:nvPicPr>
            <p:cNvPr id="22" name="Graphic 21" descr="Flag1 with solid fill">
              <a:extLst>
                <a:ext uri="{FF2B5EF4-FFF2-40B4-BE49-F238E27FC236}">
                  <a16:creationId xmlns:a16="http://schemas.microsoft.com/office/drawing/2014/main" id="{665EF0B0-CDBC-48F1-9D80-64F754C4C2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029793" y="1583651"/>
              <a:ext cx="606255" cy="606255"/>
            </a:xfrm>
            <a:prstGeom prst="rect">
              <a:avLst/>
            </a:prstGeom>
          </p:spPr>
        </p:pic>
        <p:sp>
          <p:nvSpPr>
            <p:cNvPr id="23" name="Rectangle 22">
              <a:extLst>
                <a:ext uri="{FF2B5EF4-FFF2-40B4-BE49-F238E27FC236}">
                  <a16:creationId xmlns:a16="http://schemas.microsoft.com/office/drawing/2014/main" id="{C5BB2062-C9B0-4979-A6B3-FA18706CED32}"/>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ROC AUC</a:t>
              </a:r>
            </a:p>
          </p:txBody>
        </p:sp>
        <p:sp>
          <p:nvSpPr>
            <p:cNvPr id="24" name="Rectangle 23">
              <a:extLst>
                <a:ext uri="{FF2B5EF4-FFF2-40B4-BE49-F238E27FC236}">
                  <a16:creationId xmlns:a16="http://schemas.microsoft.com/office/drawing/2014/main" id="{2BD76D03-2B85-4DF7-8A60-A428836336A9}"/>
                </a:ext>
              </a:extLst>
            </p:cNvPr>
            <p:cNvSpPr/>
            <p:nvPr/>
          </p:nvSpPr>
          <p:spPr>
            <a:xfrm>
              <a:off x="2563369" y="1690818"/>
              <a:ext cx="511679"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80%</a:t>
              </a:r>
              <a:endParaRPr lang="en-CA" dirty="0">
                <a:solidFill>
                  <a:schemeClr val="accent2"/>
                </a:solidFill>
              </a:endParaRPr>
            </a:p>
          </p:txBody>
        </p:sp>
      </p:grpSp>
      <p:sp>
        <p:nvSpPr>
          <p:cNvPr id="25" name="Rectangle 24">
            <a:extLst>
              <a:ext uri="{FF2B5EF4-FFF2-40B4-BE49-F238E27FC236}">
                <a16:creationId xmlns:a16="http://schemas.microsoft.com/office/drawing/2014/main" id="{5B67BE05-465F-4133-8555-9820F1FDD46E}"/>
              </a:ext>
            </a:extLst>
          </p:cNvPr>
          <p:cNvSpPr/>
          <p:nvPr/>
        </p:nvSpPr>
        <p:spPr>
          <a:xfrm>
            <a:off x="5652597" y="6284925"/>
            <a:ext cx="1252566" cy="276999"/>
          </a:xfrm>
          <a:prstGeom prst="rect">
            <a:avLst/>
          </a:prstGeom>
        </p:spPr>
        <p:txBody>
          <a:bodyPr wrap="square">
            <a:spAutoFit/>
          </a:bodyPr>
          <a:lstStyle/>
          <a:p>
            <a:r>
              <a:rPr lang="en-US" sz="1200" dirty="0">
                <a:solidFill>
                  <a:srgbClr val="2F2F2F"/>
                </a:solidFill>
                <a:latin typeface="Bahnschrift Light Condensed" panose="020B0502040204020203" pitchFamily="34" charset="0"/>
              </a:rPr>
              <a:t>Top Features</a:t>
            </a:r>
          </a:p>
        </p:txBody>
      </p:sp>
      <p:pic>
        <p:nvPicPr>
          <p:cNvPr id="28" name="Picture 27">
            <a:extLst>
              <a:ext uri="{FF2B5EF4-FFF2-40B4-BE49-F238E27FC236}">
                <a16:creationId xmlns:a16="http://schemas.microsoft.com/office/drawing/2014/main" id="{0AFB6C54-A536-4D90-92CE-01357324746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27403" y="2314653"/>
            <a:ext cx="6680831" cy="3848100"/>
          </a:xfrm>
          <a:prstGeom prst="rect">
            <a:avLst/>
          </a:prstGeom>
        </p:spPr>
      </p:pic>
    </p:spTree>
    <p:extLst>
      <p:ext uri="{BB962C8B-B14F-4D97-AF65-F5344CB8AC3E}">
        <p14:creationId xmlns:p14="http://schemas.microsoft.com/office/powerpoint/2010/main" val="1852952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E344098-46F6-4496-AABD-6107493FB15D}"/>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Logistic Regression</a:t>
            </a:r>
          </a:p>
        </p:txBody>
      </p:sp>
      <p:grpSp>
        <p:nvGrpSpPr>
          <p:cNvPr id="15" name="Group 14">
            <a:extLst>
              <a:ext uri="{FF2B5EF4-FFF2-40B4-BE49-F238E27FC236}">
                <a16:creationId xmlns:a16="http://schemas.microsoft.com/office/drawing/2014/main" id="{BE96A6DA-0E9E-4BC1-B22B-00372D71ECAE}"/>
              </a:ext>
            </a:extLst>
          </p:cNvPr>
          <p:cNvGrpSpPr/>
          <p:nvPr/>
        </p:nvGrpSpPr>
        <p:grpSpPr>
          <a:xfrm>
            <a:off x="2029793" y="1583651"/>
            <a:ext cx="2763880" cy="606255"/>
            <a:chOff x="2029793" y="1583651"/>
            <a:chExt cx="2763880" cy="606255"/>
          </a:xfrm>
        </p:grpSpPr>
        <p:pic>
          <p:nvPicPr>
            <p:cNvPr id="16" name="Graphic 15" descr="Dim (Smaller Sun) outline">
              <a:extLst>
                <a:ext uri="{FF2B5EF4-FFF2-40B4-BE49-F238E27FC236}">
                  <a16:creationId xmlns:a16="http://schemas.microsoft.com/office/drawing/2014/main" id="{5ED0D9F8-BF72-449B-A9AD-B469439B7A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9793" y="1583651"/>
              <a:ext cx="606255" cy="606255"/>
            </a:xfrm>
            <a:prstGeom prst="rect">
              <a:avLst/>
            </a:prstGeom>
          </p:spPr>
        </p:pic>
        <p:sp>
          <p:nvSpPr>
            <p:cNvPr id="17" name="Rectangle 16">
              <a:extLst>
                <a:ext uri="{FF2B5EF4-FFF2-40B4-BE49-F238E27FC236}">
                  <a16:creationId xmlns:a16="http://schemas.microsoft.com/office/drawing/2014/main" id="{07FFC840-6106-4843-98A0-5DBB2293DB5E}"/>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Recall</a:t>
              </a:r>
            </a:p>
          </p:txBody>
        </p:sp>
        <p:sp>
          <p:nvSpPr>
            <p:cNvPr id="18" name="Rectangle 17">
              <a:extLst>
                <a:ext uri="{FF2B5EF4-FFF2-40B4-BE49-F238E27FC236}">
                  <a16:creationId xmlns:a16="http://schemas.microsoft.com/office/drawing/2014/main" id="{59FA353A-A7CC-46F3-AA2D-E69E9F2E4F89}"/>
                </a:ext>
              </a:extLst>
            </p:cNvPr>
            <p:cNvSpPr/>
            <p:nvPr/>
          </p:nvSpPr>
          <p:spPr>
            <a:xfrm>
              <a:off x="2563369" y="1690818"/>
              <a:ext cx="471604"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71%</a:t>
              </a:r>
              <a:endParaRPr lang="en-CA" dirty="0">
                <a:solidFill>
                  <a:schemeClr val="accent2"/>
                </a:solidFill>
              </a:endParaRPr>
            </a:p>
          </p:txBody>
        </p:sp>
      </p:grpSp>
      <p:pic>
        <p:nvPicPr>
          <p:cNvPr id="19" name="Picture 18">
            <a:extLst>
              <a:ext uri="{FF2B5EF4-FFF2-40B4-BE49-F238E27FC236}">
                <a16:creationId xmlns:a16="http://schemas.microsoft.com/office/drawing/2014/main" id="{49479186-3AEA-4709-BD60-381CE35319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59717" y="2314653"/>
            <a:ext cx="7216204" cy="3848100"/>
          </a:xfrm>
          <a:prstGeom prst="rect">
            <a:avLst/>
          </a:prstGeom>
        </p:spPr>
      </p:pic>
      <p:grpSp>
        <p:nvGrpSpPr>
          <p:cNvPr id="20" name="Group 19">
            <a:extLst>
              <a:ext uri="{FF2B5EF4-FFF2-40B4-BE49-F238E27FC236}">
                <a16:creationId xmlns:a16="http://schemas.microsoft.com/office/drawing/2014/main" id="{BB5B6FC6-7ECF-4A8C-A76F-9B680152E74F}"/>
              </a:ext>
            </a:extLst>
          </p:cNvPr>
          <p:cNvGrpSpPr/>
          <p:nvPr/>
        </p:nvGrpSpPr>
        <p:grpSpPr>
          <a:xfrm>
            <a:off x="7742576" y="1572356"/>
            <a:ext cx="2763880" cy="606255"/>
            <a:chOff x="2029793" y="1583651"/>
            <a:chExt cx="2763880" cy="606255"/>
          </a:xfrm>
        </p:grpSpPr>
        <p:pic>
          <p:nvPicPr>
            <p:cNvPr id="21" name="Graphic 20" descr="Flag1 with solid fill">
              <a:extLst>
                <a:ext uri="{FF2B5EF4-FFF2-40B4-BE49-F238E27FC236}">
                  <a16:creationId xmlns:a16="http://schemas.microsoft.com/office/drawing/2014/main" id="{74930A3E-9CD0-4FD4-91AC-89A0397A49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029793" y="1583651"/>
              <a:ext cx="606255" cy="606255"/>
            </a:xfrm>
            <a:prstGeom prst="rect">
              <a:avLst/>
            </a:prstGeom>
          </p:spPr>
        </p:pic>
        <p:sp>
          <p:nvSpPr>
            <p:cNvPr id="22" name="Rectangle 21">
              <a:extLst>
                <a:ext uri="{FF2B5EF4-FFF2-40B4-BE49-F238E27FC236}">
                  <a16:creationId xmlns:a16="http://schemas.microsoft.com/office/drawing/2014/main" id="{EC953DE2-DE16-4E99-8E66-4250F3BB24F7}"/>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ROC AUC</a:t>
              </a:r>
            </a:p>
          </p:txBody>
        </p:sp>
        <p:sp>
          <p:nvSpPr>
            <p:cNvPr id="23" name="Rectangle 22">
              <a:extLst>
                <a:ext uri="{FF2B5EF4-FFF2-40B4-BE49-F238E27FC236}">
                  <a16:creationId xmlns:a16="http://schemas.microsoft.com/office/drawing/2014/main" id="{644187DC-955F-4E74-8004-AE43C8BFB748}"/>
                </a:ext>
              </a:extLst>
            </p:cNvPr>
            <p:cNvSpPr/>
            <p:nvPr/>
          </p:nvSpPr>
          <p:spPr>
            <a:xfrm>
              <a:off x="2563369" y="1690818"/>
              <a:ext cx="478016"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81%</a:t>
              </a:r>
              <a:endParaRPr lang="en-CA" dirty="0">
                <a:solidFill>
                  <a:schemeClr val="accent2"/>
                </a:solidFill>
              </a:endParaRPr>
            </a:p>
          </p:txBody>
        </p:sp>
      </p:grpSp>
    </p:spTree>
    <p:extLst>
      <p:ext uri="{BB962C8B-B14F-4D97-AF65-F5344CB8AC3E}">
        <p14:creationId xmlns:p14="http://schemas.microsoft.com/office/powerpoint/2010/main" val="48866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DC621B-A2BA-42FA-A108-AA741C3BFDB3}"/>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LIGHT GBM Classifier (In Production)</a:t>
            </a:r>
          </a:p>
        </p:txBody>
      </p:sp>
      <p:grpSp>
        <p:nvGrpSpPr>
          <p:cNvPr id="5" name="Group 4">
            <a:extLst>
              <a:ext uri="{FF2B5EF4-FFF2-40B4-BE49-F238E27FC236}">
                <a16:creationId xmlns:a16="http://schemas.microsoft.com/office/drawing/2014/main" id="{E9B86349-F5B3-46B3-8B4F-11BBCF5FD5DF}"/>
              </a:ext>
            </a:extLst>
          </p:cNvPr>
          <p:cNvGrpSpPr/>
          <p:nvPr/>
        </p:nvGrpSpPr>
        <p:grpSpPr>
          <a:xfrm>
            <a:off x="2029793" y="1583651"/>
            <a:ext cx="2763880" cy="606255"/>
            <a:chOff x="2029793" y="1583651"/>
            <a:chExt cx="2763880" cy="606255"/>
          </a:xfrm>
        </p:grpSpPr>
        <p:pic>
          <p:nvPicPr>
            <p:cNvPr id="6" name="Graphic 5" descr="Dim (Smaller Sun) outline">
              <a:extLst>
                <a:ext uri="{FF2B5EF4-FFF2-40B4-BE49-F238E27FC236}">
                  <a16:creationId xmlns:a16="http://schemas.microsoft.com/office/drawing/2014/main" id="{7F80D74C-782D-4248-9669-012DD51EC0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9793" y="1583651"/>
              <a:ext cx="606255" cy="606255"/>
            </a:xfrm>
            <a:prstGeom prst="rect">
              <a:avLst/>
            </a:prstGeom>
          </p:spPr>
        </p:pic>
        <p:sp>
          <p:nvSpPr>
            <p:cNvPr id="7" name="Rectangle 6">
              <a:extLst>
                <a:ext uri="{FF2B5EF4-FFF2-40B4-BE49-F238E27FC236}">
                  <a16:creationId xmlns:a16="http://schemas.microsoft.com/office/drawing/2014/main" id="{CFE27CCD-521F-4701-B290-02272C5B0ED1}"/>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Recall</a:t>
              </a:r>
            </a:p>
          </p:txBody>
        </p:sp>
        <p:sp>
          <p:nvSpPr>
            <p:cNvPr id="8" name="Rectangle 7">
              <a:extLst>
                <a:ext uri="{FF2B5EF4-FFF2-40B4-BE49-F238E27FC236}">
                  <a16:creationId xmlns:a16="http://schemas.microsoft.com/office/drawing/2014/main" id="{1FC2A9AC-82A3-41DF-967D-60FDD3C15E6E}"/>
                </a:ext>
              </a:extLst>
            </p:cNvPr>
            <p:cNvSpPr/>
            <p:nvPr/>
          </p:nvSpPr>
          <p:spPr>
            <a:xfrm>
              <a:off x="2563369" y="1690818"/>
              <a:ext cx="505267"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89%</a:t>
              </a:r>
              <a:endParaRPr lang="en-CA" dirty="0">
                <a:solidFill>
                  <a:schemeClr val="accent2"/>
                </a:solidFill>
              </a:endParaRPr>
            </a:p>
          </p:txBody>
        </p:sp>
      </p:grpSp>
      <p:pic>
        <p:nvPicPr>
          <p:cNvPr id="9" name="Picture 8">
            <a:extLst>
              <a:ext uri="{FF2B5EF4-FFF2-40B4-BE49-F238E27FC236}">
                <a16:creationId xmlns:a16="http://schemas.microsoft.com/office/drawing/2014/main" id="{7A6442A4-8D12-40CB-AAAD-F66A9B3E47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29181" y="2539977"/>
            <a:ext cx="8677275" cy="3397451"/>
          </a:xfrm>
          <a:prstGeom prst="rect">
            <a:avLst/>
          </a:prstGeom>
        </p:spPr>
      </p:pic>
      <p:grpSp>
        <p:nvGrpSpPr>
          <p:cNvPr id="10" name="Group 9">
            <a:extLst>
              <a:ext uri="{FF2B5EF4-FFF2-40B4-BE49-F238E27FC236}">
                <a16:creationId xmlns:a16="http://schemas.microsoft.com/office/drawing/2014/main" id="{59D5B8F0-3AFB-44B3-87CE-97D2CDDE5737}"/>
              </a:ext>
            </a:extLst>
          </p:cNvPr>
          <p:cNvGrpSpPr/>
          <p:nvPr/>
        </p:nvGrpSpPr>
        <p:grpSpPr>
          <a:xfrm>
            <a:off x="7742576" y="1572356"/>
            <a:ext cx="2763880" cy="606255"/>
            <a:chOff x="2029793" y="1583651"/>
            <a:chExt cx="2763880" cy="606255"/>
          </a:xfrm>
        </p:grpSpPr>
        <p:pic>
          <p:nvPicPr>
            <p:cNvPr id="11" name="Graphic 10" descr="Flag1 with solid fill">
              <a:extLst>
                <a:ext uri="{FF2B5EF4-FFF2-40B4-BE49-F238E27FC236}">
                  <a16:creationId xmlns:a16="http://schemas.microsoft.com/office/drawing/2014/main" id="{2F21C19F-92D1-4A38-9B4F-BB6986FFAB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029793" y="1583651"/>
              <a:ext cx="606255" cy="606255"/>
            </a:xfrm>
            <a:prstGeom prst="rect">
              <a:avLst/>
            </a:prstGeom>
          </p:spPr>
        </p:pic>
        <p:sp>
          <p:nvSpPr>
            <p:cNvPr id="12" name="Rectangle 11">
              <a:extLst>
                <a:ext uri="{FF2B5EF4-FFF2-40B4-BE49-F238E27FC236}">
                  <a16:creationId xmlns:a16="http://schemas.microsoft.com/office/drawing/2014/main" id="{253F0F49-6A1B-4654-A998-88152015A20A}"/>
                </a:ext>
              </a:extLst>
            </p:cNvPr>
            <p:cNvSpPr/>
            <p:nvPr/>
          </p:nvSpPr>
          <p:spPr>
            <a:xfrm>
              <a:off x="3012672" y="1674404"/>
              <a:ext cx="1781001"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ROC-AUC</a:t>
              </a:r>
            </a:p>
          </p:txBody>
        </p:sp>
        <p:sp>
          <p:nvSpPr>
            <p:cNvPr id="13" name="Rectangle 12">
              <a:extLst>
                <a:ext uri="{FF2B5EF4-FFF2-40B4-BE49-F238E27FC236}">
                  <a16:creationId xmlns:a16="http://schemas.microsoft.com/office/drawing/2014/main" id="{CE0CE612-0A16-47E5-835F-AB3DDE96D57E}"/>
                </a:ext>
              </a:extLst>
            </p:cNvPr>
            <p:cNvSpPr/>
            <p:nvPr/>
          </p:nvSpPr>
          <p:spPr>
            <a:xfrm>
              <a:off x="2563369" y="1690818"/>
              <a:ext cx="498855" cy="369332"/>
            </a:xfrm>
            <a:prstGeom prst="rect">
              <a:avLst/>
            </a:prstGeom>
          </p:spPr>
          <p:txBody>
            <a:bodyPr wrap="none">
              <a:spAutoFit/>
            </a:bodyPr>
            <a:lstStyle/>
            <a:p>
              <a:r>
                <a:rPr lang="en-US" dirty="0">
                  <a:solidFill>
                    <a:schemeClr val="accent2"/>
                  </a:solidFill>
                  <a:latin typeface="Bahnschrift Light Condensed" panose="020B0502040204020203" pitchFamily="34" charset="0"/>
                </a:rPr>
                <a:t>97%</a:t>
              </a:r>
              <a:endParaRPr lang="en-CA" dirty="0">
                <a:solidFill>
                  <a:schemeClr val="accent2"/>
                </a:solidFill>
              </a:endParaRPr>
            </a:p>
          </p:txBody>
        </p:sp>
      </p:grpSp>
    </p:spTree>
    <p:extLst>
      <p:ext uri="{BB962C8B-B14F-4D97-AF65-F5344CB8AC3E}">
        <p14:creationId xmlns:p14="http://schemas.microsoft.com/office/powerpoint/2010/main" val="137285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0FAD11-1E93-4FEA-86D8-EDE6E395737D}"/>
              </a:ext>
            </a:extLst>
          </p:cNvPr>
          <p:cNvSpPr/>
          <p:nvPr/>
        </p:nvSpPr>
        <p:spPr>
          <a:xfrm>
            <a:off x="2051304" y="695247"/>
            <a:ext cx="8455152" cy="461665"/>
          </a:xfrm>
          <a:prstGeom prst="rect">
            <a:avLst/>
          </a:prstGeom>
        </p:spPr>
        <p:txBody>
          <a:bodyPr wrap="square">
            <a:spAutoFit/>
          </a:bodyPr>
          <a:lstStyle/>
          <a:p>
            <a:r>
              <a:rPr lang="en-US" sz="2400" b="1" dirty="0">
                <a:solidFill>
                  <a:srgbClr val="2F2F2F"/>
                </a:solidFill>
                <a:latin typeface="Bahnschrift Light Condensed" panose="020B0502040204020203" pitchFamily="34" charset="0"/>
              </a:rPr>
              <a:t>Key Strategic Recommendation</a:t>
            </a:r>
            <a:endParaRPr lang="en-US" sz="2400" b="1" i="0" dirty="0">
              <a:solidFill>
                <a:srgbClr val="2F2F2F"/>
              </a:solidFill>
              <a:effectLst/>
              <a:latin typeface="Bahnschrift Light Condensed" panose="020B0502040204020203" pitchFamily="34" charset="0"/>
            </a:endParaRPr>
          </a:p>
        </p:txBody>
      </p:sp>
      <p:sp>
        <p:nvSpPr>
          <p:cNvPr id="23" name="Rectangle 22">
            <a:extLst>
              <a:ext uri="{FF2B5EF4-FFF2-40B4-BE49-F238E27FC236}">
                <a16:creationId xmlns:a16="http://schemas.microsoft.com/office/drawing/2014/main" id="{EB9CAB94-CD0B-4580-918A-FF04D8BCF887}"/>
              </a:ext>
            </a:extLst>
          </p:cNvPr>
          <p:cNvSpPr/>
          <p:nvPr/>
        </p:nvSpPr>
        <p:spPr>
          <a:xfrm>
            <a:off x="2777843" y="1685702"/>
            <a:ext cx="8019109"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Capture New Market in New Brunswick, Quebec, Newfoundland and Labrador, and Canadian Territories.  </a:t>
            </a:r>
          </a:p>
        </p:txBody>
      </p:sp>
      <p:sp>
        <p:nvSpPr>
          <p:cNvPr id="26" name="Rectangle 25">
            <a:extLst>
              <a:ext uri="{FF2B5EF4-FFF2-40B4-BE49-F238E27FC236}">
                <a16:creationId xmlns:a16="http://schemas.microsoft.com/office/drawing/2014/main" id="{D72C4D6A-F8B0-4CCE-BB05-15993059BD0C}"/>
              </a:ext>
            </a:extLst>
          </p:cNvPr>
          <p:cNvSpPr/>
          <p:nvPr/>
        </p:nvSpPr>
        <p:spPr>
          <a:xfrm>
            <a:off x="2777843" y="2442257"/>
            <a:ext cx="7728613"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Customized Promotional offers based on different age groups and Statutory Holidays.</a:t>
            </a:r>
          </a:p>
        </p:txBody>
      </p:sp>
      <p:sp>
        <p:nvSpPr>
          <p:cNvPr id="33" name="Rectangle 32">
            <a:extLst>
              <a:ext uri="{FF2B5EF4-FFF2-40B4-BE49-F238E27FC236}">
                <a16:creationId xmlns:a16="http://schemas.microsoft.com/office/drawing/2014/main" id="{F6239781-C843-452D-9D05-B3F8D8FC2485}"/>
              </a:ext>
            </a:extLst>
          </p:cNvPr>
          <p:cNvSpPr/>
          <p:nvPr/>
        </p:nvSpPr>
        <p:spPr>
          <a:xfrm>
            <a:off x="2777843" y="3216704"/>
            <a:ext cx="6477000" cy="369332"/>
          </a:xfrm>
          <a:prstGeom prst="rect">
            <a:avLst/>
          </a:prstGeom>
        </p:spPr>
        <p:txBody>
          <a:bodyPr wrap="square">
            <a:spAutoFit/>
          </a:bodyPr>
          <a:lstStyle/>
          <a:p>
            <a:r>
              <a:rPr lang="en-US" dirty="0">
                <a:latin typeface="Bahnschrift Light Condensed" panose="020B0502040204020203" pitchFamily="34" charset="0"/>
              </a:rPr>
              <a:t>Regular Discount Code will boost the repurchase. </a:t>
            </a:r>
            <a:r>
              <a:rPr lang="en-US" dirty="0">
                <a:solidFill>
                  <a:srgbClr val="FF0000"/>
                </a:solidFill>
                <a:latin typeface="Bahnschrift Light Condensed" panose="020B0502040204020203" pitchFamily="34" charset="0"/>
              </a:rPr>
              <a:t> </a:t>
            </a:r>
            <a:endParaRPr lang="en-US" dirty="0">
              <a:solidFill>
                <a:srgbClr val="2F2F2F"/>
              </a:solidFill>
              <a:latin typeface="Bahnschrift Light Condensed" panose="020B0502040204020203" pitchFamily="34" charset="0"/>
            </a:endParaRPr>
          </a:p>
        </p:txBody>
      </p:sp>
      <p:sp>
        <p:nvSpPr>
          <p:cNvPr id="42" name="Rectangle 41">
            <a:extLst>
              <a:ext uri="{FF2B5EF4-FFF2-40B4-BE49-F238E27FC236}">
                <a16:creationId xmlns:a16="http://schemas.microsoft.com/office/drawing/2014/main" id="{698A0F5A-6F6A-4CF2-9EA9-365273AC46E5}"/>
              </a:ext>
            </a:extLst>
          </p:cNvPr>
          <p:cNvSpPr/>
          <p:nvPr/>
        </p:nvSpPr>
        <p:spPr>
          <a:xfrm>
            <a:off x="2777843" y="3991151"/>
            <a:ext cx="6477000" cy="369332"/>
          </a:xfrm>
          <a:prstGeom prst="rect">
            <a:avLst/>
          </a:prstGeom>
        </p:spPr>
        <p:txBody>
          <a:bodyPr wrap="square">
            <a:spAutoFit/>
          </a:bodyPr>
          <a:lstStyle/>
          <a:p>
            <a:r>
              <a:rPr lang="en-US" dirty="0">
                <a:latin typeface="Bahnschrift Light Condensed" panose="020B0502040204020203" pitchFamily="34" charset="0"/>
              </a:rPr>
              <a:t>Chatbot Assisted Services for Customers with advanced levels of complete loss. </a:t>
            </a:r>
            <a:endParaRPr lang="en-US" dirty="0">
              <a:solidFill>
                <a:srgbClr val="2F2F2F"/>
              </a:solidFill>
              <a:latin typeface="Bahnschrift Light Condensed" panose="020B0502040204020203" pitchFamily="34" charset="0"/>
            </a:endParaRPr>
          </a:p>
        </p:txBody>
      </p:sp>
      <p:pic>
        <p:nvPicPr>
          <p:cNvPr id="43" name="Graphic 42" descr="North America">
            <a:extLst>
              <a:ext uri="{FF2B5EF4-FFF2-40B4-BE49-F238E27FC236}">
                <a16:creationId xmlns:a16="http://schemas.microsoft.com/office/drawing/2014/main" id="{A72A4C3F-B142-4747-9B5D-E567BBC4B7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1304" y="1589905"/>
            <a:ext cx="656052" cy="656052"/>
          </a:xfrm>
          <a:prstGeom prst="rect">
            <a:avLst/>
          </a:prstGeom>
        </p:spPr>
      </p:pic>
      <p:pic>
        <p:nvPicPr>
          <p:cNvPr id="6" name="Graphic 5" descr="Call center">
            <a:extLst>
              <a:ext uri="{FF2B5EF4-FFF2-40B4-BE49-F238E27FC236}">
                <a16:creationId xmlns:a16="http://schemas.microsoft.com/office/drawing/2014/main" id="{D5D93736-4AAF-4331-8CB7-91DA14F6C0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51304" y="2322832"/>
            <a:ext cx="656052" cy="656052"/>
          </a:xfrm>
          <a:prstGeom prst="rect">
            <a:avLst/>
          </a:prstGeom>
        </p:spPr>
      </p:pic>
      <p:pic>
        <p:nvPicPr>
          <p:cNvPr id="44" name="Graphic 43" descr="Dollar">
            <a:extLst>
              <a:ext uri="{FF2B5EF4-FFF2-40B4-BE49-F238E27FC236}">
                <a16:creationId xmlns:a16="http://schemas.microsoft.com/office/drawing/2014/main" id="{CA6E46DC-5BA6-47CB-8F09-6E1B7F4245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51304" y="3073344"/>
            <a:ext cx="656052" cy="656052"/>
          </a:xfrm>
          <a:prstGeom prst="rect">
            <a:avLst/>
          </a:prstGeom>
        </p:spPr>
      </p:pic>
      <p:pic>
        <p:nvPicPr>
          <p:cNvPr id="46" name="Graphic 45" descr="Chat">
            <a:extLst>
              <a:ext uri="{FF2B5EF4-FFF2-40B4-BE49-F238E27FC236}">
                <a16:creationId xmlns:a16="http://schemas.microsoft.com/office/drawing/2014/main" id="{4407B1E9-A19D-4914-BAED-F431BAF777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1304" y="3864888"/>
            <a:ext cx="656052" cy="656052"/>
          </a:xfrm>
          <a:prstGeom prst="rect">
            <a:avLst/>
          </a:prstGeom>
        </p:spPr>
      </p:pic>
    </p:spTree>
    <p:extLst>
      <p:ext uri="{BB962C8B-B14F-4D97-AF65-F5344CB8AC3E}">
        <p14:creationId xmlns:p14="http://schemas.microsoft.com/office/powerpoint/2010/main" val="227756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F81C322-BE35-4940-BE75-2AD4A3820D8D}"/>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Agenda for Today</a:t>
            </a:r>
          </a:p>
        </p:txBody>
      </p:sp>
      <p:sp>
        <p:nvSpPr>
          <p:cNvPr id="7" name="Rectangle 6">
            <a:extLst>
              <a:ext uri="{FF2B5EF4-FFF2-40B4-BE49-F238E27FC236}">
                <a16:creationId xmlns:a16="http://schemas.microsoft.com/office/drawing/2014/main" id="{01E7137D-152F-441F-A8BA-3BCE37E26F92}"/>
              </a:ext>
            </a:extLst>
          </p:cNvPr>
          <p:cNvSpPr/>
          <p:nvPr/>
        </p:nvSpPr>
        <p:spPr>
          <a:xfrm>
            <a:off x="2051304" y="1638776"/>
            <a:ext cx="9451848"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2F2F2F"/>
                </a:solidFill>
                <a:latin typeface="Bahnschrift Light Condensed" panose="020B0502040204020203" pitchFamily="34" charset="0"/>
              </a:rPr>
              <a:t>Business Objective</a:t>
            </a:r>
          </a:p>
          <a:p>
            <a:pPr marL="285750" indent="-285750">
              <a:buFont typeface="Arial" panose="020B0604020202020204" pitchFamily="34" charset="0"/>
              <a:buChar char="•"/>
            </a:pPr>
            <a:endParaRPr lang="en-US" dirty="0">
              <a:solidFill>
                <a:srgbClr val="2F2F2F"/>
              </a:solidFill>
              <a:latin typeface="Bahnschrift Light Condensed" panose="020B0502040204020203" pitchFamily="34" charset="0"/>
            </a:endParaRPr>
          </a:p>
          <a:p>
            <a:pPr marL="285750" indent="-285750">
              <a:buFont typeface="Arial" panose="020B0604020202020204" pitchFamily="34" charset="0"/>
              <a:buChar char="•"/>
            </a:pPr>
            <a:r>
              <a:rPr lang="en-US" dirty="0">
                <a:solidFill>
                  <a:srgbClr val="2F2F2F"/>
                </a:solidFill>
                <a:latin typeface="Bahnschrift Light Condensed" panose="020B0502040204020203" pitchFamily="34" charset="0"/>
              </a:rPr>
              <a:t>Dataset</a:t>
            </a:r>
          </a:p>
          <a:p>
            <a:endParaRPr lang="en-US" dirty="0">
              <a:solidFill>
                <a:srgbClr val="2F2F2F"/>
              </a:solidFill>
              <a:latin typeface="Bahnschrift Light Condensed" panose="020B0502040204020203" pitchFamily="34" charset="0"/>
            </a:endParaRPr>
          </a:p>
          <a:p>
            <a:pPr marL="285750" indent="-285750">
              <a:buFont typeface="Arial" panose="020B0604020202020204" pitchFamily="34" charset="0"/>
              <a:buChar char="•"/>
            </a:pPr>
            <a:r>
              <a:rPr lang="en-US" dirty="0">
                <a:solidFill>
                  <a:srgbClr val="2F2F2F"/>
                </a:solidFill>
                <a:latin typeface="Bahnschrift Light Condensed" panose="020B0502040204020203" pitchFamily="34" charset="0"/>
              </a:rPr>
              <a:t>Key Strategic Insights</a:t>
            </a:r>
          </a:p>
          <a:p>
            <a:pPr marL="285750" indent="-285750">
              <a:buFont typeface="Arial" panose="020B0604020202020204" pitchFamily="34" charset="0"/>
              <a:buChar char="•"/>
            </a:pPr>
            <a:endParaRPr lang="en-US" dirty="0">
              <a:solidFill>
                <a:srgbClr val="2F2F2F"/>
              </a:solidFill>
              <a:latin typeface="Bahnschrift Light Condensed" panose="020B0502040204020203" pitchFamily="34" charset="0"/>
            </a:endParaRPr>
          </a:p>
          <a:p>
            <a:pPr marL="285750" indent="-285750">
              <a:buFont typeface="Arial" panose="020B0604020202020204" pitchFamily="34" charset="0"/>
              <a:buChar char="•"/>
            </a:pPr>
            <a:r>
              <a:rPr lang="en-CA" dirty="0">
                <a:latin typeface="Bahnschrift Light Condensed" panose="020B0502040204020203" pitchFamily="34" charset="0"/>
              </a:rPr>
              <a:t>Key Strategic Recommendation</a:t>
            </a:r>
          </a:p>
          <a:p>
            <a:endParaRPr lang="en-CA" dirty="0">
              <a:latin typeface="Bahnschrift Light Condensed" panose="020B0502040204020203" pitchFamily="34" charset="0"/>
            </a:endParaRPr>
          </a:p>
        </p:txBody>
      </p:sp>
    </p:spTree>
    <p:extLst>
      <p:ext uri="{BB962C8B-B14F-4D97-AF65-F5344CB8AC3E}">
        <p14:creationId xmlns:p14="http://schemas.microsoft.com/office/powerpoint/2010/main" val="260437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9DAC39-EDC6-4292-9F1F-B90BFF00D45C}"/>
              </a:ext>
            </a:extLst>
          </p:cNvPr>
          <p:cNvSpPr/>
          <p:nvPr/>
        </p:nvSpPr>
        <p:spPr>
          <a:xfrm>
            <a:off x="2051304" y="695247"/>
            <a:ext cx="8455152" cy="461665"/>
          </a:xfrm>
          <a:prstGeom prst="rect">
            <a:avLst/>
          </a:prstGeom>
        </p:spPr>
        <p:txBody>
          <a:bodyPr wrap="square">
            <a:spAutoFit/>
          </a:bodyPr>
          <a:lstStyle/>
          <a:p>
            <a:r>
              <a:rPr lang="en-US" sz="2400" b="1" dirty="0">
                <a:solidFill>
                  <a:srgbClr val="2F2F2F"/>
                </a:solidFill>
                <a:latin typeface="Bahnschrift Light Condensed" panose="020B0502040204020203" pitchFamily="34" charset="0"/>
              </a:rPr>
              <a:t>Business Objective</a:t>
            </a:r>
            <a:endParaRPr lang="en-US" sz="2400" b="1" i="0" dirty="0">
              <a:solidFill>
                <a:srgbClr val="2F2F2F"/>
              </a:solidFill>
              <a:effectLst/>
              <a:latin typeface="Bahnschrift Light Condensed" panose="020B0502040204020203" pitchFamily="34" charset="0"/>
            </a:endParaRPr>
          </a:p>
        </p:txBody>
      </p:sp>
      <p:sp>
        <p:nvSpPr>
          <p:cNvPr id="5" name="Rectangle 4">
            <a:extLst>
              <a:ext uri="{FF2B5EF4-FFF2-40B4-BE49-F238E27FC236}">
                <a16:creationId xmlns:a16="http://schemas.microsoft.com/office/drawing/2014/main" id="{D78AAE4C-B8FA-40A6-B804-61783B99076D}"/>
              </a:ext>
            </a:extLst>
          </p:cNvPr>
          <p:cNvSpPr/>
          <p:nvPr/>
        </p:nvSpPr>
        <p:spPr>
          <a:xfrm>
            <a:off x="2740380" y="1650514"/>
            <a:ext cx="8293423"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Be a Market Leader!, improve Customer retention and acquisition for hearing aid products across Canada.</a:t>
            </a:r>
          </a:p>
        </p:txBody>
      </p:sp>
      <p:pic>
        <p:nvPicPr>
          <p:cNvPr id="3" name="Graphic 2" descr="Crown with solid fill">
            <a:extLst>
              <a:ext uri="{FF2B5EF4-FFF2-40B4-BE49-F238E27FC236}">
                <a16:creationId xmlns:a16="http://schemas.microsoft.com/office/drawing/2014/main" id="{C9B688B7-7335-4300-89F3-549FB750D9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1304" y="1464199"/>
            <a:ext cx="656053" cy="656053"/>
          </a:xfrm>
          <a:prstGeom prst="rect">
            <a:avLst/>
          </a:prstGeom>
        </p:spPr>
      </p:pic>
      <p:sp>
        <p:nvSpPr>
          <p:cNvPr id="7" name="TextBox 6">
            <a:extLst>
              <a:ext uri="{FF2B5EF4-FFF2-40B4-BE49-F238E27FC236}">
                <a16:creationId xmlns:a16="http://schemas.microsoft.com/office/drawing/2014/main" id="{C078158B-EFEB-47F9-999A-2EE88E76028B}"/>
              </a:ext>
            </a:extLst>
          </p:cNvPr>
          <p:cNvSpPr txBox="1"/>
          <p:nvPr/>
        </p:nvSpPr>
        <p:spPr>
          <a:xfrm>
            <a:off x="2740380" y="3496981"/>
            <a:ext cx="6096000" cy="369332"/>
          </a:xfrm>
          <a:prstGeom prst="rect">
            <a:avLst/>
          </a:prstGeom>
          <a:noFill/>
        </p:spPr>
        <p:txBody>
          <a:bodyPr wrap="square">
            <a:spAutoFit/>
          </a:bodyPr>
          <a:lstStyle/>
          <a:p>
            <a:r>
              <a:rPr lang="en-US" dirty="0">
                <a:solidFill>
                  <a:srgbClr val="2F2F2F"/>
                </a:solidFill>
                <a:latin typeface="Bahnschrift Light Condensed" panose="020B0502040204020203" pitchFamily="34" charset="0"/>
              </a:rPr>
              <a:t>Build a Data driven solution to drive customized promotional campaign.</a:t>
            </a:r>
          </a:p>
        </p:txBody>
      </p:sp>
      <p:sp>
        <p:nvSpPr>
          <p:cNvPr id="9" name="TextBox 8">
            <a:extLst>
              <a:ext uri="{FF2B5EF4-FFF2-40B4-BE49-F238E27FC236}">
                <a16:creationId xmlns:a16="http://schemas.microsoft.com/office/drawing/2014/main" id="{1F571246-385B-422E-9419-ADBD173D0E39}"/>
              </a:ext>
            </a:extLst>
          </p:cNvPr>
          <p:cNvSpPr txBox="1"/>
          <p:nvPr/>
        </p:nvSpPr>
        <p:spPr>
          <a:xfrm>
            <a:off x="2740380" y="2581926"/>
            <a:ext cx="8228768" cy="369332"/>
          </a:xfrm>
          <a:prstGeom prst="rect">
            <a:avLst/>
          </a:prstGeom>
          <a:noFill/>
        </p:spPr>
        <p:txBody>
          <a:bodyPr wrap="square">
            <a:spAutoFit/>
          </a:bodyPr>
          <a:lstStyle/>
          <a:p>
            <a:r>
              <a:rPr lang="en-US" dirty="0">
                <a:solidFill>
                  <a:srgbClr val="2F2F2F"/>
                </a:solidFill>
                <a:latin typeface="Bahnschrift Light Condensed" panose="020B0502040204020203" pitchFamily="34" charset="0"/>
              </a:rPr>
              <a:t>Understand Key Performance Indicators that supports the business strategical objective.</a:t>
            </a:r>
          </a:p>
        </p:txBody>
      </p:sp>
      <p:pic>
        <p:nvPicPr>
          <p:cNvPr id="13" name="Graphic 12" descr="Checklist with solid fill">
            <a:extLst>
              <a:ext uri="{FF2B5EF4-FFF2-40B4-BE49-F238E27FC236}">
                <a16:creationId xmlns:a16="http://schemas.microsoft.com/office/drawing/2014/main" id="{D2ED2125-C098-4786-9002-F973D5E8F7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53798" y="2462525"/>
            <a:ext cx="656053" cy="656053"/>
          </a:xfrm>
          <a:prstGeom prst="rect">
            <a:avLst/>
          </a:prstGeom>
        </p:spPr>
      </p:pic>
      <p:pic>
        <p:nvPicPr>
          <p:cNvPr id="15" name="Graphic 14" descr="Upward trend outline">
            <a:extLst>
              <a:ext uri="{FF2B5EF4-FFF2-40B4-BE49-F238E27FC236}">
                <a16:creationId xmlns:a16="http://schemas.microsoft.com/office/drawing/2014/main" id="{39C0005E-BD1C-4944-807C-9AB6CBF77A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51304" y="3353621"/>
            <a:ext cx="656053" cy="656053"/>
          </a:xfrm>
          <a:prstGeom prst="rect">
            <a:avLst/>
          </a:prstGeom>
        </p:spPr>
      </p:pic>
    </p:spTree>
    <p:extLst>
      <p:ext uri="{BB962C8B-B14F-4D97-AF65-F5344CB8AC3E}">
        <p14:creationId xmlns:p14="http://schemas.microsoft.com/office/powerpoint/2010/main" val="298971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B4E16D-34C5-4DAC-B3A5-7D4736CDBB4C}"/>
              </a:ext>
            </a:extLst>
          </p:cNvPr>
          <p:cNvSpPr/>
          <p:nvPr/>
        </p:nvSpPr>
        <p:spPr>
          <a:xfrm>
            <a:off x="2051304" y="695247"/>
            <a:ext cx="8455152" cy="461665"/>
          </a:xfrm>
          <a:prstGeom prst="rect">
            <a:avLst/>
          </a:prstGeom>
        </p:spPr>
        <p:txBody>
          <a:bodyPr wrap="square">
            <a:spAutoFit/>
          </a:bodyPr>
          <a:lstStyle/>
          <a:p>
            <a:r>
              <a:rPr lang="en-US" sz="2400" b="1" dirty="0">
                <a:solidFill>
                  <a:srgbClr val="2F2F2F"/>
                </a:solidFill>
                <a:latin typeface="Bahnschrift Light Condensed" panose="020B0502040204020203" pitchFamily="34" charset="0"/>
              </a:rPr>
              <a:t>Dataset</a:t>
            </a:r>
            <a:endParaRPr lang="en-US" sz="2400" b="1" i="0" dirty="0">
              <a:solidFill>
                <a:srgbClr val="2F2F2F"/>
              </a:solidFill>
              <a:effectLst/>
              <a:latin typeface="Bahnschrift Light Condensed" panose="020B0502040204020203" pitchFamily="34" charset="0"/>
            </a:endParaRPr>
          </a:p>
        </p:txBody>
      </p:sp>
      <p:sp>
        <p:nvSpPr>
          <p:cNvPr id="5" name="Rectangle 4">
            <a:extLst>
              <a:ext uri="{FF2B5EF4-FFF2-40B4-BE49-F238E27FC236}">
                <a16:creationId xmlns:a16="http://schemas.microsoft.com/office/drawing/2014/main" id="{DCC1EB66-D78F-47FF-882E-A9D0325566A1}"/>
              </a:ext>
            </a:extLst>
          </p:cNvPr>
          <p:cNvSpPr/>
          <p:nvPr/>
        </p:nvSpPr>
        <p:spPr>
          <a:xfrm>
            <a:off x="2707356" y="4539868"/>
            <a:ext cx="3813788" cy="369332"/>
          </a:xfrm>
          <a:prstGeom prst="rect">
            <a:avLst/>
          </a:prstGeom>
        </p:spPr>
        <p:txBody>
          <a:bodyPr wrap="square">
            <a:spAutoFit/>
          </a:bodyPr>
          <a:lstStyle/>
          <a:p>
            <a:r>
              <a:rPr lang="en-US" b="1" dirty="0">
                <a:solidFill>
                  <a:srgbClr val="2F2F2F"/>
                </a:solidFill>
                <a:latin typeface="Bahnschrift Light Condensed" panose="020B0502040204020203" pitchFamily="34" charset="0"/>
              </a:rPr>
              <a:t>Sales</a:t>
            </a:r>
            <a:r>
              <a:rPr lang="en-US" dirty="0">
                <a:solidFill>
                  <a:srgbClr val="2F2F2F"/>
                </a:solidFill>
                <a:latin typeface="Bahnschrift Light Condensed" panose="020B0502040204020203" pitchFamily="34" charset="0"/>
              </a:rPr>
              <a:t> : Sales Date, Product Type, Discount Code.</a:t>
            </a:r>
          </a:p>
        </p:txBody>
      </p:sp>
      <p:sp>
        <p:nvSpPr>
          <p:cNvPr id="7" name="TextBox 6">
            <a:extLst>
              <a:ext uri="{FF2B5EF4-FFF2-40B4-BE49-F238E27FC236}">
                <a16:creationId xmlns:a16="http://schemas.microsoft.com/office/drawing/2014/main" id="{11E49940-BCCA-4A51-8169-DFCA9D7116B2}"/>
              </a:ext>
            </a:extLst>
          </p:cNvPr>
          <p:cNvSpPr txBox="1"/>
          <p:nvPr/>
        </p:nvSpPr>
        <p:spPr>
          <a:xfrm>
            <a:off x="2707356" y="1635321"/>
            <a:ext cx="6096000" cy="369332"/>
          </a:xfrm>
          <a:prstGeom prst="rect">
            <a:avLst/>
          </a:prstGeom>
          <a:noFill/>
        </p:spPr>
        <p:txBody>
          <a:bodyPr wrap="square">
            <a:spAutoFit/>
          </a:bodyPr>
          <a:lstStyle/>
          <a:p>
            <a:r>
              <a:rPr lang="en-US" b="1" dirty="0">
                <a:solidFill>
                  <a:srgbClr val="2F2F2F"/>
                </a:solidFill>
                <a:latin typeface="Bahnschrift Light Condensed" panose="020B0502040204020203" pitchFamily="34" charset="0"/>
              </a:rPr>
              <a:t>Audiograms</a:t>
            </a:r>
            <a:r>
              <a:rPr lang="en-US" dirty="0">
                <a:solidFill>
                  <a:srgbClr val="2F2F2F"/>
                </a:solidFill>
                <a:latin typeface="Bahnschrift Light Condensed" panose="020B0502040204020203" pitchFamily="34" charset="0"/>
              </a:rPr>
              <a:t> : Hearing loss level – Combined, left and right ear.</a:t>
            </a:r>
            <a:endParaRPr lang="en-CA" dirty="0"/>
          </a:p>
        </p:txBody>
      </p:sp>
      <p:pic>
        <p:nvPicPr>
          <p:cNvPr id="9" name="Graphic 8" descr="Ear with solid fill">
            <a:extLst>
              <a:ext uri="{FF2B5EF4-FFF2-40B4-BE49-F238E27FC236}">
                <a16:creationId xmlns:a16="http://schemas.microsoft.com/office/drawing/2014/main" id="{8D6DEF86-7D21-419E-A4AC-6214F75F11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1304" y="1493981"/>
            <a:ext cx="656052" cy="656052"/>
          </a:xfrm>
          <a:prstGeom prst="rect">
            <a:avLst/>
          </a:prstGeom>
        </p:spPr>
      </p:pic>
      <p:pic>
        <p:nvPicPr>
          <p:cNvPr id="12" name="Graphic 11" descr="Speaker phone with solid fill">
            <a:extLst>
              <a:ext uri="{FF2B5EF4-FFF2-40B4-BE49-F238E27FC236}">
                <a16:creationId xmlns:a16="http://schemas.microsoft.com/office/drawing/2014/main" id="{60B0B943-85CA-4CF4-B9CE-7620A1012C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51304" y="2461490"/>
            <a:ext cx="656052" cy="656052"/>
          </a:xfrm>
          <a:prstGeom prst="rect">
            <a:avLst/>
          </a:prstGeom>
        </p:spPr>
      </p:pic>
      <p:sp>
        <p:nvSpPr>
          <p:cNvPr id="14" name="TextBox 13">
            <a:extLst>
              <a:ext uri="{FF2B5EF4-FFF2-40B4-BE49-F238E27FC236}">
                <a16:creationId xmlns:a16="http://schemas.microsoft.com/office/drawing/2014/main" id="{77682F4E-2C0B-4FF9-90E9-5B486DB0109D}"/>
              </a:ext>
            </a:extLst>
          </p:cNvPr>
          <p:cNvSpPr txBox="1"/>
          <p:nvPr/>
        </p:nvSpPr>
        <p:spPr>
          <a:xfrm>
            <a:off x="2707356" y="2564580"/>
            <a:ext cx="6096000" cy="369332"/>
          </a:xfrm>
          <a:prstGeom prst="rect">
            <a:avLst/>
          </a:prstGeom>
          <a:noFill/>
        </p:spPr>
        <p:txBody>
          <a:bodyPr wrap="square">
            <a:spAutoFit/>
          </a:bodyPr>
          <a:lstStyle/>
          <a:p>
            <a:r>
              <a:rPr lang="en-US" b="1" dirty="0">
                <a:solidFill>
                  <a:srgbClr val="2F2F2F"/>
                </a:solidFill>
                <a:latin typeface="Bahnschrift Light Condensed" panose="020B0502040204020203" pitchFamily="34" charset="0"/>
              </a:rPr>
              <a:t>Calls</a:t>
            </a:r>
            <a:r>
              <a:rPr lang="en-US" dirty="0">
                <a:solidFill>
                  <a:srgbClr val="2F2F2F"/>
                </a:solidFill>
                <a:latin typeface="Bahnschrift Light Condensed" panose="020B0502040204020203" pitchFamily="34" charset="0"/>
              </a:rPr>
              <a:t> : Date Created, Call Type, Call List.</a:t>
            </a:r>
          </a:p>
        </p:txBody>
      </p:sp>
      <p:pic>
        <p:nvPicPr>
          <p:cNvPr id="16" name="Graphic 15" descr="Address Book with solid fill">
            <a:extLst>
              <a:ext uri="{FF2B5EF4-FFF2-40B4-BE49-F238E27FC236}">
                <a16:creationId xmlns:a16="http://schemas.microsoft.com/office/drawing/2014/main" id="{8369B055-5191-4E67-B331-D2E1566180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51304" y="3428999"/>
            <a:ext cx="656052" cy="656052"/>
          </a:xfrm>
          <a:prstGeom prst="rect">
            <a:avLst/>
          </a:prstGeom>
        </p:spPr>
      </p:pic>
      <p:sp>
        <p:nvSpPr>
          <p:cNvPr id="18" name="TextBox 17">
            <a:extLst>
              <a:ext uri="{FF2B5EF4-FFF2-40B4-BE49-F238E27FC236}">
                <a16:creationId xmlns:a16="http://schemas.microsoft.com/office/drawing/2014/main" id="{B18F569D-A6BC-405F-85A3-35C5D2A5B392}"/>
              </a:ext>
            </a:extLst>
          </p:cNvPr>
          <p:cNvSpPr txBox="1"/>
          <p:nvPr/>
        </p:nvSpPr>
        <p:spPr>
          <a:xfrm>
            <a:off x="2707356" y="3577410"/>
            <a:ext cx="6345382" cy="369332"/>
          </a:xfrm>
          <a:prstGeom prst="rect">
            <a:avLst/>
          </a:prstGeom>
          <a:noFill/>
        </p:spPr>
        <p:txBody>
          <a:bodyPr wrap="square">
            <a:spAutoFit/>
          </a:bodyPr>
          <a:lstStyle/>
          <a:p>
            <a:r>
              <a:rPr lang="en-US" b="1" dirty="0">
                <a:solidFill>
                  <a:srgbClr val="2F2F2F"/>
                </a:solidFill>
                <a:latin typeface="Bahnschrift Light Condensed" panose="020B0502040204020203" pitchFamily="34" charset="0"/>
              </a:rPr>
              <a:t>Contacts</a:t>
            </a:r>
            <a:r>
              <a:rPr lang="en-US" dirty="0">
                <a:solidFill>
                  <a:srgbClr val="2F2F2F"/>
                </a:solidFill>
                <a:latin typeface="Bahnschrift Light Condensed" panose="020B0502040204020203" pitchFamily="34" charset="0"/>
              </a:rPr>
              <a:t> : Gender, Postal Code, Deceased, Year of Birth.</a:t>
            </a:r>
          </a:p>
        </p:txBody>
      </p:sp>
      <p:pic>
        <p:nvPicPr>
          <p:cNvPr id="20" name="Graphic 19" descr="Shopping cart with solid fill">
            <a:extLst>
              <a:ext uri="{FF2B5EF4-FFF2-40B4-BE49-F238E27FC236}">
                <a16:creationId xmlns:a16="http://schemas.microsoft.com/office/drawing/2014/main" id="{2FCB6D2A-77D6-4AE5-AF26-D8902E8336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51304" y="4396508"/>
            <a:ext cx="656052" cy="656052"/>
          </a:xfrm>
          <a:prstGeom prst="rect">
            <a:avLst/>
          </a:prstGeom>
        </p:spPr>
      </p:pic>
    </p:spTree>
    <p:extLst>
      <p:ext uri="{BB962C8B-B14F-4D97-AF65-F5344CB8AC3E}">
        <p14:creationId xmlns:p14="http://schemas.microsoft.com/office/powerpoint/2010/main" val="180713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FAF237-7070-4E0E-A286-A08564674A89}"/>
              </a:ext>
            </a:extLst>
          </p:cNvPr>
          <p:cNvSpPr/>
          <p:nvPr/>
        </p:nvSpPr>
        <p:spPr>
          <a:xfrm>
            <a:off x="2051304" y="695247"/>
            <a:ext cx="8455152" cy="461665"/>
          </a:xfrm>
          <a:prstGeom prst="rect">
            <a:avLst/>
          </a:prstGeom>
        </p:spPr>
        <p:txBody>
          <a:bodyPr wrap="square">
            <a:spAutoFit/>
          </a:bodyPr>
          <a:lstStyle/>
          <a:p>
            <a:r>
              <a:rPr lang="en-US" sz="2400" b="1" dirty="0">
                <a:solidFill>
                  <a:srgbClr val="2F2F2F"/>
                </a:solidFill>
                <a:latin typeface="Bahnschrift Light Condensed" panose="020B0502040204020203" pitchFamily="34" charset="0"/>
              </a:rPr>
              <a:t>Key Strategic Insights</a:t>
            </a:r>
            <a:endParaRPr lang="en-US" sz="2400" b="1" i="0" dirty="0">
              <a:solidFill>
                <a:srgbClr val="2F2F2F"/>
              </a:solidFill>
              <a:effectLst/>
              <a:latin typeface="Bahnschrift Light Condensed" panose="020B0502040204020203" pitchFamily="34" charset="0"/>
            </a:endParaRPr>
          </a:p>
        </p:txBody>
      </p:sp>
      <p:grpSp>
        <p:nvGrpSpPr>
          <p:cNvPr id="23" name="Group 22">
            <a:extLst>
              <a:ext uri="{FF2B5EF4-FFF2-40B4-BE49-F238E27FC236}">
                <a16:creationId xmlns:a16="http://schemas.microsoft.com/office/drawing/2014/main" id="{CC4672BC-DCCD-40EE-9793-6F9CAAB3EC5B}"/>
              </a:ext>
            </a:extLst>
          </p:cNvPr>
          <p:cNvGrpSpPr/>
          <p:nvPr/>
        </p:nvGrpSpPr>
        <p:grpSpPr>
          <a:xfrm>
            <a:off x="1982658" y="1501302"/>
            <a:ext cx="7567528" cy="656052"/>
            <a:chOff x="1982658" y="1446341"/>
            <a:chExt cx="7567528" cy="656052"/>
          </a:xfrm>
        </p:grpSpPr>
        <p:pic>
          <p:nvPicPr>
            <p:cNvPr id="9" name="Graphic 8" descr="Bar graph with downward trend">
              <a:extLst>
                <a:ext uri="{FF2B5EF4-FFF2-40B4-BE49-F238E27FC236}">
                  <a16:creationId xmlns:a16="http://schemas.microsoft.com/office/drawing/2014/main" id="{77DBA762-839C-4595-88B4-427D5FA5DF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2658" y="1446341"/>
              <a:ext cx="656052" cy="656052"/>
            </a:xfrm>
            <a:prstGeom prst="rect">
              <a:avLst/>
            </a:prstGeom>
          </p:spPr>
        </p:pic>
        <p:sp>
          <p:nvSpPr>
            <p:cNvPr id="10" name="Rectangle 9">
              <a:extLst>
                <a:ext uri="{FF2B5EF4-FFF2-40B4-BE49-F238E27FC236}">
                  <a16:creationId xmlns:a16="http://schemas.microsoft.com/office/drawing/2014/main" id="{1C39B456-193A-4DD6-98BD-560F77A28182}"/>
                </a:ext>
              </a:extLst>
            </p:cNvPr>
            <p:cNvSpPr/>
            <p:nvPr/>
          </p:nvSpPr>
          <p:spPr>
            <a:xfrm>
              <a:off x="3073186" y="1628118"/>
              <a:ext cx="6477000"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Sales have significantly dropped in FY2020.</a:t>
              </a:r>
            </a:p>
          </p:txBody>
        </p:sp>
        <p:sp>
          <p:nvSpPr>
            <p:cNvPr id="20" name="Rectangle 19">
              <a:extLst>
                <a:ext uri="{FF2B5EF4-FFF2-40B4-BE49-F238E27FC236}">
                  <a16:creationId xmlns:a16="http://schemas.microsoft.com/office/drawing/2014/main" id="{60722AB1-E6D7-4E41-84FA-3A4AA19064B7}"/>
                </a:ext>
              </a:extLst>
            </p:cNvPr>
            <p:cNvSpPr/>
            <p:nvPr/>
          </p:nvSpPr>
          <p:spPr>
            <a:xfrm>
              <a:off x="2563369" y="1635857"/>
              <a:ext cx="606256" cy="369332"/>
            </a:xfrm>
            <a:prstGeom prst="rect">
              <a:avLst/>
            </a:prstGeom>
          </p:spPr>
          <p:txBody>
            <a:bodyPr wrap="none">
              <a:spAutoFit/>
            </a:bodyPr>
            <a:lstStyle/>
            <a:p>
              <a:r>
                <a:rPr lang="en-US" dirty="0">
                  <a:solidFill>
                    <a:srgbClr val="FF0000"/>
                  </a:solidFill>
                  <a:latin typeface="Bahnschrift Light Condensed" panose="020B0502040204020203" pitchFamily="34" charset="0"/>
                </a:rPr>
                <a:t>19.5%</a:t>
              </a:r>
              <a:endParaRPr lang="en-CA" dirty="0"/>
            </a:p>
          </p:txBody>
        </p:sp>
      </p:grpSp>
      <p:grpSp>
        <p:nvGrpSpPr>
          <p:cNvPr id="24" name="Group 23">
            <a:extLst>
              <a:ext uri="{FF2B5EF4-FFF2-40B4-BE49-F238E27FC236}">
                <a16:creationId xmlns:a16="http://schemas.microsoft.com/office/drawing/2014/main" id="{35F220E8-B40E-45C1-A30C-5AE9955DCBC5}"/>
              </a:ext>
            </a:extLst>
          </p:cNvPr>
          <p:cNvGrpSpPr/>
          <p:nvPr/>
        </p:nvGrpSpPr>
        <p:grpSpPr>
          <a:xfrm>
            <a:off x="1979996" y="2266029"/>
            <a:ext cx="7537384" cy="656053"/>
            <a:chOff x="1982657" y="2289343"/>
            <a:chExt cx="7537384" cy="656053"/>
          </a:xfrm>
        </p:grpSpPr>
        <p:sp>
          <p:nvSpPr>
            <p:cNvPr id="12" name="Rectangle 11">
              <a:extLst>
                <a:ext uri="{FF2B5EF4-FFF2-40B4-BE49-F238E27FC236}">
                  <a16:creationId xmlns:a16="http://schemas.microsoft.com/office/drawing/2014/main" id="{0ED491D0-6A6E-4292-BD9A-5D092D0105FD}"/>
                </a:ext>
              </a:extLst>
            </p:cNvPr>
            <p:cNvSpPr/>
            <p:nvPr/>
          </p:nvSpPr>
          <p:spPr>
            <a:xfrm>
              <a:off x="3043041" y="2452128"/>
              <a:ext cx="6477000" cy="369332"/>
            </a:xfrm>
            <a:prstGeom prst="rect">
              <a:avLst/>
            </a:prstGeom>
          </p:spPr>
          <p:txBody>
            <a:bodyPr wrap="square">
              <a:spAutoFit/>
            </a:bodyPr>
            <a:lstStyle/>
            <a:p>
              <a:r>
                <a:rPr lang="en-US" dirty="0">
                  <a:solidFill>
                    <a:srgbClr val="2F2F2F"/>
                  </a:solidFill>
                  <a:latin typeface="Bahnschrift Light Condensed" panose="020B0502040204020203" pitchFamily="34" charset="0"/>
                </a:rPr>
                <a:t>Call Volume have dropped in FY2020.</a:t>
              </a:r>
            </a:p>
          </p:txBody>
        </p:sp>
        <p:pic>
          <p:nvPicPr>
            <p:cNvPr id="15" name="Graphic 14" descr="Telephone">
              <a:extLst>
                <a:ext uri="{FF2B5EF4-FFF2-40B4-BE49-F238E27FC236}">
                  <a16:creationId xmlns:a16="http://schemas.microsoft.com/office/drawing/2014/main" id="{B4D6A67A-B8E8-454E-B92F-B38A6892AE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82657" y="2289343"/>
              <a:ext cx="656053" cy="656053"/>
            </a:xfrm>
            <a:prstGeom prst="rect">
              <a:avLst/>
            </a:prstGeom>
          </p:spPr>
        </p:pic>
        <p:sp>
          <p:nvSpPr>
            <p:cNvPr id="21" name="Rectangle 20">
              <a:extLst>
                <a:ext uri="{FF2B5EF4-FFF2-40B4-BE49-F238E27FC236}">
                  <a16:creationId xmlns:a16="http://schemas.microsoft.com/office/drawing/2014/main" id="{6C8EDFC8-1DD1-4429-9D3C-98339F77C977}"/>
                </a:ext>
              </a:extLst>
            </p:cNvPr>
            <p:cNvSpPr/>
            <p:nvPr/>
          </p:nvSpPr>
          <p:spPr>
            <a:xfrm>
              <a:off x="2638710" y="2452324"/>
              <a:ext cx="455574" cy="369332"/>
            </a:xfrm>
            <a:prstGeom prst="rect">
              <a:avLst/>
            </a:prstGeom>
          </p:spPr>
          <p:txBody>
            <a:bodyPr wrap="none">
              <a:spAutoFit/>
            </a:bodyPr>
            <a:lstStyle/>
            <a:p>
              <a:r>
                <a:rPr lang="en-US" dirty="0">
                  <a:solidFill>
                    <a:srgbClr val="FF0000"/>
                  </a:solidFill>
                  <a:latin typeface="Bahnschrift Light Condensed" panose="020B0502040204020203" pitchFamily="34" charset="0"/>
                </a:rPr>
                <a:t>7%</a:t>
              </a:r>
              <a:r>
                <a:rPr lang="en-US" dirty="0">
                  <a:solidFill>
                    <a:srgbClr val="2F2F2F"/>
                  </a:solidFill>
                  <a:latin typeface="Bahnschrift Light Condensed" panose="020B0502040204020203" pitchFamily="34" charset="0"/>
                </a:rPr>
                <a:t> </a:t>
              </a:r>
              <a:endParaRPr lang="en-CA" dirty="0"/>
            </a:p>
          </p:txBody>
        </p:sp>
      </p:grpSp>
      <p:grpSp>
        <p:nvGrpSpPr>
          <p:cNvPr id="25" name="Group 24">
            <a:extLst>
              <a:ext uri="{FF2B5EF4-FFF2-40B4-BE49-F238E27FC236}">
                <a16:creationId xmlns:a16="http://schemas.microsoft.com/office/drawing/2014/main" id="{436B9A37-50F3-46DC-83F0-40E0319CD6FE}"/>
              </a:ext>
            </a:extLst>
          </p:cNvPr>
          <p:cNvGrpSpPr/>
          <p:nvPr/>
        </p:nvGrpSpPr>
        <p:grpSpPr>
          <a:xfrm>
            <a:off x="1979997" y="3055759"/>
            <a:ext cx="7537383" cy="656052"/>
            <a:chOff x="1982658" y="3136000"/>
            <a:chExt cx="7537383" cy="656052"/>
          </a:xfrm>
        </p:grpSpPr>
        <p:pic>
          <p:nvPicPr>
            <p:cNvPr id="18" name="Graphic 17" descr="North America">
              <a:extLst>
                <a:ext uri="{FF2B5EF4-FFF2-40B4-BE49-F238E27FC236}">
                  <a16:creationId xmlns:a16="http://schemas.microsoft.com/office/drawing/2014/main" id="{18AE6F42-104C-47E4-BDEC-572A16C100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82658" y="3136000"/>
              <a:ext cx="656052" cy="656052"/>
            </a:xfrm>
            <a:prstGeom prst="rect">
              <a:avLst/>
            </a:prstGeom>
          </p:spPr>
        </p:pic>
        <p:sp>
          <p:nvSpPr>
            <p:cNvPr id="19" name="Rectangle 18">
              <a:extLst>
                <a:ext uri="{FF2B5EF4-FFF2-40B4-BE49-F238E27FC236}">
                  <a16:creationId xmlns:a16="http://schemas.microsoft.com/office/drawing/2014/main" id="{48852C6B-AE73-4F6A-820F-1524DB32F500}"/>
                </a:ext>
              </a:extLst>
            </p:cNvPr>
            <p:cNvSpPr/>
            <p:nvPr/>
          </p:nvSpPr>
          <p:spPr>
            <a:xfrm>
              <a:off x="3043041" y="3248496"/>
              <a:ext cx="6477000" cy="369332"/>
            </a:xfrm>
            <a:prstGeom prst="rect">
              <a:avLst/>
            </a:prstGeom>
          </p:spPr>
          <p:txBody>
            <a:bodyPr wrap="square">
              <a:spAutoFit/>
            </a:bodyPr>
            <a:lstStyle/>
            <a:p>
              <a:r>
                <a:rPr lang="en-US" dirty="0">
                  <a:latin typeface="Bahnschrift Light Condensed" panose="020B0502040204020203" pitchFamily="34" charset="0"/>
                </a:rPr>
                <a:t>Maximum Customers by Province : </a:t>
              </a:r>
              <a:r>
                <a:rPr lang="en-US" dirty="0">
                  <a:solidFill>
                    <a:srgbClr val="2F2F2F"/>
                  </a:solidFill>
                  <a:latin typeface="Bahnschrift Light Condensed" panose="020B0502040204020203" pitchFamily="34" charset="0"/>
                </a:rPr>
                <a:t>British</a:t>
              </a:r>
              <a:r>
                <a:rPr lang="en-US" dirty="0">
                  <a:latin typeface="Bahnschrift Light Condensed" panose="020B0502040204020203" pitchFamily="34" charset="0"/>
                </a:rPr>
                <a:t> Columbia.</a:t>
              </a:r>
              <a:r>
                <a:rPr lang="en-US" dirty="0">
                  <a:solidFill>
                    <a:srgbClr val="FF0000"/>
                  </a:solidFill>
                  <a:latin typeface="Bahnschrift Light Condensed" panose="020B0502040204020203" pitchFamily="34" charset="0"/>
                </a:rPr>
                <a:t> </a:t>
              </a:r>
              <a:endParaRPr lang="en-US" dirty="0">
                <a:solidFill>
                  <a:srgbClr val="2F2F2F"/>
                </a:solidFill>
                <a:latin typeface="Bahnschrift Light Condensed" panose="020B0502040204020203" pitchFamily="34" charset="0"/>
              </a:endParaRPr>
            </a:p>
          </p:txBody>
        </p:sp>
        <p:sp>
          <p:nvSpPr>
            <p:cNvPr id="22" name="Rectangle 21">
              <a:extLst>
                <a:ext uri="{FF2B5EF4-FFF2-40B4-BE49-F238E27FC236}">
                  <a16:creationId xmlns:a16="http://schemas.microsoft.com/office/drawing/2014/main" id="{838D9AC8-B8C0-4E67-9D62-26C0D1F9B0F3}"/>
                </a:ext>
              </a:extLst>
            </p:cNvPr>
            <p:cNvSpPr/>
            <p:nvPr/>
          </p:nvSpPr>
          <p:spPr>
            <a:xfrm>
              <a:off x="2589818" y="3250780"/>
              <a:ext cx="553357" cy="369332"/>
            </a:xfrm>
            <a:prstGeom prst="rect">
              <a:avLst/>
            </a:prstGeom>
          </p:spPr>
          <p:txBody>
            <a:bodyPr wrap="none">
              <a:spAutoFit/>
            </a:bodyPr>
            <a:lstStyle/>
            <a:p>
              <a:r>
                <a:rPr lang="en-US" dirty="0">
                  <a:solidFill>
                    <a:srgbClr val="92D050"/>
                  </a:solidFill>
                  <a:latin typeface="Bahnschrift Light Condensed" panose="020B0502040204020203" pitchFamily="34" charset="0"/>
                </a:rPr>
                <a:t>38% </a:t>
              </a:r>
              <a:endParaRPr lang="en-CA" dirty="0"/>
            </a:p>
          </p:txBody>
        </p:sp>
      </p:grpSp>
      <p:grpSp>
        <p:nvGrpSpPr>
          <p:cNvPr id="26" name="Group 25">
            <a:extLst>
              <a:ext uri="{FF2B5EF4-FFF2-40B4-BE49-F238E27FC236}">
                <a16:creationId xmlns:a16="http://schemas.microsoft.com/office/drawing/2014/main" id="{54800FB2-8019-4BFD-8296-EF415C63B318}"/>
              </a:ext>
            </a:extLst>
          </p:cNvPr>
          <p:cNvGrpSpPr/>
          <p:nvPr/>
        </p:nvGrpSpPr>
        <p:grpSpPr>
          <a:xfrm>
            <a:off x="1979996" y="3826591"/>
            <a:ext cx="7537384" cy="656052"/>
            <a:chOff x="1982658" y="3136000"/>
            <a:chExt cx="7537384" cy="656052"/>
          </a:xfrm>
        </p:grpSpPr>
        <p:pic>
          <p:nvPicPr>
            <p:cNvPr id="27" name="Graphic 26" descr="North America">
              <a:extLst>
                <a:ext uri="{FF2B5EF4-FFF2-40B4-BE49-F238E27FC236}">
                  <a16:creationId xmlns:a16="http://schemas.microsoft.com/office/drawing/2014/main" id="{7BD9308E-9787-4A95-BB51-91508195F2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82658" y="3136000"/>
              <a:ext cx="656052" cy="656052"/>
            </a:xfrm>
            <a:prstGeom prst="rect">
              <a:avLst/>
            </a:prstGeom>
          </p:spPr>
        </p:pic>
        <p:sp>
          <p:nvSpPr>
            <p:cNvPr id="28" name="Rectangle 27">
              <a:extLst>
                <a:ext uri="{FF2B5EF4-FFF2-40B4-BE49-F238E27FC236}">
                  <a16:creationId xmlns:a16="http://schemas.microsoft.com/office/drawing/2014/main" id="{1DCB49F2-835E-4102-AE8D-F0E8041658F5}"/>
                </a:ext>
              </a:extLst>
            </p:cNvPr>
            <p:cNvSpPr/>
            <p:nvPr/>
          </p:nvSpPr>
          <p:spPr>
            <a:xfrm>
              <a:off x="3043042" y="3239704"/>
              <a:ext cx="6477000" cy="369332"/>
            </a:xfrm>
            <a:prstGeom prst="rect">
              <a:avLst/>
            </a:prstGeom>
          </p:spPr>
          <p:txBody>
            <a:bodyPr wrap="square">
              <a:spAutoFit/>
            </a:bodyPr>
            <a:lstStyle/>
            <a:p>
              <a:r>
                <a:rPr lang="en-US" dirty="0">
                  <a:latin typeface="Bahnschrift Light Condensed" panose="020B0502040204020203" pitchFamily="34" charset="0"/>
                </a:rPr>
                <a:t>Maximum Customers by City : </a:t>
              </a:r>
              <a:r>
                <a:rPr lang="en-US" dirty="0">
                  <a:solidFill>
                    <a:srgbClr val="2F2F2F"/>
                  </a:solidFill>
                  <a:latin typeface="Bahnschrift Light Condensed" panose="020B0502040204020203" pitchFamily="34" charset="0"/>
                </a:rPr>
                <a:t>Meadowvale, Nova Scotia.</a:t>
              </a:r>
            </a:p>
          </p:txBody>
        </p:sp>
        <p:sp>
          <p:nvSpPr>
            <p:cNvPr id="29" name="Rectangle 28">
              <a:extLst>
                <a:ext uri="{FF2B5EF4-FFF2-40B4-BE49-F238E27FC236}">
                  <a16:creationId xmlns:a16="http://schemas.microsoft.com/office/drawing/2014/main" id="{1356C4F5-C6DD-4F3F-BDFA-77A3D796A79B}"/>
                </a:ext>
              </a:extLst>
            </p:cNvPr>
            <p:cNvSpPr/>
            <p:nvPr/>
          </p:nvSpPr>
          <p:spPr>
            <a:xfrm>
              <a:off x="2589818" y="3250780"/>
              <a:ext cx="486030" cy="369332"/>
            </a:xfrm>
            <a:prstGeom prst="rect">
              <a:avLst/>
            </a:prstGeom>
          </p:spPr>
          <p:txBody>
            <a:bodyPr wrap="none">
              <a:spAutoFit/>
            </a:bodyPr>
            <a:lstStyle/>
            <a:p>
              <a:r>
                <a:rPr lang="en-US" dirty="0">
                  <a:solidFill>
                    <a:srgbClr val="92D050"/>
                  </a:solidFill>
                  <a:latin typeface="Bahnschrift Light Condensed" panose="020B0502040204020203" pitchFamily="34" charset="0"/>
                </a:rPr>
                <a:t>412 </a:t>
              </a:r>
              <a:endParaRPr lang="en-CA" dirty="0"/>
            </a:p>
          </p:txBody>
        </p:sp>
      </p:grpSp>
      <p:grpSp>
        <p:nvGrpSpPr>
          <p:cNvPr id="34" name="Group 33">
            <a:extLst>
              <a:ext uri="{FF2B5EF4-FFF2-40B4-BE49-F238E27FC236}">
                <a16:creationId xmlns:a16="http://schemas.microsoft.com/office/drawing/2014/main" id="{8C92774F-4014-4C22-9373-809BC929A0BF}"/>
              </a:ext>
            </a:extLst>
          </p:cNvPr>
          <p:cNvGrpSpPr/>
          <p:nvPr/>
        </p:nvGrpSpPr>
        <p:grpSpPr>
          <a:xfrm>
            <a:off x="1981499" y="4597423"/>
            <a:ext cx="7535881" cy="609820"/>
            <a:chOff x="1979997" y="4829312"/>
            <a:chExt cx="7535881" cy="609820"/>
          </a:xfrm>
        </p:grpSpPr>
        <p:pic>
          <p:nvPicPr>
            <p:cNvPr id="31" name="Graphic 30" descr="Deaf">
              <a:extLst>
                <a:ext uri="{FF2B5EF4-FFF2-40B4-BE49-F238E27FC236}">
                  <a16:creationId xmlns:a16="http://schemas.microsoft.com/office/drawing/2014/main" id="{828271C2-C9A3-44C9-9D36-248BBD5B7C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79997" y="4829312"/>
              <a:ext cx="609820" cy="609820"/>
            </a:xfrm>
            <a:prstGeom prst="rect">
              <a:avLst/>
            </a:prstGeom>
          </p:spPr>
        </p:pic>
        <p:sp>
          <p:nvSpPr>
            <p:cNvPr id="32" name="Rectangle 31">
              <a:extLst>
                <a:ext uri="{FF2B5EF4-FFF2-40B4-BE49-F238E27FC236}">
                  <a16:creationId xmlns:a16="http://schemas.microsoft.com/office/drawing/2014/main" id="{1C9172F8-2BB6-4A2A-B5FF-57266A8EB283}"/>
                </a:ext>
              </a:extLst>
            </p:cNvPr>
            <p:cNvSpPr/>
            <p:nvPr/>
          </p:nvSpPr>
          <p:spPr>
            <a:xfrm>
              <a:off x="2543358" y="4944092"/>
              <a:ext cx="562975" cy="369332"/>
            </a:xfrm>
            <a:prstGeom prst="rect">
              <a:avLst/>
            </a:prstGeom>
          </p:spPr>
          <p:txBody>
            <a:bodyPr wrap="none">
              <a:spAutoFit/>
            </a:bodyPr>
            <a:lstStyle/>
            <a:p>
              <a:r>
                <a:rPr lang="en-US" dirty="0">
                  <a:solidFill>
                    <a:srgbClr val="FF0000"/>
                  </a:solidFill>
                  <a:latin typeface="Bahnschrift Light Condensed" panose="020B0502040204020203" pitchFamily="34" charset="0"/>
                </a:rPr>
                <a:t>1.5% </a:t>
              </a:r>
              <a:endParaRPr lang="en-CA" dirty="0">
                <a:solidFill>
                  <a:srgbClr val="FF0000"/>
                </a:solidFill>
              </a:endParaRPr>
            </a:p>
          </p:txBody>
        </p:sp>
        <p:sp>
          <p:nvSpPr>
            <p:cNvPr id="33" name="Rectangle 32">
              <a:extLst>
                <a:ext uri="{FF2B5EF4-FFF2-40B4-BE49-F238E27FC236}">
                  <a16:creationId xmlns:a16="http://schemas.microsoft.com/office/drawing/2014/main" id="{03B2F1EB-725C-49F0-8887-2CB1A637B03A}"/>
                </a:ext>
              </a:extLst>
            </p:cNvPr>
            <p:cNvSpPr/>
            <p:nvPr/>
          </p:nvSpPr>
          <p:spPr>
            <a:xfrm>
              <a:off x="3038878" y="4921940"/>
              <a:ext cx="6477000" cy="369332"/>
            </a:xfrm>
            <a:prstGeom prst="rect">
              <a:avLst/>
            </a:prstGeom>
          </p:spPr>
          <p:txBody>
            <a:bodyPr wrap="square">
              <a:spAutoFit/>
            </a:bodyPr>
            <a:lstStyle/>
            <a:p>
              <a:r>
                <a:rPr lang="en-US" dirty="0">
                  <a:latin typeface="Bahnschrift Light Condensed" panose="020B0502040204020203" pitchFamily="34" charset="0"/>
                </a:rPr>
                <a:t>Customers suffer from total hear loss. </a:t>
              </a:r>
              <a:endParaRPr lang="en-US" dirty="0">
                <a:solidFill>
                  <a:srgbClr val="2F2F2F"/>
                </a:solidFill>
                <a:latin typeface="Bahnschrift Light Condensed" panose="020B0502040204020203" pitchFamily="34" charset="0"/>
              </a:endParaRPr>
            </a:p>
          </p:txBody>
        </p:sp>
      </p:grpSp>
    </p:spTree>
    <p:extLst>
      <p:ext uri="{BB962C8B-B14F-4D97-AF65-F5344CB8AC3E}">
        <p14:creationId xmlns:p14="http://schemas.microsoft.com/office/powerpoint/2010/main" val="312210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E8C17E-C3E4-4542-8C86-B12FEECC69D3}"/>
              </a:ext>
            </a:extLst>
          </p:cNvPr>
          <p:cNvSpPr txBox="1"/>
          <p:nvPr/>
        </p:nvSpPr>
        <p:spPr>
          <a:xfrm>
            <a:off x="1605768" y="2782669"/>
            <a:ext cx="8980463" cy="646331"/>
          </a:xfrm>
          <a:prstGeom prst="rect">
            <a:avLst/>
          </a:prstGeom>
          <a:noFill/>
        </p:spPr>
        <p:txBody>
          <a:bodyPr wrap="square" rtlCol="0">
            <a:spAutoFit/>
          </a:bodyPr>
          <a:lstStyle/>
          <a:p>
            <a:pPr algn="ctr"/>
            <a:r>
              <a:rPr lang="en-CA" sz="3600" dirty="0">
                <a:latin typeface="Bahnschrift Light Condensed" panose="020B0502040204020203" pitchFamily="34" charset="0"/>
                <a:cs typeface="Calibri Light" panose="020F0302020204030204" pitchFamily="34" charset="0"/>
              </a:rPr>
              <a:t>References : Data Visualizations</a:t>
            </a:r>
          </a:p>
        </p:txBody>
      </p:sp>
    </p:spTree>
    <p:extLst>
      <p:ext uri="{BB962C8B-B14F-4D97-AF65-F5344CB8AC3E}">
        <p14:creationId xmlns:p14="http://schemas.microsoft.com/office/powerpoint/2010/main" val="377533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72C561A-0741-4CAD-A580-9E3FEEBE52A2}"/>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Reference 1 : Last 10 years Sales Data </a:t>
            </a:r>
          </a:p>
        </p:txBody>
      </p:sp>
      <p:pic>
        <p:nvPicPr>
          <p:cNvPr id="3" name="Picture 2">
            <a:extLst>
              <a:ext uri="{FF2B5EF4-FFF2-40B4-BE49-F238E27FC236}">
                <a16:creationId xmlns:a16="http://schemas.microsoft.com/office/drawing/2014/main" id="{71D2E9B3-EF97-4D56-B98C-8E1FFFEC9C12}"/>
              </a:ext>
            </a:extLst>
          </p:cNvPr>
          <p:cNvPicPr>
            <a:picLocks noChangeAspect="1"/>
          </p:cNvPicPr>
          <p:nvPr/>
        </p:nvPicPr>
        <p:blipFill>
          <a:blip r:embed="rId2"/>
          <a:stretch>
            <a:fillRect/>
          </a:stretch>
        </p:blipFill>
        <p:spPr>
          <a:xfrm>
            <a:off x="2051304" y="2086734"/>
            <a:ext cx="9383314" cy="2684531"/>
          </a:xfrm>
          <a:prstGeom prst="rect">
            <a:avLst/>
          </a:prstGeom>
        </p:spPr>
      </p:pic>
    </p:spTree>
    <p:extLst>
      <p:ext uri="{BB962C8B-B14F-4D97-AF65-F5344CB8AC3E}">
        <p14:creationId xmlns:p14="http://schemas.microsoft.com/office/powerpoint/2010/main" val="215369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11BBF9-3D87-4F67-803D-02E6A67CA174}"/>
              </a:ext>
            </a:extLst>
          </p:cNvPr>
          <p:cNvSpPr/>
          <p:nvPr/>
        </p:nvSpPr>
        <p:spPr>
          <a:xfrm>
            <a:off x="2051304" y="695247"/>
            <a:ext cx="8455152" cy="461665"/>
          </a:xfrm>
          <a:prstGeom prst="rect">
            <a:avLst/>
          </a:prstGeom>
        </p:spPr>
        <p:txBody>
          <a:bodyPr wrap="square">
            <a:spAutoFit/>
          </a:bodyPr>
          <a:lstStyle/>
          <a:p>
            <a:r>
              <a:rPr lang="en-US" sz="2400" b="1" i="0" dirty="0">
                <a:solidFill>
                  <a:srgbClr val="2F2F2F"/>
                </a:solidFill>
                <a:effectLst/>
                <a:latin typeface="Bahnschrift Light Condensed" panose="020B0502040204020203" pitchFamily="34" charset="0"/>
              </a:rPr>
              <a:t>Reference 2 : Last 10 years Call Volume Data </a:t>
            </a:r>
          </a:p>
        </p:txBody>
      </p:sp>
      <p:pic>
        <p:nvPicPr>
          <p:cNvPr id="4" name="Picture 3">
            <a:extLst>
              <a:ext uri="{FF2B5EF4-FFF2-40B4-BE49-F238E27FC236}">
                <a16:creationId xmlns:a16="http://schemas.microsoft.com/office/drawing/2014/main" id="{4EF471F0-7F03-4E4C-8179-64262384BD29}"/>
              </a:ext>
            </a:extLst>
          </p:cNvPr>
          <p:cNvPicPr>
            <a:picLocks noChangeAspect="1"/>
          </p:cNvPicPr>
          <p:nvPr/>
        </p:nvPicPr>
        <p:blipFill>
          <a:blip r:embed="rId2"/>
          <a:stretch>
            <a:fillRect/>
          </a:stretch>
        </p:blipFill>
        <p:spPr>
          <a:xfrm>
            <a:off x="2051304" y="2034754"/>
            <a:ext cx="9720072" cy="2788491"/>
          </a:xfrm>
          <a:prstGeom prst="rect">
            <a:avLst/>
          </a:prstGeom>
        </p:spPr>
      </p:pic>
    </p:spTree>
    <p:extLst>
      <p:ext uri="{BB962C8B-B14F-4D97-AF65-F5344CB8AC3E}">
        <p14:creationId xmlns:p14="http://schemas.microsoft.com/office/powerpoint/2010/main" val="402004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60F33B-FD0B-4AF6-89B4-A058B4366714}"/>
              </a:ext>
            </a:extLst>
          </p:cNvPr>
          <p:cNvSpPr/>
          <p:nvPr/>
        </p:nvSpPr>
        <p:spPr>
          <a:xfrm>
            <a:off x="2051304" y="695247"/>
            <a:ext cx="8455152" cy="461665"/>
          </a:xfrm>
          <a:prstGeom prst="rect">
            <a:avLst/>
          </a:prstGeom>
        </p:spPr>
        <p:txBody>
          <a:bodyPr wrap="square">
            <a:spAutoFit/>
          </a:bodyPr>
          <a:lstStyle/>
          <a:p>
            <a:r>
              <a:rPr lang="en-US" sz="2400" b="1" i="0">
                <a:solidFill>
                  <a:srgbClr val="2F2F2F"/>
                </a:solidFill>
                <a:effectLst/>
                <a:latin typeface="Bahnschrift Light Condensed" panose="020B0502040204020203" pitchFamily="34" charset="0"/>
              </a:rPr>
              <a:t>Reference </a:t>
            </a:r>
            <a:r>
              <a:rPr lang="en-US" sz="2400" b="1">
                <a:solidFill>
                  <a:srgbClr val="2F2F2F"/>
                </a:solidFill>
                <a:latin typeface="Bahnschrift Light Condensed" panose="020B0502040204020203" pitchFamily="34" charset="0"/>
              </a:rPr>
              <a:t>3</a:t>
            </a:r>
            <a:r>
              <a:rPr lang="en-US" sz="2400" b="1" i="0">
                <a:solidFill>
                  <a:srgbClr val="2F2F2F"/>
                </a:solidFill>
                <a:effectLst/>
                <a:latin typeface="Bahnschrift Light Condensed" panose="020B0502040204020203" pitchFamily="34" charset="0"/>
              </a:rPr>
              <a:t> : Customer Base across Canada </a:t>
            </a:r>
            <a:endParaRPr lang="en-US" sz="2400" b="1" i="0" dirty="0">
              <a:solidFill>
                <a:srgbClr val="2F2F2F"/>
              </a:solidFill>
              <a:effectLst/>
              <a:latin typeface="Bahnschrift Light Condensed" panose="020B0502040204020203" pitchFamily="34" charset="0"/>
            </a:endParaRPr>
          </a:p>
        </p:txBody>
      </p:sp>
      <p:pic>
        <p:nvPicPr>
          <p:cNvPr id="4" name="Picture 3">
            <a:extLst>
              <a:ext uri="{FF2B5EF4-FFF2-40B4-BE49-F238E27FC236}">
                <a16:creationId xmlns:a16="http://schemas.microsoft.com/office/drawing/2014/main" id="{461F33DF-B9AC-4AD9-B76A-3832727431D1}"/>
              </a:ext>
            </a:extLst>
          </p:cNvPr>
          <p:cNvPicPr>
            <a:picLocks noChangeAspect="1"/>
          </p:cNvPicPr>
          <p:nvPr/>
        </p:nvPicPr>
        <p:blipFill>
          <a:blip r:embed="rId2"/>
          <a:stretch>
            <a:fillRect/>
          </a:stretch>
        </p:blipFill>
        <p:spPr>
          <a:xfrm>
            <a:off x="2051303" y="1919444"/>
            <a:ext cx="9806142" cy="2845595"/>
          </a:xfrm>
          <a:prstGeom prst="rect">
            <a:avLst/>
          </a:prstGeom>
        </p:spPr>
      </p:pic>
    </p:spTree>
    <p:extLst>
      <p:ext uri="{BB962C8B-B14F-4D97-AF65-F5344CB8AC3E}">
        <p14:creationId xmlns:p14="http://schemas.microsoft.com/office/powerpoint/2010/main" val="1441035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779</TotalTime>
  <Words>658</Words>
  <Application>Microsoft Office PowerPoint</Application>
  <PresentationFormat>Widescreen</PresentationFormat>
  <Paragraphs>89</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Bahnschrift Light Condensed</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Roy</dc:creator>
  <cp:lastModifiedBy>Gupta, Roy</cp:lastModifiedBy>
  <cp:revision>113</cp:revision>
  <dcterms:created xsi:type="dcterms:W3CDTF">2021-08-18T15:37:17Z</dcterms:created>
  <dcterms:modified xsi:type="dcterms:W3CDTF">2021-10-16T15:35:40Z</dcterms:modified>
</cp:coreProperties>
</file>