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tags/tag2.xml" ContentType="application/vnd.openxmlformats-officedocument.presentationml.tags+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tags/tag3.xml" ContentType="application/vnd.openxmlformats-officedocument.presentationml.tags+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7" r:id="rId5"/>
    <p:sldMasterId id="2147483699" r:id="rId6"/>
    <p:sldMasterId id="2147483712" r:id="rId7"/>
    <p:sldMasterId id="2147483725" r:id="rId8"/>
    <p:sldMasterId id="2147483738" r:id="rId9"/>
    <p:sldMasterId id="2147483751" r:id="rId10"/>
    <p:sldMasterId id="2147483764" r:id="rId11"/>
    <p:sldMasterId id="2147483777" r:id="rId12"/>
  </p:sldMasterIdLst>
  <p:notesMasterIdLst>
    <p:notesMasterId r:id="rId34"/>
  </p:notesMasterIdLst>
  <p:handoutMasterIdLst>
    <p:handoutMasterId r:id="rId35"/>
  </p:handoutMasterIdLst>
  <p:sldIdLst>
    <p:sldId id="460" r:id="rId13"/>
    <p:sldId id="479" r:id="rId14"/>
    <p:sldId id="480" r:id="rId15"/>
    <p:sldId id="605" r:id="rId16"/>
    <p:sldId id="606" r:id="rId17"/>
    <p:sldId id="607" r:id="rId18"/>
    <p:sldId id="608" r:id="rId19"/>
    <p:sldId id="609" r:id="rId20"/>
    <p:sldId id="610" r:id="rId21"/>
    <p:sldId id="611" r:id="rId22"/>
    <p:sldId id="623" r:id="rId23"/>
    <p:sldId id="624" r:id="rId24"/>
    <p:sldId id="612" r:id="rId25"/>
    <p:sldId id="622" r:id="rId26"/>
    <p:sldId id="613" r:id="rId27"/>
    <p:sldId id="614" r:id="rId28"/>
    <p:sldId id="615" r:id="rId29"/>
    <p:sldId id="616" r:id="rId30"/>
    <p:sldId id="625" r:id="rId31"/>
    <p:sldId id="620" r:id="rId32"/>
    <p:sldId id="621" r:id="rId33"/>
  </p:sldIdLst>
  <p:sldSz cx="12188825"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40">
          <p15:clr>
            <a:srgbClr val="A4A3A4"/>
          </p15:clr>
        </p15:guide>
        <p15:guide id="2" orient="horz" pos="934">
          <p15:clr>
            <a:srgbClr val="A4A3A4"/>
          </p15:clr>
        </p15:guide>
        <p15:guide id="3" orient="horz" pos="749">
          <p15:clr>
            <a:srgbClr val="A4A3A4"/>
          </p15:clr>
        </p15:guide>
        <p15:guide id="4" orient="horz" pos="3888">
          <p15:clr>
            <a:srgbClr val="A4A3A4"/>
          </p15:clr>
        </p15:guide>
        <p15:guide id="5" orient="horz" pos="2160">
          <p15:clr>
            <a:srgbClr val="A4A3A4"/>
          </p15:clr>
        </p15:guide>
        <p15:guide id="6" pos="320">
          <p15:clr>
            <a:srgbClr val="A4A3A4"/>
          </p15:clr>
        </p15:guide>
        <p15:guide id="7" pos="576">
          <p15:clr>
            <a:srgbClr val="A4A3A4"/>
          </p15:clr>
        </p15:guide>
        <p15:guide id="8" pos="7102">
          <p15:clr>
            <a:srgbClr val="A4A3A4"/>
          </p15:clr>
        </p15:guide>
        <p15:guide id="9" pos="3839">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tracchi, Raffaello" initials="PR" lastIdx="6" clrIdx="0"/>
  <p:cmAuthor id="1" name="Ardiel, Heather" initials="H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624"/>
    <a:srgbClr val="FF0000"/>
    <a:srgbClr val="DDDDDD"/>
    <a:srgbClr val="EDEDED"/>
    <a:srgbClr val="E7E7E7"/>
    <a:srgbClr val="CBE5CC"/>
    <a:srgbClr val="FE9C9C"/>
    <a:srgbClr val="E7F3E8"/>
    <a:srgbClr val="E7F3DE"/>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26" autoAdjust="0"/>
    <p:restoredTop sz="95026" autoAdjust="0"/>
  </p:normalViewPr>
  <p:slideViewPr>
    <p:cSldViewPr showGuides="1">
      <p:cViewPr>
        <p:scale>
          <a:sx n="80" d="100"/>
          <a:sy n="80" d="100"/>
        </p:scale>
        <p:origin x="-96" y="-192"/>
      </p:cViewPr>
      <p:guideLst>
        <p:guide orient="horz" pos="240"/>
        <p:guide orient="horz" pos="934"/>
        <p:guide orient="horz" pos="749"/>
        <p:guide orient="horz" pos="3888"/>
        <p:guide orient="horz" pos="2160"/>
        <p:guide pos="320"/>
        <p:guide pos="576"/>
        <p:guide pos="7102"/>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806"/>
    </p:cViewPr>
  </p:sorterViewPr>
  <p:notesViewPr>
    <p:cSldViewPr>
      <p:cViewPr varScale="1">
        <p:scale>
          <a:sx n="70" d="100"/>
          <a:sy n="70" d="100"/>
        </p:scale>
        <p:origin x="-2664"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ECBC33E-7492-47EF-814C-A80BE9487D9C}" type="datetimeFigureOut">
              <a:rPr lang="en-US"/>
              <a:t>9/3/2019</a:t>
            </a:fld>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6C65778-D36A-4DB5-8AC3-355954F055D9}" type="slidenum">
              <a:rPr/>
              <a:t>‹#›</a:t>
            </a:fld>
            <a:endParaRPr/>
          </a:p>
        </p:txBody>
      </p:sp>
    </p:spTree>
    <p:extLst>
      <p:ext uri="{BB962C8B-B14F-4D97-AF65-F5344CB8AC3E}">
        <p14:creationId xmlns:p14="http://schemas.microsoft.com/office/powerpoint/2010/main" val="1632258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947DF80-D345-4C6A-B0F8-E6F03195C21B}" type="datetimeFigureOut">
              <a:rPr lang="en-US"/>
              <a:pPr/>
              <a:t>9/3/2019</a:t>
            </a:fld>
            <a:endParaRPr/>
          </a:p>
        </p:txBody>
      </p:sp>
      <p:sp>
        <p:nvSpPr>
          <p:cNvPr id="4" name="Slide Image Placeholder 3"/>
          <p:cNvSpPr>
            <a:spLocks noGrp="1" noRot="1" noChangeAspect="1"/>
          </p:cNvSpPr>
          <p:nvPr>
            <p:ph type="sldImg" idx="2"/>
          </p:nvPr>
        </p:nvSpPr>
        <p:spPr>
          <a:xfrm>
            <a:off x="484188" y="696913"/>
            <a:ext cx="6042025" cy="3400425"/>
          </a:xfrm>
          <a:prstGeom prst="rect">
            <a:avLst/>
          </a:prstGeom>
          <a:noFill/>
          <a:ln w="12700">
            <a:solidFill>
              <a:prstClr val="black"/>
            </a:solidFill>
          </a:ln>
        </p:spPr>
        <p:txBody>
          <a:bodyPr vert="horz" lIns="93177" tIns="46589" rIns="93177" bIns="46589" rtlCol="0" anchor="ctr"/>
          <a:lstStyle/>
          <a:p>
            <a:endParaRPr/>
          </a:p>
        </p:txBody>
      </p:sp>
      <p:sp>
        <p:nvSpPr>
          <p:cNvPr id="5" name="Notes Placeholder 4"/>
          <p:cNvSpPr>
            <a:spLocks noGrp="1"/>
          </p:cNvSpPr>
          <p:nvPr>
            <p:ph type="body" sz="quarter" idx="3"/>
          </p:nvPr>
        </p:nvSpPr>
        <p:spPr>
          <a:xfrm>
            <a:off x="467360" y="4183380"/>
            <a:ext cx="6075680" cy="4415790"/>
          </a:xfrm>
          <a:prstGeom prst="rect">
            <a:avLst/>
          </a:prstGeom>
        </p:spPr>
        <p:txBody>
          <a:bodyPr vert="horz" lIns="93177" tIns="46589" rIns="93177" bIns="46589"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0625642-F0AF-4361-B339-24EC26CA9B06}" type="slidenum">
              <a:rPr/>
              <a:pPr/>
              <a:t>‹#›</a:t>
            </a:fld>
            <a:endParaRPr/>
          </a:p>
        </p:txBody>
      </p:sp>
    </p:spTree>
    <p:extLst>
      <p:ext uri="{BB962C8B-B14F-4D97-AF65-F5344CB8AC3E}">
        <p14:creationId xmlns:p14="http://schemas.microsoft.com/office/powerpoint/2010/main" val="363994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406BDE-82FB-404E-B3C2-EDCA55F823F4}"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2633662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oleObject" Target="../embeddings/oleObject1.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oleObject" Target="../embeddings/oleObject2.bin"/></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oleObject" Target="../embeddings/oleObject3.bin"/></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9.xml"/><Relationship Id="rId4" Type="http://schemas.openxmlformats.org/officeDocument/2006/relationships/image" Target="../media/image7.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bwMode="auto">
      <p:bgRef idx="1001">
        <a:schemeClr val="bg1"/>
      </p:bgRef>
    </p:bg>
    <p:spTree>
      <p:nvGrpSpPr>
        <p:cNvPr id="1" name=""/>
        <p:cNvGrpSpPr/>
        <p:nvPr/>
      </p:nvGrpSpPr>
      <p:grpSpPr>
        <a:xfrm>
          <a:off x="0" y="0"/>
          <a:ext cx="0" cy="0"/>
          <a:chOff x="0" y="0"/>
          <a:chExt cx="0" cy="0"/>
        </a:xfrm>
      </p:grpSpPr>
      <p:sp>
        <p:nvSpPr>
          <p:cNvPr id="4" name="Rectangle 3"/>
          <p:cNvSpPr/>
          <p:nvPr/>
        </p:nvSpPr>
        <p:spPr bwMode="gray">
          <a:xfrm>
            <a:off x="411481" y="1586838"/>
            <a:ext cx="11365991" cy="48737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2662" name="Picture 5" descr="TD Logo B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98" y="419100"/>
            <a:ext cx="92551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 name="Picture 6" descr="TD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hidden">
          <a:xfrm>
            <a:off x="414998" y="419100"/>
            <a:ext cx="92551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3547" t="3462" r="4294" b="3415"/>
          <a:stretch/>
        </p:blipFill>
        <p:spPr>
          <a:xfrm>
            <a:off x="6780245" y="1984881"/>
            <a:ext cx="4419599" cy="4381417"/>
          </a:xfrm>
          <a:prstGeom prst="rect">
            <a:avLst/>
          </a:prstGeom>
        </p:spPr>
      </p:pic>
      <p:sp>
        <p:nvSpPr>
          <p:cNvPr id="2" name="Title 1"/>
          <p:cNvSpPr>
            <a:spLocks noGrp="1"/>
          </p:cNvSpPr>
          <p:nvPr>
            <p:ph type="ctrTitle" hasCustomPrompt="1"/>
          </p:nvPr>
        </p:nvSpPr>
        <p:spPr>
          <a:xfrm>
            <a:off x="914401" y="1984248"/>
            <a:ext cx="6399212" cy="642938"/>
          </a:xfrm>
        </p:spPr>
        <p:txBody>
          <a:bodyPr lIns="0" tIns="0" rIns="0" bIns="0" anchor="b">
            <a:noAutofit/>
          </a:bodyPr>
          <a:lstStyle>
            <a:lvl1pPr>
              <a:lnSpc>
                <a:spcPct val="90000"/>
              </a:lnSpc>
              <a:defRPr sz="3200">
                <a:solidFill>
                  <a:schemeClr val="bg2"/>
                </a:solidFill>
              </a:defRPr>
            </a:lvl1pPr>
          </a:lstStyle>
          <a:p>
            <a:r>
              <a:t>Type Title Here</a:t>
            </a:r>
          </a:p>
        </p:txBody>
      </p:sp>
      <p:sp>
        <p:nvSpPr>
          <p:cNvPr id="3" name="Subtitle 2"/>
          <p:cNvSpPr>
            <a:spLocks noGrp="1"/>
          </p:cNvSpPr>
          <p:nvPr>
            <p:ph type="subTitle" idx="1" hasCustomPrompt="1"/>
          </p:nvPr>
        </p:nvSpPr>
        <p:spPr>
          <a:xfrm>
            <a:off x="914401" y="2779776"/>
            <a:ext cx="5969442" cy="569342"/>
          </a:xfrm>
        </p:spPr>
        <p:txBody>
          <a:bodyPr lIns="0" tIns="0" rIns="0" bIns="0">
            <a:noAutofit/>
          </a:bodyPr>
          <a:lstStyle>
            <a:lvl1pPr marL="0" indent="0" algn="l">
              <a:spcBef>
                <a:spcPts val="0"/>
              </a:spcBef>
              <a:buNone/>
              <a:defRPr>
                <a:solidFill>
                  <a:srgbClr val="163D2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Type Subtitle/Sub-brand/Business Here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51301" y="1482732"/>
            <a:ext cx="11091672" cy="43084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51301" y="5867400"/>
            <a:ext cx="11091672" cy="304800"/>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5CBDBD4D-7B7B-4EC0-AB6E-424933B04FED}" type="slidenum">
              <a:rPr/>
              <a:pPr/>
              <a:t>‹#›</a:t>
            </a:fld>
            <a:endParaRPr/>
          </a:p>
        </p:txBody>
      </p:sp>
      <p:sp>
        <p:nvSpPr>
          <p:cNvPr id="2" name="Title 1"/>
          <p:cNvSpPr>
            <a:spLocks noGrp="1"/>
          </p:cNvSpPr>
          <p:nvPr>
            <p:ph type="title"/>
          </p:nvPr>
        </p:nvSpPr>
        <p:spPr/>
        <p:txBody>
          <a:bodyPr/>
          <a:lstStyle/>
          <a:p>
            <a:r>
              <a:rPr lang="en-US"/>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13948" y="1189038"/>
            <a:ext cx="1726750" cy="4983162"/>
          </a:xfrm>
        </p:spPr>
        <p:txBody>
          <a:bodyPr vert="eaVert" anchor="b"/>
          <a:lstStyle/>
          <a:p>
            <a:r>
              <a:rPr lang="en-US"/>
              <a:t>Click to edit Master title style</a:t>
            </a:r>
            <a:endParaRPr/>
          </a:p>
        </p:txBody>
      </p:sp>
      <p:sp>
        <p:nvSpPr>
          <p:cNvPr id="3" name="Vertical Text Placeholder 2"/>
          <p:cNvSpPr>
            <a:spLocks noGrp="1"/>
          </p:cNvSpPr>
          <p:nvPr>
            <p:ph type="body" orient="vert" idx="1"/>
          </p:nvPr>
        </p:nvSpPr>
        <p:spPr>
          <a:xfrm>
            <a:off x="551333" y="1189038"/>
            <a:ext cx="9200711" cy="4983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sz="quarter"/>
          </p:nvPr>
        </p:nvSpPr>
        <p:spPr>
          <a:xfrm>
            <a:off x="548075" y="1644650"/>
            <a:ext cx="9670648" cy="1252538"/>
          </a:xfrm>
        </p:spPr>
        <p:txBody>
          <a:bodyPr lIns="0" tIns="0" rIns="0" bIns="0" anchor="b"/>
          <a:lstStyle>
            <a:lvl1pPr>
              <a:lnSpc>
                <a:spcPct val="90000"/>
              </a:lnSpc>
              <a:defRPr sz="3200"/>
            </a:lvl1pPr>
          </a:lstStyle>
          <a:p>
            <a:pPr lvl="0"/>
            <a:r>
              <a:rPr lang="en-US" noProof="0"/>
              <a:t>Click to edit Master title style</a:t>
            </a:r>
          </a:p>
        </p:txBody>
      </p:sp>
      <p:sp>
        <p:nvSpPr>
          <p:cNvPr id="5123" name="Rectangle 3"/>
          <p:cNvSpPr>
            <a:spLocks noGrp="1" noChangeArrowheads="1"/>
          </p:cNvSpPr>
          <p:nvPr>
            <p:ph type="subTitle" sz="quarter" idx="1"/>
          </p:nvPr>
        </p:nvSpPr>
        <p:spPr>
          <a:xfrm>
            <a:off x="548075" y="3016305"/>
            <a:ext cx="9670648" cy="714375"/>
          </a:xfrm>
        </p:spPr>
        <p:txBody>
          <a:bodyPr lIns="0" tIns="0" rIns="0" bIns="0"/>
          <a:lstStyle>
            <a:lvl1pPr marL="0" indent="0">
              <a:spcBef>
                <a:spcPct val="30000"/>
              </a:spcBef>
              <a:buFont typeface="Wingdings" pitchFamily="2" charset="2"/>
              <a:buNone/>
              <a:defRPr/>
            </a:lvl1pPr>
          </a:lstStyle>
          <a:p>
            <a:pPr lvl="0"/>
            <a:r>
              <a:rPr lang="en-US" noProof="0"/>
              <a:t>Click to edit Master subtitle style</a:t>
            </a:r>
          </a:p>
        </p:txBody>
      </p:sp>
      <p:pic>
        <p:nvPicPr>
          <p:cNvPr id="5124" name="Picture 4" descr="TD Logo B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656" y="739775"/>
            <a:ext cx="1233696" cy="827088"/>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TD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hidden">
          <a:xfrm>
            <a:off x="558656" y="739775"/>
            <a:ext cx="1233696" cy="827088"/>
          </a:xfrm>
          <a:prstGeom prst="rect">
            <a:avLst/>
          </a:prstGeom>
          <a:noFill/>
          <a:extLst>
            <a:ext uri="{909E8E84-426E-40DD-AFC4-6F175D3DCCD1}">
              <a14:hiddenFill xmlns:a14="http://schemas.microsoft.com/office/drawing/2010/main">
                <a:solidFill>
                  <a:srgbClr val="FFFFFF"/>
                </a:solidFill>
              </a14:hiddenFill>
            </a:ext>
          </a:extLst>
        </p:spPr>
      </p:pic>
      <p:sp>
        <p:nvSpPr>
          <p:cNvPr id="5126" name="Rectangle 6"/>
          <p:cNvSpPr>
            <a:spLocks noChangeArrowheads="1"/>
          </p:cNvSpPr>
          <p:nvPr/>
        </p:nvSpPr>
        <p:spPr bwMode="auto">
          <a:xfrm>
            <a:off x="2151" y="6537380"/>
            <a:ext cx="12184593" cy="320675"/>
          </a:xfrm>
          <a:prstGeom prst="rect">
            <a:avLst/>
          </a:prstGeom>
          <a:solidFill>
            <a:schemeClr val="accent2"/>
          </a:solidFill>
          <a:ln>
            <a:noFill/>
          </a:ln>
          <a:effectLst/>
          <a:extLs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2" tIns="45716" rIns="91432" bIns="45716" anchor="ctr"/>
          <a:lstStyle/>
          <a:p>
            <a:pPr algn="ctr" defTabSz="914324">
              <a:lnSpc>
                <a:spcPct val="90000"/>
              </a:lnSpc>
            </a:pPr>
            <a:endParaRPr lang="en-US" sz="1600">
              <a:solidFill>
                <a:srgbClr val="000000"/>
              </a:solidFill>
              <a:cs typeface="Arial" charset="0"/>
            </a:endParaRPr>
          </a:p>
        </p:txBody>
      </p:sp>
      <p:sp>
        <p:nvSpPr>
          <p:cNvPr id="5127" name="Rectangle 7"/>
          <p:cNvSpPr>
            <a:spLocks noChangeArrowheads="1"/>
          </p:cNvSpPr>
          <p:nvPr/>
        </p:nvSpPr>
        <p:spPr bwMode="auto">
          <a:xfrm>
            <a:off x="2151" y="33"/>
            <a:ext cx="12184593" cy="320675"/>
          </a:xfrm>
          <a:prstGeom prst="rect">
            <a:avLst/>
          </a:prstGeom>
          <a:solidFill>
            <a:schemeClr val="accent2"/>
          </a:solidFill>
          <a:ln>
            <a:noFill/>
          </a:ln>
          <a:effectLst/>
          <a:extLs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2" tIns="45716" rIns="91432" bIns="45716" anchor="ctr"/>
          <a:lstStyle/>
          <a:p>
            <a:pPr algn="ctr" defTabSz="914324">
              <a:lnSpc>
                <a:spcPct val="90000"/>
              </a:lnSpc>
            </a:pPr>
            <a:endParaRPr lang="en-US" sz="2000">
              <a:solidFill>
                <a:srgbClr val="000000"/>
              </a:solidFill>
              <a:cs typeface="Arial" charset="0"/>
            </a:endParaRPr>
          </a:p>
        </p:txBody>
      </p:sp>
      <p:sp>
        <p:nvSpPr>
          <p:cNvPr id="5128" name="Line 8"/>
          <p:cNvSpPr>
            <a:spLocks noChangeShapeType="1"/>
          </p:cNvSpPr>
          <p:nvPr/>
        </p:nvSpPr>
        <p:spPr bwMode="auto">
          <a:xfrm>
            <a:off x="2151" y="6477000"/>
            <a:ext cx="12184593" cy="0"/>
          </a:xfrm>
          <a:prstGeom prst="line">
            <a:avLst/>
          </a:prstGeom>
          <a:noFill/>
          <a:ln w="444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lstStyle/>
          <a:p>
            <a:pPr defTabSz="914324"/>
            <a:endParaRPr lang="en-US">
              <a:solidFill>
                <a:srgbClr val="000000"/>
              </a:solidFill>
            </a:endParaRPr>
          </a:p>
        </p:txBody>
      </p:sp>
    </p:spTree>
    <p:extLst>
      <p:ext uri="{BB962C8B-B14F-4D97-AF65-F5344CB8AC3E}">
        <p14:creationId xmlns:p14="http://schemas.microsoft.com/office/powerpoint/2010/main" val="3151303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90383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6" y="4406955"/>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6" y="2906722"/>
            <a:ext cx="10360501" cy="1500187"/>
          </a:xfrm>
        </p:spPr>
        <p:txBody>
          <a:bodyPr anchor="b"/>
          <a:lstStyle>
            <a:lvl1pPr marL="0" indent="0">
              <a:buNone/>
              <a:defRPr sz="2000"/>
            </a:lvl1pPr>
            <a:lvl2pPr marL="457162" indent="0">
              <a:buNone/>
              <a:defRPr sz="1800"/>
            </a:lvl2pPr>
            <a:lvl3pPr marL="914324" indent="0">
              <a:buNone/>
              <a:defRPr sz="1600"/>
            </a:lvl3pPr>
            <a:lvl4pPr marL="1371485" indent="0">
              <a:buNone/>
              <a:defRPr sz="1400"/>
            </a:lvl4pPr>
            <a:lvl5pPr marL="1828647" indent="0">
              <a:buNone/>
              <a:defRPr sz="1400"/>
            </a:lvl5pPr>
            <a:lvl6pPr marL="2285809" indent="0">
              <a:buNone/>
              <a:defRPr sz="1400"/>
            </a:lvl6pPr>
            <a:lvl7pPr marL="2742970" indent="0">
              <a:buNone/>
              <a:defRPr sz="1400"/>
            </a:lvl7pPr>
            <a:lvl8pPr marL="3200132" indent="0">
              <a:buNone/>
              <a:defRPr sz="1400"/>
            </a:lvl8pPr>
            <a:lvl9pPr marL="3657294"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89559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3694" y="962037"/>
            <a:ext cx="5876451" cy="5419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3323" y="962037"/>
            <a:ext cx="5878569" cy="5419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154604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4" y="1535113"/>
            <a:ext cx="5385514" cy="639762"/>
          </a:xfrm>
        </p:spPr>
        <p:txBody>
          <a:bodyPr anchor="b"/>
          <a:lstStyle>
            <a:lvl1pPr marL="0" indent="0">
              <a:buNone/>
              <a:defRPr sz="2400" b="1"/>
            </a:lvl1pPr>
            <a:lvl2pPr marL="457162" indent="0">
              <a:buNone/>
              <a:defRPr sz="2000" b="1"/>
            </a:lvl2pPr>
            <a:lvl3pPr marL="914324" indent="0">
              <a:buNone/>
              <a:defRPr sz="1800" b="1"/>
            </a:lvl3pPr>
            <a:lvl4pPr marL="1371485" indent="0">
              <a:buNone/>
              <a:defRPr sz="1600" b="1"/>
            </a:lvl4pPr>
            <a:lvl5pPr marL="1828647" indent="0">
              <a:buNone/>
              <a:defRPr sz="1600" b="1"/>
            </a:lvl5pPr>
            <a:lvl6pPr marL="2285809" indent="0">
              <a:buNone/>
              <a:defRPr sz="1600" b="1"/>
            </a:lvl6pPr>
            <a:lvl7pPr marL="2742970" indent="0">
              <a:buNone/>
              <a:defRPr sz="1600" b="1"/>
            </a:lvl7pPr>
            <a:lvl8pPr marL="3200132" indent="0">
              <a:buNone/>
              <a:defRPr sz="1600" b="1"/>
            </a:lvl8pPr>
            <a:lvl9pPr marL="3657294"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4"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7" y="1535113"/>
            <a:ext cx="5387630" cy="639762"/>
          </a:xfrm>
        </p:spPr>
        <p:txBody>
          <a:bodyPr anchor="b"/>
          <a:lstStyle>
            <a:lvl1pPr marL="0" indent="0">
              <a:buNone/>
              <a:defRPr sz="2400" b="1"/>
            </a:lvl1pPr>
            <a:lvl2pPr marL="457162" indent="0">
              <a:buNone/>
              <a:defRPr sz="2000" b="1"/>
            </a:lvl2pPr>
            <a:lvl3pPr marL="914324" indent="0">
              <a:buNone/>
              <a:defRPr sz="1800" b="1"/>
            </a:lvl3pPr>
            <a:lvl4pPr marL="1371485" indent="0">
              <a:buNone/>
              <a:defRPr sz="1600" b="1"/>
            </a:lvl4pPr>
            <a:lvl5pPr marL="1828647" indent="0">
              <a:buNone/>
              <a:defRPr sz="1600" b="1"/>
            </a:lvl5pPr>
            <a:lvl6pPr marL="2285809" indent="0">
              <a:buNone/>
              <a:defRPr sz="1600" b="1"/>
            </a:lvl6pPr>
            <a:lvl7pPr marL="2742970" indent="0">
              <a:buNone/>
              <a:defRPr sz="1600" b="1"/>
            </a:lvl7pPr>
            <a:lvl8pPr marL="3200132" indent="0">
              <a:buNone/>
              <a:defRPr sz="1600" b="1"/>
            </a:lvl8pPr>
            <a:lvl9pPr marL="365729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7"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447408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3194682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907706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75"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8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75" y="1435103"/>
            <a:ext cx="4010039" cy="4691063"/>
          </a:xfrm>
        </p:spPr>
        <p:txBody>
          <a:bodyPr/>
          <a:lstStyle>
            <a:lvl1pPr marL="0" indent="0">
              <a:buNone/>
              <a:defRPr sz="1400"/>
            </a:lvl1pPr>
            <a:lvl2pPr marL="457162" indent="0">
              <a:buNone/>
              <a:defRPr sz="1200"/>
            </a:lvl2pPr>
            <a:lvl3pPr marL="914324" indent="0">
              <a:buNone/>
              <a:defRPr sz="1000"/>
            </a:lvl3pPr>
            <a:lvl4pPr marL="1371485" indent="0">
              <a:buNone/>
              <a:defRPr sz="900"/>
            </a:lvl4pPr>
            <a:lvl5pPr marL="1828647" indent="0">
              <a:buNone/>
              <a:defRPr sz="900"/>
            </a:lvl5pPr>
            <a:lvl6pPr marL="2285809" indent="0">
              <a:buNone/>
              <a:defRPr sz="900"/>
            </a:lvl6pPr>
            <a:lvl7pPr marL="2742970" indent="0">
              <a:buNone/>
              <a:defRPr sz="900"/>
            </a:lvl7pPr>
            <a:lvl8pPr marL="3200132" indent="0">
              <a:buNone/>
              <a:defRPr sz="900"/>
            </a:lvl8pPr>
            <a:lvl9pPr marL="3657294"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375608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162" indent="0">
              <a:buNone/>
              <a:defRPr sz="2800"/>
            </a:lvl2pPr>
            <a:lvl3pPr marL="914324" indent="0">
              <a:buNone/>
              <a:defRPr sz="2400"/>
            </a:lvl3pPr>
            <a:lvl4pPr marL="1371485" indent="0">
              <a:buNone/>
              <a:defRPr sz="2000"/>
            </a:lvl4pPr>
            <a:lvl5pPr marL="1828647" indent="0">
              <a:buNone/>
              <a:defRPr sz="2000"/>
            </a:lvl5pPr>
            <a:lvl6pPr marL="2285809" indent="0">
              <a:buNone/>
              <a:defRPr sz="2000"/>
            </a:lvl6pPr>
            <a:lvl7pPr marL="2742970" indent="0">
              <a:buNone/>
              <a:defRPr sz="2000"/>
            </a:lvl7pPr>
            <a:lvl8pPr marL="3200132" indent="0">
              <a:buNone/>
              <a:defRPr sz="2000"/>
            </a:lvl8pPr>
            <a:lvl9pPr marL="3657294" indent="0">
              <a:buNone/>
              <a:defRPr sz="2000"/>
            </a:lvl9pPr>
          </a:lstStyle>
          <a:p>
            <a:r>
              <a:rPr lang="en-US"/>
              <a:t>Click icon to add picture</a:t>
            </a:r>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162" indent="0">
              <a:buNone/>
              <a:defRPr sz="1200"/>
            </a:lvl2pPr>
            <a:lvl3pPr marL="914324" indent="0">
              <a:buNone/>
              <a:defRPr sz="1000"/>
            </a:lvl3pPr>
            <a:lvl4pPr marL="1371485" indent="0">
              <a:buNone/>
              <a:defRPr sz="900"/>
            </a:lvl4pPr>
            <a:lvl5pPr marL="1828647" indent="0">
              <a:buNone/>
              <a:defRPr sz="900"/>
            </a:lvl5pPr>
            <a:lvl6pPr marL="2285809" indent="0">
              <a:buNone/>
              <a:defRPr sz="900"/>
            </a:lvl6pPr>
            <a:lvl7pPr marL="2742970" indent="0">
              <a:buNone/>
              <a:defRPr sz="900"/>
            </a:lvl7pPr>
            <a:lvl8pPr marL="3200132" indent="0">
              <a:buNone/>
              <a:defRPr sz="900"/>
            </a:lvl8pPr>
            <a:lvl9pPr marL="3657294"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2668008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0211" y="76200"/>
            <a:ext cx="10849325" cy="78105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350864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73903" y="87344"/>
            <a:ext cx="2987955" cy="6294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3693" y="87344"/>
            <a:ext cx="8767066" cy="6294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7094811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sz="quarter"/>
          </p:nvPr>
        </p:nvSpPr>
        <p:spPr>
          <a:xfrm>
            <a:off x="548075" y="1644650"/>
            <a:ext cx="9670648" cy="1252538"/>
          </a:xfrm>
        </p:spPr>
        <p:txBody>
          <a:bodyPr lIns="0" tIns="0" rIns="0" bIns="0" anchor="b"/>
          <a:lstStyle>
            <a:lvl1pPr>
              <a:lnSpc>
                <a:spcPct val="90000"/>
              </a:lnSpc>
              <a:defRPr sz="3200"/>
            </a:lvl1pPr>
          </a:lstStyle>
          <a:p>
            <a:pPr lvl="0"/>
            <a:r>
              <a:rPr lang="en-US" noProof="0"/>
              <a:t>Click to edit Master title style</a:t>
            </a:r>
          </a:p>
        </p:txBody>
      </p:sp>
      <p:sp>
        <p:nvSpPr>
          <p:cNvPr id="5123" name="Rectangle 3"/>
          <p:cNvSpPr>
            <a:spLocks noGrp="1" noChangeArrowheads="1"/>
          </p:cNvSpPr>
          <p:nvPr>
            <p:ph type="subTitle" sz="quarter" idx="1"/>
          </p:nvPr>
        </p:nvSpPr>
        <p:spPr>
          <a:xfrm>
            <a:off x="548075" y="3016299"/>
            <a:ext cx="9670648" cy="714375"/>
          </a:xfrm>
        </p:spPr>
        <p:txBody>
          <a:bodyPr lIns="0" tIns="0" rIns="0" bIns="0"/>
          <a:lstStyle>
            <a:lvl1pPr marL="0" indent="0">
              <a:spcBef>
                <a:spcPct val="30000"/>
              </a:spcBef>
              <a:buFont typeface="Wingdings" pitchFamily="2" charset="2"/>
              <a:buNone/>
              <a:defRPr/>
            </a:lvl1pPr>
          </a:lstStyle>
          <a:p>
            <a:pPr lvl="0"/>
            <a:r>
              <a:rPr lang="en-US" noProof="0"/>
              <a:t>Click to edit Master subtitle style</a:t>
            </a:r>
          </a:p>
        </p:txBody>
      </p:sp>
      <p:pic>
        <p:nvPicPr>
          <p:cNvPr id="5124" name="Picture 4" descr="TD Logo B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655" y="739775"/>
            <a:ext cx="1233696" cy="827088"/>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TD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hidden">
          <a:xfrm>
            <a:off x="558655" y="739775"/>
            <a:ext cx="1233696" cy="827088"/>
          </a:xfrm>
          <a:prstGeom prst="rect">
            <a:avLst/>
          </a:prstGeom>
          <a:noFill/>
          <a:extLst>
            <a:ext uri="{909E8E84-426E-40DD-AFC4-6F175D3DCCD1}">
              <a14:hiddenFill xmlns:a14="http://schemas.microsoft.com/office/drawing/2010/main">
                <a:solidFill>
                  <a:srgbClr val="FFFFFF"/>
                </a:solidFill>
              </a14:hiddenFill>
            </a:ext>
          </a:extLst>
        </p:spPr>
      </p:pic>
      <p:sp>
        <p:nvSpPr>
          <p:cNvPr id="5126" name="Rectangle 6"/>
          <p:cNvSpPr>
            <a:spLocks noChangeArrowheads="1"/>
          </p:cNvSpPr>
          <p:nvPr/>
        </p:nvSpPr>
        <p:spPr bwMode="auto">
          <a:xfrm>
            <a:off x="2149" y="6537374"/>
            <a:ext cx="12184593" cy="320675"/>
          </a:xfrm>
          <a:prstGeom prst="rect">
            <a:avLst/>
          </a:prstGeom>
          <a:solidFill>
            <a:schemeClr val="accent2"/>
          </a:solidFill>
          <a:ln>
            <a:noFill/>
          </a:ln>
          <a:effectLst/>
          <a:extLs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endParaRPr lang="en-US" sz="1600">
              <a:solidFill>
                <a:srgbClr val="000000"/>
              </a:solidFill>
              <a:cs typeface="Arial" charset="0"/>
            </a:endParaRPr>
          </a:p>
        </p:txBody>
      </p:sp>
      <p:sp>
        <p:nvSpPr>
          <p:cNvPr id="5127" name="Rectangle 7"/>
          <p:cNvSpPr>
            <a:spLocks noChangeArrowheads="1"/>
          </p:cNvSpPr>
          <p:nvPr/>
        </p:nvSpPr>
        <p:spPr bwMode="auto">
          <a:xfrm>
            <a:off x="2149" y="25"/>
            <a:ext cx="12184593" cy="320675"/>
          </a:xfrm>
          <a:prstGeom prst="rect">
            <a:avLst/>
          </a:prstGeom>
          <a:solidFill>
            <a:schemeClr val="accent2"/>
          </a:solidFill>
          <a:ln>
            <a:noFill/>
          </a:ln>
          <a:effectLst/>
          <a:extLs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endParaRPr lang="en-US" sz="2000">
              <a:solidFill>
                <a:srgbClr val="000000"/>
              </a:solidFill>
              <a:cs typeface="Arial" charset="0"/>
            </a:endParaRPr>
          </a:p>
        </p:txBody>
      </p:sp>
      <p:sp>
        <p:nvSpPr>
          <p:cNvPr id="5128" name="Line 8"/>
          <p:cNvSpPr>
            <a:spLocks noChangeShapeType="1"/>
          </p:cNvSpPr>
          <p:nvPr/>
        </p:nvSpPr>
        <p:spPr bwMode="auto">
          <a:xfrm>
            <a:off x="2149" y="6477000"/>
            <a:ext cx="12184593" cy="0"/>
          </a:xfrm>
          <a:prstGeom prst="line">
            <a:avLst/>
          </a:prstGeom>
          <a:noFill/>
          <a:ln w="444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Tree>
    <p:extLst>
      <p:ext uri="{BB962C8B-B14F-4D97-AF65-F5344CB8AC3E}">
        <p14:creationId xmlns:p14="http://schemas.microsoft.com/office/powerpoint/2010/main" val="3043551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4150686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49"/>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24059492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3692" y="962027"/>
            <a:ext cx="5876452" cy="5419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3322" y="962027"/>
            <a:ext cx="5878569" cy="5419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35276450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32134500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2856019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Date">
    <p:spTree>
      <p:nvGrpSpPr>
        <p:cNvPr id="1" name=""/>
        <p:cNvGrpSpPr/>
        <p:nvPr/>
      </p:nvGrpSpPr>
      <p:grpSpPr>
        <a:xfrm>
          <a:off x="0" y="0"/>
          <a:ext cx="0" cy="0"/>
          <a:chOff x="0" y="0"/>
          <a:chExt cx="0" cy="0"/>
        </a:xfrm>
      </p:grpSpPr>
      <p:sp>
        <p:nvSpPr>
          <p:cNvPr id="10" name="Rectangle 9"/>
          <p:cNvSpPr/>
          <p:nvPr/>
        </p:nvSpPr>
        <p:spPr bwMode="gray">
          <a:xfrm>
            <a:off x="411481" y="1586838"/>
            <a:ext cx="11365991" cy="48737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3547" t="3462" r="4294" b="3415"/>
          <a:stretch/>
        </p:blipFill>
        <p:spPr>
          <a:xfrm>
            <a:off x="6780245" y="1984881"/>
            <a:ext cx="4419599" cy="4381417"/>
          </a:xfrm>
          <a:prstGeom prst="rect">
            <a:avLst/>
          </a:prstGeom>
        </p:spPr>
      </p:pic>
      <p:pic>
        <p:nvPicPr>
          <p:cNvPr id="894" name="Picture 5" descr="TD Logo B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98" y="419100"/>
            <a:ext cx="92551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5" name="Picture 6" descr="TD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hidden">
          <a:xfrm>
            <a:off x="414998" y="419100"/>
            <a:ext cx="92551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914402" y="1984248"/>
            <a:ext cx="6400799" cy="642938"/>
          </a:xfrm>
        </p:spPr>
        <p:txBody>
          <a:bodyPr lIns="0" tIns="0" rIns="0" bIns="0" anchor="b">
            <a:noAutofit/>
          </a:bodyPr>
          <a:lstStyle>
            <a:lvl1pPr>
              <a:lnSpc>
                <a:spcPct val="90000"/>
              </a:lnSpc>
              <a:defRPr sz="3200">
                <a:solidFill>
                  <a:schemeClr val="bg2"/>
                </a:solidFill>
              </a:defRPr>
            </a:lvl1pPr>
          </a:lstStyle>
          <a:p>
            <a:r>
              <a:t>Type Title Here</a:t>
            </a:r>
          </a:p>
        </p:txBody>
      </p:sp>
      <p:sp>
        <p:nvSpPr>
          <p:cNvPr id="3" name="Subtitle 2"/>
          <p:cNvSpPr>
            <a:spLocks noGrp="1"/>
          </p:cNvSpPr>
          <p:nvPr>
            <p:ph type="subTitle" idx="1" hasCustomPrompt="1"/>
          </p:nvPr>
        </p:nvSpPr>
        <p:spPr>
          <a:xfrm>
            <a:off x="914401" y="2779776"/>
            <a:ext cx="5969442" cy="344424"/>
          </a:xfrm>
        </p:spPr>
        <p:txBody>
          <a:bodyPr lIns="0" tIns="0" rIns="0" bIns="0">
            <a:noAutofit/>
          </a:bodyPr>
          <a:lstStyle>
            <a:lvl1pPr marL="0" indent="0" algn="l">
              <a:spcBef>
                <a:spcPts val="0"/>
              </a:spcBef>
              <a:buNone/>
              <a:defRPr>
                <a:solidFill>
                  <a:srgbClr val="163D2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Type Subtitle/Sub-brand/Business Here</a:t>
            </a:r>
          </a:p>
        </p:txBody>
      </p:sp>
      <p:sp>
        <p:nvSpPr>
          <p:cNvPr id="14" name="Text Placeholder 13"/>
          <p:cNvSpPr>
            <a:spLocks noGrp="1"/>
          </p:cNvSpPr>
          <p:nvPr>
            <p:ph type="body" sz="quarter" idx="10" hasCustomPrompt="1"/>
          </p:nvPr>
        </p:nvSpPr>
        <p:spPr>
          <a:xfrm>
            <a:off x="914400" y="4032504"/>
            <a:ext cx="2651760" cy="296862"/>
          </a:xfrm>
        </p:spPr>
        <p:txBody>
          <a:bodyPr lIns="0" tIns="0" rIns="0" bIns="0" anchor="ctr"/>
          <a:lstStyle>
            <a:lvl1pPr marL="0" indent="0">
              <a:spcBef>
                <a:spcPts val="0"/>
              </a:spcBef>
              <a:buNone/>
              <a:defRPr sz="1600">
                <a:solidFill>
                  <a:srgbClr val="163D22"/>
                </a:solidFill>
                <a:latin typeface="+mj-lt"/>
              </a:defRPr>
            </a:lvl1pPr>
            <a:lvl2pPr marL="0" indent="0">
              <a:spcBef>
                <a:spcPts val="0"/>
              </a:spcBef>
              <a:buNone/>
              <a:defRPr sz="1600">
                <a:latin typeface="+mj-lt"/>
              </a:defRPr>
            </a:lvl2pPr>
            <a:lvl3pPr marL="0" indent="0">
              <a:spcBef>
                <a:spcPts val="0"/>
              </a:spcBef>
              <a:buNone/>
              <a:defRPr sz="1600">
                <a:latin typeface="+mj-lt"/>
              </a:defRPr>
            </a:lvl3pPr>
            <a:lvl4pPr marL="0" indent="0">
              <a:spcBef>
                <a:spcPts val="0"/>
              </a:spcBef>
              <a:buNone/>
              <a:defRPr sz="1600">
                <a:latin typeface="+mj-lt"/>
              </a:defRPr>
            </a:lvl4pPr>
            <a:lvl5pPr marL="0" indent="0">
              <a:spcBef>
                <a:spcPts val="0"/>
              </a:spcBef>
              <a:buNone/>
              <a:defRPr sz="1600">
                <a:latin typeface="+mj-lt"/>
              </a:defRPr>
            </a:lvl5pPr>
          </a:lstStyle>
          <a:p>
            <a:pPr lvl="0"/>
            <a:r>
              <a:t>Date</a:t>
            </a:r>
          </a:p>
        </p:txBody>
      </p:sp>
      <p:cxnSp>
        <p:nvCxnSpPr>
          <p:cNvPr id="12" name="Straight Connector 11"/>
          <p:cNvCxnSpPr/>
          <p:nvPr/>
        </p:nvCxnSpPr>
        <p:spPr>
          <a:xfrm>
            <a:off x="914401" y="3578352"/>
            <a:ext cx="4572000" cy="0"/>
          </a:xfrm>
          <a:prstGeom prst="line">
            <a:avLst/>
          </a:prstGeom>
          <a:ln w="28575">
            <a:solidFill>
              <a:srgbClr val="163D22"/>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3352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8437648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74"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76"/>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74" y="1435103"/>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234954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36866085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7379441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73903" y="87339"/>
            <a:ext cx="2987955" cy="6294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3690" y="87339"/>
            <a:ext cx="8767066" cy="6294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36625931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3"/>
          </p:nvPr>
        </p:nvSpPr>
        <p:spPr>
          <a:xfrm>
            <a:off x="562561" y="1508400"/>
            <a:ext cx="11065179" cy="459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12418846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sz="quarter"/>
          </p:nvPr>
        </p:nvSpPr>
        <p:spPr>
          <a:xfrm>
            <a:off x="548075" y="1644650"/>
            <a:ext cx="9670648" cy="1252538"/>
          </a:xfrm>
        </p:spPr>
        <p:txBody>
          <a:bodyPr lIns="0" tIns="0" rIns="0" bIns="0" anchor="b"/>
          <a:lstStyle>
            <a:lvl1pPr>
              <a:lnSpc>
                <a:spcPct val="90000"/>
              </a:lnSpc>
              <a:defRPr sz="3200"/>
            </a:lvl1pPr>
          </a:lstStyle>
          <a:p>
            <a:pPr lvl="0"/>
            <a:r>
              <a:rPr lang="en-US" noProof="0"/>
              <a:t>Click to edit Master title style</a:t>
            </a:r>
          </a:p>
        </p:txBody>
      </p:sp>
      <p:sp>
        <p:nvSpPr>
          <p:cNvPr id="5123" name="Rectangle 3"/>
          <p:cNvSpPr>
            <a:spLocks noGrp="1" noChangeArrowheads="1"/>
          </p:cNvSpPr>
          <p:nvPr>
            <p:ph type="subTitle" sz="quarter" idx="1"/>
          </p:nvPr>
        </p:nvSpPr>
        <p:spPr>
          <a:xfrm>
            <a:off x="548075" y="3016293"/>
            <a:ext cx="9670648" cy="714375"/>
          </a:xfrm>
        </p:spPr>
        <p:txBody>
          <a:bodyPr lIns="0" tIns="0" rIns="0" bIns="0"/>
          <a:lstStyle>
            <a:lvl1pPr marL="0" indent="0">
              <a:spcBef>
                <a:spcPct val="30000"/>
              </a:spcBef>
              <a:buFont typeface="Wingdings" pitchFamily="2" charset="2"/>
              <a:buNone/>
              <a:defRPr/>
            </a:lvl1pPr>
          </a:lstStyle>
          <a:p>
            <a:pPr lvl="0"/>
            <a:r>
              <a:rPr lang="en-US" noProof="0"/>
              <a:t>Click to edit Master subtitle style</a:t>
            </a:r>
          </a:p>
        </p:txBody>
      </p:sp>
      <p:pic>
        <p:nvPicPr>
          <p:cNvPr id="5124" name="Picture 4" descr="TD Logo B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655" y="739775"/>
            <a:ext cx="1233696" cy="827088"/>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TD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hidden">
          <a:xfrm>
            <a:off x="558655" y="739775"/>
            <a:ext cx="1233696" cy="827088"/>
          </a:xfrm>
          <a:prstGeom prst="rect">
            <a:avLst/>
          </a:prstGeom>
          <a:noFill/>
          <a:extLst>
            <a:ext uri="{909E8E84-426E-40DD-AFC4-6F175D3DCCD1}">
              <a14:hiddenFill xmlns:a14="http://schemas.microsoft.com/office/drawing/2010/main">
                <a:solidFill>
                  <a:srgbClr val="FFFFFF"/>
                </a:solidFill>
              </a14:hiddenFill>
            </a:ext>
          </a:extLst>
        </p:spPr>
      </p:pic>
      <p:sp>
        <p:nvSpPr>
          <p:cNvPr id="5126" name="Rectangle 6"/>
          <p:cNvSpPr>
            <a:spLocks noChangeArrowheads="1"/>
          </p:cNvSpPr>
          <p:nvPr/>
        </p:nvSpPr>
        <p:spPr bwMode="auto">
          <a:xfrm>
            <a:off x="2145" y="6537368"/>
            <a:ext cx="12184593" cy="320675"/>
          </a:xfrm>
          <a:prstGeom prst="rect">
            <a:avLst/>
          </a:prstGeom>
          <a:solidFill>
            <a:schemeClr val="accent2"/>
          </a:solidFill>
          <a:ln>
            <a:noFill/>
          </a:ln>
          <a:effectLst/>
          <a:extLs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endParaRPr lang="en-US" sz="1600">
              <a:solidFill>
                <a:srgbClr val="000000"/>
              </a:solidFill>
              <a:cs typeface="Arial" charset="0"/>
            </a:endParaRPr>
          </a:p>
        </p:txBody>
      </p:sp>
      <p:sp>
        <p:nvSpPr>
          <p:cNvPr id="5127" name="Rectangle 7"/>
          <p:cNvSpPr>
            <a:spLocks noChangeArrowheads="1"/>
          </p:cNvSpPr>
          <p:nvPr/>
        </p:nvSpPr>
        <p:spPr bwMode="auto">
          <a:xfrm>
            <a:off x="2145" y="25"/>
            <a:ext cx="12184593" cy="320675"/>
          </a:xfrm>
          <a:prstGeom prst="rect">
            <a:avLst/>
          </a:prstGeom>
          <a:solidFill>
            <a:schemeClr val="accent2"/>
          </a:solidFill>
          <a:ln>
            <a:noFill/>
          </a:ln>
          <a:effectLst/>
          <a:extLs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endParaRPr lang="en-US" sz="2000">
              <a:solidFill>
                <a:srgbClr val="000000"/>
              </a:solidFill>
              <a:cs typeface="Arial" charset="0"/>
            </a:endParaRPr>
          </a:p>
        </p:txBody>
      </p:sp>
      <p:sp>
        <p:nvSpPr>
          <p:cNvPr id="5128" name="Line 8"/>
          <p:cNvSpPr>
            <a:spLocks noChangeShapeType="1"/>
          </p:cNvSpPr>
          <p:nvPr/>
        </p:nvSpPr>
        <p:spPr bwMode="auto">
          <a:xfrm>
            <a:off x="2145" y="6477000"/>
            <a:ext cx="12184593" cy="0"/>
          </a:xfrm>
          <a:prstGeom prst="line">
            <a:avLst/>
          </a:prstGeom>
          <a:noFill/>
          <a:ln w="444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Tree>
    <p:extLst>
      <p:ext uri="{BB962C8B-B14F-4D97-AF65-F5344CB8AC3E}">
        <p14:creationId xmlns:p14="http://schemas.microsoft.com/office/powerpoint/2010/main" val="5320240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9879602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43"/>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925704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3692" y="962027"/>
            <a:ext cx="5876452" cy="5419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3318" y="962027"/>
            <a:ext cx="5878569" cy="5419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09073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999" y="1322392"/>
            <a:ext cx="8654912" cy="1252537"/>
          </a:xfrm>
        </p:spPr>
        <p:txBody>
          <a:bodyPr lIns="0" tIns="0" rIns="0" bIns="0" anchor="b" anchorCtr="0">
            <a:noAutofit/>
          </a:bodyPr>
          <a:lstStyle>
            <a:lvl1pPr algn="l">
              <a:lnSpc>
                <a:spcPct val="90000"/>
              </a:lnSpc>
              <a:defRPr sz="3200" b="1" cap="none" baseline="0"/>
            </a:lvl1pPr>
          </a:lstStyle>
          <a:p>
            <a:r>
              <a:t>Type Section Title Here</a:t>
            </a:r>
          </a:p>
        </p:txBody>
      </p:sp>
      <p:sp>
        <p:nvSpPr>
          <p:cNvPr id="3" name="Text Placeholder 2"/>
          <p:cNvSpPr>
            <a:spLocks noGrp="1"/>
          </p:cNvSpPr>
          <p:nvPr>
            <p:ph type="body" idx="1" hasCustomPrompt="1"/>
          </p:nvPr>
        </p:nvSpPr>
        <p:spPr>
          <a:xfrm>
            <a:off x="414999" y="2698801"/>
            <a:ext cx="8654912" cy="714375"/>
          </a:xfrm>
        </p:spPr>
        <p:txBody>
          <a:bodyPr lIns="0" tIns="0" rIns="0" bIns="0" anchor="t">
            <a:noAutofit/>
          </a:bodyPr>
          <a:lstStyle>
            <a:lvl1pPr marL="0" indent="0">
              <a:spcBef>
                <a:spcPts val="0"/>
              </a:spcBef>
              <a:buNone/>
              <a:defRPr sz="2000"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Section #1</a:t>
            </a: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pic>
        <p:nvPicPr>
          <p:cNvPr id="9" name="Picture 5" descr="TD Logo B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98" y="419100"/>
            <a:ext cx="92551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TD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hidden">
          <a:xfrm>
            <a:off x="414998" y="419100"/>
            <a:ext cx="925514"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7360892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38147033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2978861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70"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76"/>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70" y="1435103"/>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9577446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1562971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8079590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73903" y="87339"/>
            <a:ext cx="2987955" cy="6294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3690" y="87339"/>
            <a:ext cx="8767066" cy="6294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0317910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3"/>
          </p:nvPr>
        </p:nvSpPr>
        <p:spPr>
          <a:xfrm>
            <a:off x="562561" y="1508400"/>
            <a:ext cx="11065179" cy="459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11418746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sz="quarter"/>
          </p:nvPr>
        </p:nvSpPr>
        <p:spPr>
          <a:xfrm>
            <a:off x="548075" y="1644650"/>
            <a:ext cx="9670648" cy="1252538"/>
          </a:xfrm>
        </p:spPr>
        <p:txBody>
          <a:bodyPr lIns="0" tIns="0" rIns="0" bIns="0" anchor="b"/>
          <a:lstStyle>
            <a:lvl1pPr>
              <a:lnSpc>
                <a:spcPct val="90000"/>
              </a:lnSpc>
              <a:defRPr sz="3200"/>
            </a:lvl1pPr>
          </a:lstStyle>
          <a:p>
            <a:pPr lvl="0"/>
            <a:r>
              <a:rPr lang="en-US" noProof="0"/>
              <a:t>Click to edit Master title style</a:t>
            </a:r>
          </a:p>
        </p:txBody>
      </p:sp>
      <p:sp>
        <p:nvSpPr>
          <p:cNvPr id="5123" name="Rectangle 3"/>
          <p:cNvSpPr>
            <a:spLocks noGrp="1" noChangeArrowheads="1"/>
          </p:cNvSpPr>
          <p:nvPr>
            <p:ph type="subTitle" sz="quarter" idx="1"/>
          </p:nvPr>
        </p:nvSpPr>
        <p:spPr>
          <a:xfrm>
            <a:off x="548075" y="3016285"/>
            <a:ext cx="9670648" cy="714375"/>
          </a:xfrm>
        </p:spPr>
        <p:txBody>
          <a:bodyPr lIns="0" tIns="0" rIns="0" bIns="0"/>
          <a:lstStyle>
            <a:lvl1pPr marL="0" indent="0">
              <a:spcBef>
                <a:spcPct val="30000"/>
              </a:spcBef>
              <a:buFont typeface="Wingdings" pitchFamily="2" charset="2"/>
              <a:buNone/>
              <a:defRPr/>
            </a:lvl1pPr>
          </a:lstStyle>
          <a:p>
            <a:pPr lvl="0"/>
            <a:r>
              <a:rPr lang="en-US" noProof="0"/>
              <a:t>Click to edit Master subtitle style</a:t>
            </a:r>
          </a:p>
        </p:txBody>
      </p:sp>
      <p:pic>
        <p:nvPicPr>
          <p:cNvPr id="5124" name="Picture 4" descr="TD Logo B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655" y="739775"/>
            <a:ext cx="1233696" cy="827088"/>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TD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hidden">
          <a:xfrm>
            <a:off x="558655" y="739775"/>
            <a:ext cx="1233696" cy="827088"/>
          </a:xfrm>
          <a:prstGeom prst="rect">
            <a:avLst/>
          </a:prstGeom>
          <a:noFill/>
          <a:extLst>
            <a:ext uri="{909E8E84-426E-40DD-AFC4-6F175D3DCCD1}">
              <a14:hiddenFill xmlns:a14="http://schemas.microsoft.com/office/drawing/2010/main">
                <a:solidFill>
                  <a:srgbClr val="FFFFFF"/>
                </a:solidFill>
              </a14:hiddenFill>
            </a:ext>
          </a:extLst>
        </p:spPr>
      </p:pic>
      <p:sp>
        <p:nvSpPr>
          <p:cNvPr id="5126" name="Rectangle 6"/>
          <p:cNvSpPr>
            <a:spLocks noChangeArrowheads="1"/>
          </p:cNvSpPr>
          <p:nvPr/>
        </p:nvSpPr>
        <p:spPr bwMode="auto">
          <a:xfrm>
            <a:off x="2140" y="6537360"/>
            <a:ext cx="12184593" cy="320675"/>
          </a:xfrm>
          <a:prstGeom prst="rect">
            <a:avLst/>
          </a:prstGeom>
          <a:solidFill>
            <a:schemeClr val="accent2"/>
          </a:solidFill>
          <a:ln>
            <a:noFill/>
          </a:ln>
          <a:effectLst/>
          <a:extLs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endParaRPr lang="en-US" sz="1600">
              <a:solidFill>
                <a:srgbClr val="000000"/>
              </a:solidFill>
              <a:cs typeface="Arial" charset="0"/>
            </a:endParaRPr>
          </a:p>
        </p:txBody>
      </p:sp>
      <p:sp>
        <p:nvSpPr>
          <p:cNvPr id="5127" name="Rectangle 7"/>
          <p:cNvSpPr>
            <a:spLocks noChangeArrowheads="1"/>
          </p:cNvSpPr>
          <p:nvPr/>
        </p:nvSpPr>
        <p:spPr bwMode="auto">
          <a:xfrm>
            <a:off x="2140" y="25"/>
            <a:ext cx="12184593" cy="320675"/>
          </a:xfrm>
          <a:prstGeom prst="rect">
            <a:avLst/>
          </a:prstGeom>
          <a:solidFill>
            <a:schemeClr val="accent2"/>
          </a:solidFill>
          <a:ln>
            <a:noFill/>
          </a:ln>
          <a:effectLst/>
          <a:extLs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endParaRPr lang="en-US" sz="2000">
              <a:solidFill>
                <a:srgbClr val="000000"/>
              </a:solidFill>
              <a:cs typeface="Arial" charset="0"/>
            </a:endParaRPr>
          </a:p>
        </p:txBody>
      </p:sp>
      <p:sp>
        <p:nvSpPr>
          <p:cNvPr id="5128" name="Line 8"/>
          <p:cNvSpPr>
            <a:spLocks noChangeShapeType="1"/>
          </p:cNvSpPr>
          <p:nvPr/>
        </p:nvSpPr>
        <p:spPr bwMode="auto">
          <a:xfrm>
            <a:off x="2140" y="6477000"/>
            <a:ext cx="12184593" cy="0"/>
          </a:xfrm>
          <a:prstGeom prst="line">
            <a:avLst/>
          </a:prstGeom>
          <a:noFill/>
          <a:ln w="444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Tree>
    <p:extLst>
      <p:ext uri="{BB962C8B-B14F-4D97-AF65-F5344CB8AC3E}">
        <p14:creationId xmlns:p14="http://schemas.microsoft.com/office/powerpoint/2010/main" val="4797847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65332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551301" y="1482733"/>
            <a:ext cx="5486400" cy="4689475"/>
          </a:xfrm>
        </p:spPr>
        <p:txBody>
          <a:bodyPr/>
          <a:lstStyle>
            <a:lvl1pPr>
              <a:defRPr sz="2000"/>
            </a:lvl1pPr>
            <a:lvl2pPr>
              <a:defRPr sz="18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54298" y="1482733"/>
            <a:ext cx="5486400" cy="4689475"/>
          </a:xfrm>
        </p:spPr>
        <p:txBody>
          <a:bodyPr/>
          <a:lstStyle>
            <a:lvl1pPr>
              <a:defRPr sz="2000"/>
            </a:lvl1pPr>
            <a:lvl2pPr>
              <a:defRPr sz="18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5CBDBD4D-7B7B-4EC0-AB6E-424933B04FED}" type="slidenum">
              <a:rPr/>
              <a:pPr/>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35"/>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5373637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3692" y="962027"/>
            <a:ext cx="5876452" cy="5419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3313" y="962027"/>
            <a:ext cx="5878569" cy="5419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3103532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33222662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3547861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0549338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65"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76"/>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65" y="1435103"/>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26870030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725758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55755243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73903" y="87339"/>
            <a:ext cx="2987955" cy="6294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3690" y="87339"/>
            <a:ext cx="8767066" cy="6294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26395991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935910558"/>
              </p:ext>
            </p:extLst>
          </p:nvPr>
        </p:nvGraphicFramePr>
        <p:xfrm>
          <a:off x="2142" y="1616"/>
          <a:ext cx="2115" cy="1587"/>
        </p:xfrm>
        <a:graphic>
          <a:graphicData uri="http://schemas.openxmlformats.org/presentationml/2006/ole">
            <mc:AlternateContent xmlns:mc="http://schemas.openxmlformats.org/markup-compatibility/2006">
              <mc:Choice xmlns:v="urn:schemas-microsoft-com:vml" Requires="v">
                <p:oleObj spid="_x0000_s284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2142" y="1616"/>
                        <a:ext cx="2115" cy="1587"/>
                      </a:xfrm>
                      <a:prstGeom prst="rect">
                        <a:avLst/>
                      </a:prstGeom>
                    </p:spPr>
                  </p:pic>
                </p:oleObj>
              </mc:Fallback>
            </mc:AlternateContent>
          </a:graphicData>
        </a:graphic>
      </p:graphicFrame>
      <p:sp>
        <p:nvSpPr>
          <p:cNvPr id="6" name="Rectangle 2"/>
          <p:cNvSpPr>
            <a:spLocks noGrp="1" noChangeArrowheads="1"/>
          </p:cNvSpPr>
          <p:nvPr>
            <p:ph type="title"/>
          </p:nvPr>
        </p:nvSpPr>
        <p:spPr bwMode="auto">
          <a:xfrm>
            <a:off x="105829" y="87313"/>
            <a:ext cx="108493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pic>
        <p:nvPicPr>
          <p:cNvPr id="7" name="Picture 6" descr="TD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hidden">
          <a:xfrm>
            <a:off x="11149814" y="214315"/>
            <a:ext cx="658111" cy="4413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5809" y="6556075"/>
            <a:ext cx="6977512" cy="241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18915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1301" y="1482725"/>
            <a:ext cx="54864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51301" y="2220912"/>
            <a:ext cx="5486400" cy="3951288"/>
          </a:xfrm>
        </p:spPr>
        <p:txBody>
          <a:bodyPr>
            <a:no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53912" y="1482725"/>
            <a:ext cx="54864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53912" y="2220912"/>
            <a:ext cx="5486400" cy="3951288"/>
          </a:xfrm>
        </p:spPr>
        <p:txBody>
          <a:bodyPr>
            <a:no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5CBDBD4D-7B7B-4EC0-AB6E-424933B04FED}" type="slidenum">
              <a:rPr/>
              <a:pPr/>
              <a:t>‹#›</a:t>
            </a:fld>
            <a:endParaRPr/>
          </a:p>
        </p:txBody>
      </p:sp>
      <p:sp>
        <p:nvSpPr>
          <p:cNvPr id="7" name="Title 6"/>
          <p:cNvSpPr>
            <a:spLocks noGrp="1"/>
          </p:cNvSpPr>
          <p:nvPr>
            <p:ph type="title"/>
          </p:nvPr>
        </p:nvSpPr>
        <p:spPr/>
        <p:txBody>
          <a:bodyPr/>
          <a:lstStyle/>
          <a:p>
            <a:r>
              <a:rPr lang="en-US"/>
              <a:t>Click to edit Master title style</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sz="quarter"/>
          </p:nvPr>
        </p:nvSpPr>
        <p:spPr>
          <a:xfrm>
            <a:off x="548075" y="1644650"/>
            <a:ext cx="9670648" cy="1252538"/>
          </a:xfrm>
        </p:spPr>
        <p:txBody>
          <a:bodyPr lIns="0" tIns="0" rIns="0" bIns="0" anchor="b"/>
          <a:lstStyle>
            <a:lvl1pPr>
              <a:lnSpc>
                <a:spcPct val="90000"/>
              </a:lnSpc>
              <a:defRPr sz="3200"/>
            </a:lvl1pPr>
          </a:lstStyle>
          <a:p>
            <a:pPr lvl="0"/>
            <a:r>
              <a:rPr lang="en-US" noProof="0"/>
              <a:t>Click to edit Master title style</a:t>
            </a:r>
          </a:p>
        </p:txBody>
      </p:sp>
      <p:sp>
        <p:nvSpPr>
          <p:cNvPr id="5123" name="Rectangle 3"/>
          <p:cNvSpPr>
            <a:spLocks noGrp="1" noChangeArrowheads="1"/>
          </p:cNvSpPr>
          <p:nvPr>
            <p:ph type="subTitle" sz="quarter" idx="1"/>
          </p:nvPr>
        </p:nvSpPr>
        <p:spPr>
          <a:xfrm>
            <a:off x="548075" y="3016275"/>
            <a:ext cx="9670648" cy="714375"/>
          </a:xfrm>
        </p:spPr>
        <p:txBody>
          <a:bodyPr lIns="0" tIns="0" rIns="0" bIns="0"/>
          <a:lstStyle>
            <a:lvl1pPr marL="0" indent="0">
              <a:spcBef>
                <a:spcPct val="30000"/>
              </a:spcBef>
              <a:buFont typeface="Wingdings" pitchFamily="2" charset="2"/>
              <a:buNone/>
              <a:defRPr/>
            </a:lvl1pPr>
          </a:lstStyle>
          <a:p>
            <a:pPr lvl="0"/>
            <a:r>
              <a:rPr lang="en-US" noProof="0"/>
              <a:t>Click to edit Master subtitle style</a:t>
            </a:r>
          </a:p>
        </p:txBody>
      </p:sp>
      <p:pic>
        <p:nvPicPr>
          <p:cNvPr id="5124" name="Picture 4" descr="TD Logo B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655" y="739775"/>
            <a:ext cx="1233696" cy="827088"/>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TD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hidden">
          <a:xfrm>
            <a:off x="558655" y="739775"/>
            <a:ext cx="1233696" cy="827088"/>
          </a:xfrm>
          <a:prstGeom prst="rect">
            <a:avLst/>
          </a:prstGeom>
          <a:noFill/>
          <a:extLst>
            <a:ext uri="{909E8E84-426E-40DD-AFC4-6F175D3DCCD1}">
              <a14:hiddenFill xmlns:a14="http://schemas.microsoft.com/office/drawing/2010/main">
                <a:solidFill>
                  <a:srgbClr val="FFFFFF"/>
                </a:solidFill>
              </a14:hiddenFill>
            </a:ext>
          </a:extLst>
        </p:spPr>
      </p:pic>
      <p:sp>
        <p:nvSpPr>
          <p:cNvPr id="5126" name="Rectangle 6"/>
          <p:cNvSpPr>
            <a:spLocks noChangeArrowheads="1"/>
          </p:cNvSpPr>
          <p:nvPr/>
        </p:nvSpPr>
        <p:spPr bwMode="auto">
          <a:xfrm>
            <a:off x="2133" y="6537350"/>
            <a:ext cx="12184593" cy="320675"/>
          </a:xfrm>
          <a:prstGeom prst="rect">
            <a:avLst/>
          </a:prstGeom>
          <a:solidFill>
            <a:schemeClr val="accent2"/>
          </a:solidFill>
          <a:ln>
            <a:noFill/>
          </a:ln>
          <a:effectLst/>
          <a:extLs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endParaRPr lang="en-US" sz="1600">
              <a:solidFill>
                <a:srgbClr val="000000"/>
              </a:solidFill>
              <a:cs typeface="Arial" charset="0"/>
            </a:endParaRPr>
          </a:p>
        </p:txBody>
      </p:sp>
      <p:sp>
        <p:nvSpPr>
          <p:cNvPr id="5127" name="Rectangle 7"/>
          <p:cNvSpPr>
            <a:spLocks noChangeArrowheads="1"/>
          </p:cNvSpPr>
          <p:nvPr/>
        </p:nvSpPr>
        <p:spPr bwMode="auto">
          <a:xfrm>
            <a:off x="2133" y="25"/>
            <a:ext cx="12184593" cy="320675"/>
          </a:xfrm>
          <a:prstGeom prst="rect">
            <a:avLst/>
          </a:prstGeom>
          <a:solidFill>
            <a:schemeClr val="accent2"/>
          </a:solidFill>
          <a:ln>
            <a:noFill/>
          </a:ln>
          <a:effectLst/>
          <a:extLs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endParaRPr lang="en-US" sz="2000">
              <a:solidFill>
                <a:srgbClr val="000000"/>
              </a:solidFill>
              <a:cs typeface="Arial" charset="0"/>
            </a:endParaRPr>
          </a:p>
        </p:txBody>
      </p:sp>
      <p:sp>
        <p:nvSpPr>
          <p:cNvPr id="5128" name="Line 8"/>
          <p:cNvSpPr>
            <a:spLocks noChangeShapeType="1"/>
          </p:cNvSpPr>
          <p:nvPr/>
        </p:nvSpPr>
        <p:spPr bwMode="auto">
          <a:xfrm>
            <a:off x="2133" y="6477000"/>
            <a:ext cx="12184593" cy="0"/>
          </a:xfrm>
          <a:prstGeom prst="line">
            <a:avLst/>
          </a:prstGeom>
          <a:noFill/>
          <a:ln w="444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Tree>
    <p:extLst>
      <p:ext uri="{BB962C8B-B14F-4D97-AF65-F5344CB8AC3E}">
        <p14:creationId xmlns:p14="http://schemas.microsoft.com/office/powerpoint/2010/main" val="183024089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4244414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25"/>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67118010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3692" y="962027"/>
            <a:ext cx="5876452" cy="5419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3306" y="962027"/>
            <a:ext cx="5878569" cy="5419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202037846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252658875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41168846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281570005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58"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75"/>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58" y="1435103"/>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38848062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233386034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216625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CBDBD4D-7B7B-4EC0-AB6E-424933B04FED}" type="slidenum">
              <a:rPr/>
              <a:pPr/>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73903" y="87338"/>
            <a:ext cx="2987955" cy="6294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3690" y="87338"/>
            <a:ext cx="8767066" cy="6294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99263004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3"/>
          </p:nvPr>
        </p:nvSpPr>
        <p:spPr>
          <a:xfrm>
            <a:off x="562561" y="1508400"/>
            <a:ext cx="11065179" cy="459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66501422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sz="quarter"/>
          </p:nvPr>
        </p:nvSpPr>
        <p:spPr>
          <a:xfrm>
            <a:off x="548075" y="1644650"/>
            <a:ext cx="9670648" cy="1252538"/>
          </a:xfrm>
        </p:spPr>
        <p:txBody>
          <a:bodyPr lIns="0" tIns="0" rIns="0" bIns="0" anchor="b"/>
          <a:lstStyle>
            <a:lvl1pPr>
              <a:lnSpc>
                <a:spcPct val="90000"/>
              </a:lnSpc>
              <a:defRPr sz="3200"/>
            </a:lvl1pPr>
          </a:lstStyle>
          <a:p>
            <a:pPr lvl="0"/>
            <a:r>
              <a:rPr lang="en-US" noProof="0"/>
              <a:t>Click to edit Master title style</a:t>
            </a:r>
          </a:p>
        </p:txBody>
      </p:sp>
      <p:sp>
        <p:nvSpPr>
          <p:cNvPr id="5123" name="Rectangle 3"/>
          <p:cNvSpPr>
            <a:spLocks noGrp="1" noChangeArrowheads="1"/>
          </p:cNvSpPr>
          <p:nvPr>
            <p:ph type="subTitle" sz="quarter" idx="1"/>
          </p:nvPr>
        </p:nvSpPr>
        <p:spPr>
          <a:xfrm>
            <a:off x="548075" y="3016263"/>
            <a:ext cx="9670648" cy="714375"/>
          </a:xfrm>
        </p:spPr>
        <p:txBody>
          <a:bodyPr lIns="0" tIns="0" rIns="0" bIns="0"/>
          <a:lstStyle>
            <a:lvl1pPr marL="0" indent="0">
              <a:spcBef>
                <a:spcPct val="30000"/>
              </a:spcBef>
              <a:buFont typeface="Wingdings" pitchFamily="2" charset="2"/>
              <a:buNone/>
              <a:defRPr/>
            </a:lvl1pPr>
          </a:lstStyle>
          <a:p>
            <a:pPr lvl="0"/>
            <a:r>
              <a:rPr lang="en-US" noProof="0"/>
              <a:t>Click to edit Master subtitle style</a:t>
            </a:r>
          </a:p>
        </p:txBody>
      </p:sp>
      <p:pic>
        <p:nvPicPr>
          <p:cNvPr id="5124" name="Picture 4" descr="TD Logo B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655" y="739775"/>
            <a:ext cx="1233696" cy="827088"/>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TD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hidden">
          <a:xfrm>
            <a:off x="558655" y="739775"/>
            <a:ext cx="1233696" cy="827088"/>
          </a:xfrm>
          <a:prstGeom prst="rect">
            <a:avLst/>
          </a:prstGeom>
          <a:noFill/>
          <a:extLst>
            <a:ext uri="{909E8E84-426E-40DD-AFC4-6F175D3DCCD1}">
              <a14:hiddenFill xmlns:a14="http://schemas.microsoft.com/office/drawing/2010/main">
                <a:solidFill>
                  <a:srgbClr val="FFFFFF"/>
                </a:solidFill>
              </a14:hiddenFill>
            </a:ext>
          </a:extLst>
        </p:spPr>
      </p:pic>
      <p:sp>
        <p:nvSpPr>
          <p:cNvPr id="5126" name="Rectangle 6"/>
          <p:cNvSpPr>
            <a:spLocks noChangeArrowheads="1"/>
          </p:cNvSpPr>
          <p:nvPr/>
        </p:nvSpPr>
        <p:spPr bwMode="auto">
          <a:xfrm>
            <a:off x="2125" y="6537338"/>
            <a:ext cx="12184593" cy="320675"/>
          </a:xfrm>
          <a:prstGeom prst="rect">
            <a:avLst/>
          </a:prstGeom>
          <a:solidFill>
            <a:schemeClr val="accent2"/>
          </a:solidFill>
          <a:ln>
            <a:noFill/>
          </a:ln>
          <a:effectLst/>
          <a:extLs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endParaRPr lang="en-US" sz="1600">
              <a:solidFill>
                <a:srgbClr val="000000"/>
              </a:solidFill>
              <a:cs typeface="Arial" charset="0"/>
            </a:endParaRPr>
          </a:p>
        </p:txBody>
      </p:sp>
      <p:sp>
        <p:nvSpPr>
          <p:cNvPr id="5127" name="Rectangle 7"/>
          <p:cNvSpPr>
            <a:spLocks noChangeArrowheads="1"/>
          </p:cNvSpPr>
          <p:nvPr/>
        </p:nvSpPr>
        <p:spPr bwMode="auto">
          <a:xfrm>
            <a:off x="2125" y="13"/>
            <a:ext cx="12184593" cy="320675"/>
          </a:xfrm>
          <a:prstGeom prst="rect">
            <a:avLst/>
          </a:prstGeom>
          <a:solidFill>
            <a:schemeClr val="accent2"/>
          </a:solidFill>
          <a:ln>
            <a:noFill/>
          </a:ln>
          <a:effectLst/>
          <a:extLs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endParaRPr lang="en-US" sz="2000">
              <a:solidFill>
                <a:srgbClr val="000000"/>
              </a:solidFill>
              <a:cs typeface="Arial" charset="0"/>
            </a:endParaRPr>
          </a:p>
        </p:txBody>
      </p:sp>
      <p:sp>
        <p:nvSpPr>
          <p:cNvPr id="5128" name="Line 8"/>
          <p:cNvSpPr>
            <a:spLocks noChangeShapeType="1"/>
          </p:cNvSpPr>
          <p:nvPr/>
        </p:nvSpPr>
        <p:spPr bwMode="auto">
          <a:xfrm>
            <a:off x="2125" y="6477000"/>
            <a:ext cx="12184593" cy="0"/>
          </a:xfrm>
          <a:prstGeom prst="line">
            <a:avLst/>
          </a:prstGeom>
          <a:noFill/>
          <a:ln w="444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Tree>
    <p:extLst>
      <p:ext uri="{BB962C8B-B14F-4D97-AF65-F5344CB8AC3E}">
        <p14:creationId xmlns:p14="http://schemas.microsoft.com/office/powerpoint/2010/main" val="152775684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290168097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13"/>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2265400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3692" y="962027"/>
            <a:ext cx="5876452" cy="5419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3298" y="962027"/>
            <a:ext cx="5878569" cy="5419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42537230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366610667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323511066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277001977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50"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63"/>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50" y="1435103"/>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765603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CBDBD4D-7B7B-4EC0-AB6E-424933B04FED}" type="slidenum">
              <a:rPr/>
              <a:pPr/>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3222698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95064387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73903" y="87326"/>
            <a:ext cx="2987955" cy="6294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3690" y="87326"/>
            <a:ext cx="8767066" cy="6294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36108646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66905082"/>
              </p:ext>
            </p:extLst>
          </p:nvPr>
        </p:nvGraphicFramePr>
        <p:xfrm>
          <a:off x="2127" y="1603"/>
          <a:ext cx="2115" cy="1587"/>
        </p:xfrm>
        <a:graphic>
          <a:graphicData uri="http://schemas.openxmlformats.org/presentationml/2006/ole">
            <mc:AlternateContent xmlns:mc="http://schemas.openxmlformats.org/markup-compatibility/2006">
              <mc:Choice xmlns:v="urn:schemas-microsoft-com:vml" Requires="v">
                <p:oleObj spid="_x0000_s380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2127" y="1603"/>
                        <a:ext cx="2115" cy="1587"/>
                      </a:xfrm>
                      <a:prstGeom prst="rect">
                        <a:avLst/>
                      </a:prstGeom>
                    </p:spPr>
                  </p:pic>
                </p:oleObj>
              </mc:Fallback>
            </mc:AlternateContent>
          </a:graphicData>
        </a:graphic>
      </p:graphicFrame>
      <p:sp>
        <p:nvSpPr>
          <p:cNvPr id="6" name="Rectangle 2"/>
          <p:cNvSpPr>
            <a:spLocks noGrp="1" noChangeArrowheads="1"/>
          </p:cNvSpPr>
          <p:nvPr>
            <p:ph type="title"/>
          </p:nvPr>
        </p:nvSpPr>
        <p:spPr bwMode="auto">
          <a:xfrm>
            <a:off x="105814" y="87313"/>
            <a:ext cx="108493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pic>
        <p:nvPicPr>
          <p:cNvPr id="7" name="Picture 6" descr="TD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hidden">
          <a:xfrm>
            <a:off x="11149814" y="214315"/>
            <a:ext cx="658111" cy="4413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5809" y="6556075"/>
            <a:ext cx="6977512" cy="241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22163545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sz="quarter"/>
          </p:nvPr>
        </p:nvSpPr>
        <p:spPr>
          <a:xfrm>
            <a:off x="548075" y="1644650"/>
            <a:ext cx="9670648" cy="1252538"/>
          </a:xfrm>
        </p:spPr>
        <p:txBody>
          <a:bodyPr lIns="0" tIns="0" rIns="0" bIns="0" anchor="b"/>
          <a:lstStyle>
            <a:lvl1pPr>
              <a:lnSpc>
                <a:spcPct val="90000"/>
              </a:lnSpc>
              <a:defRPr sz="3200"/>
            </a:lvl1pPr>
          </a:lstStyle>
          <a:p>
            <a:pPr lvl="0"/>
            <a:r>
              <a:rPr lang="en-US" noProof="0"/>
              <a:t>Click to edit Master title style</a:t>
            </a:r>
          </a:p>
        </p:txBody>
      </p:sp>
      <p:sp>
        <p:nvSpPr>
          <p:cNvPr id="5123" name="Rectangle 3"/>
          <p:cNvSpPr>
            <a:spLocks noGrp="1" noChangeArrowheads="1"/>
          </p:cNvSpPr>
          <p:nvPr>
            <p:ph type="subTitle" sz="quarter" idx="1"/>
          </p:nvPr>
        </p:nvSpPr>
        <p:spPr>
          <a:xfrm>
            <a:off x="548075" y="3016251"/>
            <a:ext cx="9670648" cy="714375"/>
          </a:xfrm>
        </p:spPr>
        <p:txBody>
          <a:bodyPr lIns="0" tIns="0" rIns="0" bIns="0"/>
          <a:lstStyle>
            <a:lvl1pPr marL="0" indent="0">
              <a:spcBef>
                <a:spcPct val="30000"/>
              </a:spcBef>
              <a:buFont typeface="Wingdings" pitchFamily="2" charset="2"/>
              <a:buNone/>
              <a:defRPr/>
            </a:lvl1pPr>
          </a:lstStyle>
          <a:p>
            <a:pPr lvl="0"/>
            <a:r>
              <a:rPr lang="en-US" noProof="0"/>
              <a:t>Click to edit Master subtitle style</a:t>
            </a:r>
          </a:p>
        </p:txBody>
      </p:sp>
      <p:pic>
        <p:nvPicPr>
          <p:cNvPr id="5124" name="Picture 4" descr="TD Logo B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655" y="739775"/>
            <a:ext cx="1233696" cy="827088"/>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TD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hidden">
          <a:xfrm>
            <a:off x="558655" y="739775"/>
            <a:ext cx="1233696" cy="827088"/>
          </a:xfrm>
          <a:prstGeom prst="rect">
            <a:avLst/>
          </a:prstGeom>
          <a:noFill/>
          <a:extLst>
            <a:ext uri="{909E8E84-426E-40DD-AFC4-6F175D3DCCD1}">
              <a14:hiddenFill xmlns:a14="http://schemas.microsoft.com/office/drawing/2010/main">
                <a:solidFill>
                  <a:srgbClr val="FFFFFF"/>
                </a:solidFill>
              </a14:hiddenFill>
            </a:ext>
          </a:extLst>
        </p:spPr>
      </p:pic>
      <p:sp>
        <p:nvSpPr>
          <p:cNvPr id="5126" name="Rectangle 6"/>
          <p:cNvSpPr>
            <a:spLocks noChangeArrowheads="1"/>
          </p:cNvSpPr>
          <p:nvPr/>
        </p:nvSpPr>
        <p:spPr bwMode="auto">
          <a:xfrm>
            <a:off x="2117" y="6537326"/>
            <a:ext cx="12184593" cy="320675"/>
          </a:xfrm>
          <a:prstGeom prst="rect">
            <a:avLst/>
          </a:prstGeom>
          <a:solidFill>
            <a:schemeClr val="accent2"/>
          </a:solidFill>
          <a:ln>
            <a:noFill/>
          </a:ln>
          <a:effectLst/>
          <a:extLs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endParaRPr lang="en-US" sz="1600">
              <a:solidFill>
                <a:srgbClr val="000000"/>
              </a:solidFill>
              <a:cs typeface="Arial" charset="0"/>
            </a:endParaRPr>
          </a:p>
        </p:txBody>
      </p:sp>
      <p:sp>
        <p:nvSpPr>
          <p:cNvPr id="5127" name="Rectangle 7"/>
          <p:cNvSpPr>
            <a:spLocks noChangeArrowheads="1"/>
          </p:cNvSpPr>
          <p:nvPr/>
        </p:nvSpPr>
        <p:spPr bwMode="auto">
          <a:xfrm>
            <a:off x="2117" y="1"/>
            <a:ext cx="12184593" cy="320675"/>
          </a:xfrm>
          <a:prstGeom prst="rect">
            <a:avLst/>
          </a:prstGeom>
          <a:solidFill>
            <a:schemeClr val="accent2"/>
          </a:solidFill>
          <a:ln>
            <a:noFill/>
          </a:ln>
          <a:effectLst/>
          <a:extLs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endParaRPr lang="en-US" sz="2000">
              <a:solidFill>
                <a:srgbClr val="000000"/>
              </a:solidFill>
              <a:cs typeface="Arial" charset="0"/>
            </a:endParaRPr>
          </a:p>
        </p:txBody>
      </p:sp>
      <p:sp>
        <p:nvSpPr>
          <p:cNvPr id="5128" name="Line 8"/>
          <p:cNvSpPr>
            <a:spLocks noChangeShapeType="1"/>
          </p:cNvSpPr>
          <p:nvPr/>
        </p:nvSpPr>
        <p:spPr bwMode="auto">
          <a:xfrm>
            <a:off x="2117" y="6477000"/>
            <a:ext cx="12184593" cy="0"/>
          </a:xfrm>
          <a:prstGeom prst="line">
            <a:avLst/>
          </a:prstGeom>
          <a:noFill/>
          <a:ln w="444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Tree>
    <p:extLst>
      <p:ext uri="{BB962C8B-B14F-4D97-AF65-F5344CB8AC3E}">
        <p14:creationId xmlns:p14="http://schemas.microsoft.com/office/powerpoint/2010/main" val="227519736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200338339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76533646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3691" y="962026"/>
            <a:ext cx="5876452" cy="5419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3290" y="962026"/>
            <a:ext cx="5878569" cy="5419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306463000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384782286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4035942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8012" y="1482724"/>
            <a:ext cx="7239000" cy="4689475"/>
          </a:xfrm>
        </p:spPr>
        <p:txBody>
          <a:bodyPr>
            <a:no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51333" y="1482724"/>
            <a:ext cx="3705319" cy="4689475"/>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5CBDBD4D-7B7B-4EC0-AB6E-424933B04FED}" type="slidenum">
              <a:rPr/>
              <a:pPr/>
              <a:t>‹#›</a:t>
            </a:fld>
            <a:endParaRPr/>
          </a:p>
        </p:txBody>
      </p:sp>
      <p:sp>
        <p:nvSpPr>
          <p:cNvPr id="2" name="Title 1"/>
          <p:cNvSpPr>
            <a:spLocks noGrp="1"/>
          </p:cNvSpPr>
          <p:nvPr>
            <p:ph type="title"/>
          </p:nvPr>
        </p:nvSpPr>
        <p:spPr/>
        <p:txBody>
          <a:bodyPr/>
          <a:lstStyle/>
          <a:p>
            <a:r>
              <a:rPr lang="en-US"/>
              <a:t>Click to edit Master title style</a:t>
            </a:r>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92145427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206590258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323007489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34003263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73903" y="87314"/>
            <a:ext cx="2987955" cy="62944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3690" y="87314"/>
            <a:ext cx="8767066" cy="6294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389665-28CA-4298-ADCB-5BF43D0362F4}" type="slidenum">
              <a:rPr lang="en-US" smtClean="0">
                <a:solidFill>
                  <a:srgbClr val="6A737B"/>
                </a:solidFill>
              </a:rPr>
              <a:pPr/>
              <a:t>‹#›</a:t>
            </a:fld>
            <a:endParaRPr lang="en-US">
              <a:solidFill>
                <a:srgbClr val="6A737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6A737B"/>
              </a:solidFill>
            </a:endParaRPr>
          </a:p>
        </p:txBody>
      </p:sp>
    </p:spTree>
    <p:extLst>
      <p:ext uri="{BB962C8B-B14F-4D97-AF65-F5344CB8AC3E}">
        <p14:creationId xmlns:p14="http://schemas.microsoft.com/office/powerpoint/2010/main" val="153515220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087727476"/>
              </p:ext>
            </p:extLst>
          </p:nvPr>
        </p:nvGraphicFramePr>
        <p:xfrm>
          <a:off x="2119" y="1591"/>
          <a:ext cx="2115" cy="1587"/>
        </p:xfrm>
        <a:graphic>
          <a:graphicData uri="http://schemas.openxmlformats.org/presentationml/2006/ole">
            <mc:AlternateContent xmlns:mc="http://schemas.openxmlformats.org/markup-compatibility/2006">
              <mc:Choice xmlns:v="urn:schemas-microsoft-com:vml" Requires="v">
                <p:oleObj spid="_x0000_s471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2119" y="1591"/>
                        <a:ext cx="2115" cy="1587"/>
                      </a:xfrm>
                      <a:prstGeom prst="rect">
                        <a:avLst/>
                      </a:prstGeom>
                    </p:spPr>
                  </p:pic>
                </p:oleObj>
              </mc:Fallback>
            </mc:AlternateContent>
          </a:graphicData>
        </a:graphic>
      </p:graphicFrame>
      <p:sp>
        <p:nvSpPr>
          <p:cNvPr id="6" name="Rectangle 2"/>
          <p:cNvSpPr>
            <a:spLocks noGrp="1" noChangeArrowheads="1"/>
          </p:cNvSpPr>
          <p:nvPr>
            <p:ph type="title"/>
          </p:nvPr>
        </p:nvSpPr>
        <p:spPr bwMode="auto">
          <a:xfrm>
            <a:off x="105806" y="87313"/>
            <a:ext cx="108493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pic>
        <p:nvPicPr>
          <p:cNvPr id="7" name="Picture 6" descr="TD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hidden">
          <a:xfrm>
            <a:off x="11149814" y="214315"/>
            <a:ext cx="658111" cy="4413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5808" y="6556075"/>
            <a:ext cx="6977512" cy="241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14047860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descr="Leaf2"/>
          <p:cNvPicPr>
            <a:picLocks noChangeAspect="1" noChangeArrowheads="1"/>
          </p:cNvPicPr>
          <p:nvPr/>
        </p:nvPicPr>
        <p:blipFill>
          <a:blip r:embed="rId2"/>
          <a:srcRect/>
          <a:stretch>
            <a:fillRect/>
          </a:stretch>
        </p:blipFill>
        <p:spPr bwMode="auto">
          <a:xfrm>
            <a:off x="4233" y="1"/>
            <a:ext cx="12184593" cy="6856413"/>
          </a:xfrm>
          <a:prstGeom prst="rect">
            <a:avLst/>
          </a:prstGeom>
          <a:noFill/>
          <a:ln w="9525">
            <a:noFill/>
            <a:miter lim="800000"/>
            <a:headEnd/>
            <a:tailEnd/>
          </a:ln>
        </p:spPr>
      </p:pic>
      <p:pic>
        <p:nvPicPr>
          <p:cNvPr id="5" name="Picture 11" descr="TD Logo BW"/>
          <p:cNvPicPr>
            <a:picLocks noChangeAspect="1" noChangeArrowheads="1"/>
          </p:cNvPicPr>
          <p:nvPr/>
        </p:nvPicPr>
        <p:blipFill>
          <a:blip r:embed="rId3"/>
          <a:srcRect/>
          <a:stretch>
            <a:fillRect/>
          </a:stretch>
        </p:blipFill>
        <p:spPr bwMode="auto">
          <a:xfrm>
            <a:off x="554423" y="419100"/>
            <a:ext cx="1233696" cy="827088"/>
          </a:xfrm>
          <a:prstGeom prst="rect">
            <a:avLst/>
          </a:prstGeom>
          <a:noFill/>
          <a:ln w="9525">
            <a:noFill/>
            <a:miter lim="800000"/>
            <a:headEnd/>
            <a:tailEnd/>
          </a:ln>
        </p:spPr>
      </p:pic>
      <p:pic>
        <p:nvPicPr>
          <p:cNvPr id="6" name="Picture 12" descr="TD Logo"/>
          <p:cNvPicPr>
            <a:picLocks noChangeAspect="1" noChangeArrowheads="1"/>
          </p:cNvPicPr>
          <p:nvPr/>
        </p:nvPicPr>
        <p:blipFill>
          <a:blip r:embed="rId4"/>
          <a:srcRect/>
          <a:stretch>
            <a:fillRect/>
          </a:stretch>
        </p:blipFill>
        <p:spPr bwMode="hidden">
          <a:xfrm>
            <a:off x="554423" y="419100"/>
            <a:ext cx="1233696" cy="827088"/>
          </a:xfrm>
          <a:prstGeom prst="rect">
            <a:avLst/>
          </a:prstGeom>
          <a:noFill/>
          <a:ln w="9525">
            <a:noFill/>
            <a:miter lim="800000"/>
            <a:headEnd/>
            <a:tailEnd/>
          </a:ln>
        </p:spPr>
      </p:pic>
      <p:sp>
        <p:nvSpPr>
          <p:cNvPr id="4099" name="Rectangle 3"/>
          <p:cNvSpPr>
            <a:spLocks noGrp="1" noChangeArrowheads="1"/>
          </p:cNvSpPr>
          <p:nvPr>
            <p:ph type="ctrTitle" sz="quarter"/>
          </p:nvPr>
        </p:nvSpPr>
        <p:spPr>
          <a:xfrm>
            <a:off x="548077" y="1322390"/>
            <a:ext cx="10523441" cy="1252537"/>
          </a:xfrm>
          <a:prstGeom prst="rect">
            <a:avLst/>
          </a:prstGeom>
        </p:spPr>
        <p:txBody>
          <a:bodyPr lIns="0" tIns="0" rIns="0" bIns="0" anchor="b"/>
          <a:lstStyle>
            <a:lvl1pPr>
              <a:lnSpc>
                <a:spcPct val="90000"/>
              </a:lnSpc>
              <a:defRPr sz="3200"/>
            </a:lvl1pPr>
          </a:lstStyle>
          <a:p>
            <a:pPr lvl="0"/>
            <a:r>
              <a:rPr lang="en-US" noProof="0"/>
              <a:t>Click to edit Master title style</a:t>
            </a:r>
            <a:endParaRPr lang="en-US" noProof="0" dirty="0"/>
          </a:p>
        </p:txBody>
      </p:sp>
      <p:sp>
        <p:nvSpPr>
          <p:cNvPr id="4100" name="Rectangle 4"/>
          <p:cNvSpPr>
            <a:spLocks noGrp="1" noChangeArrowheads="1"/>
          </p:cNvSpPr>
          <p:nvPr>
            <p:ph type="subTitle" sz="quarter" idx="1"/>
          </p:nvPr>
        </p:nvSpPr>
        <p:spPr>
          <a:xfrm>
            <a:off x="548077" y="2698752"/>
            <a:ext cx="6217147" cy="714375"/>
          </a:xfrm>
        </p:spPr>
        <p:txBody>
          <a:bodyPr lIns="0" tIns="0" rIns="0" bIns="0"/>
          <a:lstStyle>
            <a:lvl1pPr marL="0" indent="0">
              <a:spcBef>
                <a:spcPct val="30000"/>
              </a:spcBef>
              <a:buFont typeface="Wingdings" pitchFamily="2" charset="2"/>
              <a:buNone/>
              <a:defRPr/>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284303633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147" y="13449"/>
            <a:ext cx="9042162" cy="443753"/>
          </a:xfrm>
          <a:prstGeom prst="rect">
            <a:avLst/>
          </a:prstGeom>
        </p:spPr>
        <p:txBody>
          <a:bodyPr/>
          <a:lstStyle>
            <a:lvl1pPr>
              <a:defRPr sz="24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a:defRPr/>
            </a:lvl1pPr>
          </a:lstStyle>
          <a:p>
            <a:pPr>
              <a:defRPr/>
            </a:pPr>
            <a:fld id="{D1C5B008-F101-4D55-BDF8-17DF3E0100C9}" type="slidenum">
              <a:rPr lang="en-US"/>
              <a:pPr>
                <a:defRPr/>
              </a:pPr>
              <a:t>‹#›</a:t>
            </a:fld>
            <a:endParaRPr lang="en-US" dirty="0"/>
          </a:p>
        </p:txBody>
      </p:sp>
      <p:sp>
        <p:nvSpPr>
          <p:cNvPr id="5" name="Rectangle 8"/>
          <p:cNvSpPr>
            <a:spLocks noGrp="1" noChangeArrowheads="1"/>
          </p:cNvSpPr>
          <p:nvPr>
            <p:ph type="ftr" sz="quarter" idx="11"/>
          </p:nvPr>
        </p:nvSpPr>
        <p:spPr>
          <a:xfrm>
            <a:off x="914163" y="6564314"/>
            <a:ext cx="7006459" cy="219075"/>
          </a:xfrm>
          <a:prstGeom prst="rect">
            <a:avLst/>
          </a:prstGeom>
        </p:spPr>
        <p:txBody>
          <a:bodyPr/>
          <a:lstStyle>
            <a:lvl1pPr defTabSz="914298" fontAlgn="auto">
              <a:spcBef>
                <a:spcPts val="0"/>
              </a:spcBef>
              <a:spcAft>
                <a:spcPts val="0"/>
              </a:spcAft>
              <a:defRPr>
                <a:solidFill>
                  <a:srgbClr val="3F3F3F"/>
                </a:solidFill>
                <a:latin typeface="+mn-lt"/>
                <a:cs typeface="+mn-cs"/>
              </a:defRPr>
            </a:lvl1pPr>
          </a:lstStyle>
          <a:p>
            <a:pPr>
              <a:defRPr/>
            </a:pPr>
            <a:endParaRPr lang="en-US" dirty="0"/>
          </a:p>
        </p:txBody>
      </p:sp>
    </p:spTree>
    <p:extLst>
      <p:ext uri="{BB962C8B-B14F-4D97-AF65-F5344CB8AC3E}">
        <p14:creationId xmlns:p14="http://schemas.microsoft.com/office/powerpoint/2010/main" val="328593540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425AEA53-6327-4EFC-90AD-25292BF68E1F}" type="slidenum">
              <a:rPr lang="en-US"/>
              <a:pPr>
                <a:defRPr/>
              </a:pPr>
              <a:t>‹#›</a:t>
            </a:fld>
            <a:endParaRPr lang="en-US" dirty="0"/>
          </a:p>
        </p:txBody>
      </p:sp>
      <p:sp>
        <p:nvSpPr>
          <p:cNvPr id="3" name="Rectangle 8"/>
          <p:cNvSpPr>
            <a:spLocks noGrp="1" noChangeArrowheads="1"/>
          </p:cNvSpPr>
          <p:nvPr>
            <p:ph type="ftr" sz="quarter" idx="11"/>
          </p:nvPr>
        </p:nvSpPr>
        <p:spPr>
          <a:xfrm>
            <a:off x="914163" y="6564314"/>
            <a:ext cx="7006459" cy="219075"/>
          </a:xfrm>
          <a:prstGeom prst="rect">
            <a:avLst/>
          </a:prstGeom>
        </p:spPr>
        <p:txBody>
          <a:bodyPr/>
          <a:lstStyle>
            <a:lvl1pPr defTabSz="914298" fontAlgn="auto">
              <a:spcBef>
                <a:spcPts val="0"/>
              </a:spcBef>
              <a:spcAft>
                <a:spcPts val="0"/>
              </a:spcAft>
              <a:defRPr>
                <a:solidFill>
                  <a:srgbClr val="3F3F3F"/>
                </a:solidFill>
                <a:latin typeface="+mn-lt"/>
                <a:cs typeface="+mn-cs"/>
              </a:defRPr>
            </a:lvl1pPr>
          </a:lstStyle>
          <a:p>
            <a:pPr>
              <a:defRPr/>
            </a:pPr>
            <a:endParaRPr lang="en-US" dirty="0"/>
          </a:p>
        </p:txBody>
      </p:sp>
    </p:spTree>
    <p:extLst>
      <p:ext uri="{BB962C8B-B14F-4D97-AF65-F5344CB8AC3E}">
        <p14:creationId xmlns:p14="http://schemas.microsoft.com/office/powerpoint/2010/main" val="332437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5.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5.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5.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8.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image" Target="../media/image5.png"/><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8.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image" Target="../media/image5.png"/><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image" Target="../media/image8.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image" Target="../media/image5.png"/><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image" Target="../media/image8.png"/></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98.xml"/><Relationship Id="rId2" Type="http://schemas.openxmlformats.org/officeDocument/2006/relationships/slideLayout" Target="../slideLayouts/slideLayout97.xml"/><Relationship Id="rId1" Type="http://schemas.openxmlformats.org/officeDocument/2006/relationships/slideLayout" Target="../slideLayouts/slideLayout96.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Rectangle 155"/>
          <p:cNvSpPr/>
          <p:nvPr/>
        </p:nvSpPr>
        <p:spPr>
          <a:xfrm>
            <a:off x="0" y="6766560"/>
            <a:ext cx="12188825" cy="91440"/>
          </a:xfrm>
          <a:prstGeom prst="rect">
            <a:avLst/>
          </a:prstGeom>
          <a:solidFill>
            <a:srgbClr val="00B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551301" y="381001"/>
            <a:ext cx="10058400" cy="808038"/>
          </a:xfrm>
          <a:prstGeom prst="rect">
            <a:avLst/>
          </a:prstGeom>
        </p:spPr>
        <p:txBody>
          <a:bodyPr vert="horz" lIns="91440" tIns="45720" rIns="91440" bIns="45720" rtlCol="0" anchor="ctr" anchorCtr="0">
            <a:noAutofit/>
          </a:bodyPr>
          <a:lstStyle/>
          <a:p>
            <a:r>
              <a:rPr lang="en-US"/>
              <a:t>Click to edit Master title style</a:t>
            </a:r>
            <a:endParaRPr/>
          </a:p>
        </p:txBody>
      </p:sp>
      <p:sp>
        <p:nvSpPr>
          <p:cNvPr id="3" name="Text Placeholder 2"/>
          <p:cNvSpPr>
            <a:spLocks noGrp="1"/>
          </p:cNvSpPr>
          <p:nvPr>
            <p:ph type="body" idx="1"/>
          </p:nvPr>
        </p:nvSpPr>
        <p:spPr>
          <a:xfrm>
            <a:off x="551302" y="1482726"/>
            <a:ext cx="11089399" cy="4689474"/>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9751060" y="6573838"/>
            <a:ext cx="1179733" cy="182880"/>
          </a:xfrm>
          <a:prstGeom prst="rect">
            <a:avLst/>
          </a:prstGeom>
        </p:spPr>
        <p:txBody>
          <a:bodyPr vert="horz" lIns="91440" tIns="45720" rIns="91440" bIns="45720" rtlCol="0" anchor="ctr"/>
          <a:lstStyle>
            <a:lvl1pPr algn="l">
              <a:defRPr sz="1100">
                <a:solidFill>
                  <a:srgbClr val="6A737B"/>
                </a:solidFill>
              </a:defRPr>
            </a:lvl1pPr>
          </a:lstStyle>
          <a:p>
            <a:endParaRPr/>
          </a:p>
        </p:txBody>
      </p:sp>
      <p:sp>
        <p:nvSpPr>
          <p:cNvPr id="5" name="Footer Placeholder 4"/>
          <p:cNvSpPr>
            <a:spLocks noGrp="1"/>
          </p:cNvSpPr>
          <p:nvPr>
            <p:ph type="ftr" sz="quarter" idx="3"/>
          </p:nvPr>
        </p:nvSpPr>
        <p:spPr>
          <a:xfrm>
            <a:off x="551302" y="6573838"/>
            <a:ext cx="6805427" cy="182880"/>
          </a:xfrm>
          <a:prstGeom prst="rect">
            <a:avLst/>
          </a:prstGeom>
        </p:spPr>
        <p:txBody>
          <a:bodyPr vert="horz" lIns="91440" tIns="45720" rIns="91440" bIns="45720" rtlCol="0" anchor="ctr"/>
          <a:lstStyle>
            <a:lvl1pPr algn="l">
              <a:defRPr sz="1100" b="0">
                <a:solidFill>
                  <a:srgbClr val="6A737B"/>
                </a:solidFill>
              </a:defRPr>
            </a:lvl1pPr>
          </a:lstStyle>
          <a:p>
            <a:endParaRPr/>
          </a:p>
        </p:txBody>
      </p:sp>
      <p:sp>
        <p:nvSpPr>
          <p:cNvPr id="6" name="Slide Number Placeholder 5"/>
          <p:cNvSpPr>
            <a:spLocks noGrp="1"/>
          </p:cNvSpPr>
          <p:nvPr>
            <p:ph type="sldNum" sz="quarter" idx="4"/>
          </p:nvPr>
        </p:nvSpPr>
        <p:spPr>
          <a:xfrm>
            <a:off x="10930794" y="6573838"/>
            <a:ext cx="925802" cy="182880"/>
          </a:xfrm>
          <a:prstGeom prst="rect">
            <a:avLst/>
          </a:prstGeom>
        </p:spPr>
        <p:txBody>
          <a:bodyPr vert="horz" lIns="91440" tIns="45720" rIns="91440" bIns="45720" rtlCol="0" anchor="ctr"/>
          <a:lstStyle>
            <a:lvl1pPr algn="r">
              <a:defRPr sz="1100">
                <a:solidFill>
                  <a:srgbClr val="163D22"/>
                </a:solidFill>
              </a:defRPr>
            </a:lvl1pPr>
          </a:lstStyle>
          <a:p>
            <a:fld id="{5CBDBD4D-7B7B-4EC0-AB6E-424933B04FED}" type="slidenum">
              <a:rPr/>
              <a:pPr/>
              <a:t>‹#›</a:t>
            </a:fld>
            <a:endParaRPr/>
          </a:p>
        </p:txBody>
      </p:sp>
      <p:pic>
        <p:nvPicPr>
          <p:cNvPr id="77" name="Picture 15" descr="TD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hidden">
          <a:xfrm>
            <a:off x="11147020" y="320702"/>
            <a:ext cx="4937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l" descr="Internal"/>
          <p:cNvSpPr txBox="1"/>
          <p:nvPr userDrawn="1"/>
        </p:nvSpPr>
        <p:spPr>
          <a:xfrm>
            <a:off x="0" y="6678676"/>
            <a:ext cx="529312" cy="209288"/>
          </a:xfrm>
          <a:prstGeom prst="rect">
            <a:avLst/>
          </a:prstGeom>
          <a:noFill/>
        </p:spPr>
        <p:txBody>
          <a:bodyPr vert="horz" wrap="none" rtlCol="0">
            <a:spAutoFit/>
          </a:bodyPr>
          <a:lstStyle/>
          <a:p>
            <a:pPr algn="l">
              <a:lnSpc>
                <a:spcPct val="95000"/>
              </a:lnSpc>
            </a:pPr>
            <a:r>
              <a:rPr lang="en-US" sz="800"/>
              <a:t>Internal</a:t>
            </a:r>
            <a:endParaRPr lang="en-US" sz="800" dirty="0"/>
          </a:p>
        </p:txBody>
      </p:sp>
      <p:sp>
        <p:nvSpPr>
          <p:cNvPr id="8" name="MSIPCM790a465fb003ede0388a6ccd" descr="{&quot;HashCode&quot;:439207315,&quot;Placement&quot;:&quot;Footer&quot;,&quot;Top&quot;:519.343,&quot;Left&quot;:0.0}">
            <a:extLst>
              <a:ext uri="{FF2B5EF4-FFF2-40B4-BE49-F238E27FC236}">
                <a16:creationId xmlns="" xmlns:a16="http://schemas.microsoft.com/office/drawing/2014/main" id="{EB95B751-D27C-4D98-9CE0-00CE5D61EB90}"/>
              </a:ext>
            </a:extLst>
          </p:cNvPr>
          <p:cNvSpPr txBox="1"/>
          <p:nvPr userDrawn="1"/>
        </p:nvSpPr>
        <p:spPr>
          <a:xfrm>
            <a:off x="0" y="6595656"/>
            <a:ext cx="678298" cy="262344"/>
          </a:xfrm>
          <a:prstGeom prst="rect">
            <a:avLst/>
          </a:prstGeom>
          <a:noFill/>
        </p:spPr>
        <p:txBody>
          <a:bodyPr vert="horz" wrap="none" tIns="0" bIns="0" rtlCol="0" anchor="ctr" anchorCtr="1">
            <a:spAutoFit/>
          </a:bodyPr>
          <a:lstStyle/>
          <a:p>
            <a:pPr algn="l">
              <a:lnSpc>
                <a:spcPct val="95000"/>
              </a:lnSpc>
              <a:spcBef>
                <a:spcPts val="0"/>
              </a:spcBef>
              <a:spcAft>
                <a:spcPts val="0"/>
              </a:spcAft>
            </a:pPr>
            <a:r>
              <a:rPr lang="en-US" sz="1000">
                <a:solidFill>
                  <a:srgbClr val="000000"/>
                </a:solidFill>
                <a:latin typeface="Calibri" panose="020F0502020204030204" pitchFamily="34" charset="0"/>
              </a:rPr>
              <a:t>Internal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p:titleStyle>
    <p:bodyStyle>
      <a:lvl1pPr marL="237744" indent="-237744" algn="l" defTabSz="914400" rtl="0" eaLnBrk="1" latinLnBrk="0" hangingPunct="1">
        <a:lnSpc>
          <a:spcPct val="95000"/>
        </a:lnSpc>
        <a:spcBef>
          <a:spcPts val="2600"/>
        </a:spcBef>
        <a:buClr>
          <a:schemeClr val="tx1"/>
        </a:buClr>
        <a:buSzPct val="80000"/>
        <a:buFont typeface="Wingdings" pitchFamily="2" charset="2"/>
        <a:buChar char="n"/>
        <a:defRPr sz="2000" kern="1200">
          <a:solidFill>
            <a:schemeClr val="tx1"/>
          </a:solidFill>
          <a:latin typeface="Arial" pitchFamily="34" charset="0"/>
          <a:ea typeface="+mn-ea"/>
          <a:cs typeface="Arial" pitchFamily="34" charset="0"/>
        </a:defRPr>
      </a:lvl1pPr>
      <a:lvl2pPr marL="411480" indent="-173736"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2pPr>
      <a:lvl3pPr marL="576072" indent="-164592"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3pPr>
      <a:lvl4pPr marL="749808" indent="-173736"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4pPr>
      <a:lvl5pPr marL="914400" indent="-164592"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5pPr>
      <a:lvl6pPr marL="914400" indent="-164592" algn="l" defTabSz="914400" rtl="0" eaLnBrk="1" latinLnBrk="0" hangingPunct="1">
        <a:lnSpc>
          <a:spcPct val="95000"/>
        </a:lnSpc>
        <a:spcBef>
          <a:spcPts val="900"/>
        </a:spcBef>
        <a:buFont typeface="Arial" pitchFamily="34" charset="0"/>
        <a:buChar char="–"/>
        <a:defRPr sz="1800" kern="1200">
          <a:solidFill>
            <a:schemeClr val="tx1"/>
          </a:solidFill>
          <a:latin typeface="+mn-lt"/>
          <a:ea typeface="+mn-ea"/>
          <a:cs typeface="+mn-cs"/>
        </a:defRPr>
      </a:lvl6pPr>
      <a:lvl7pPr marL="914400" indent="-164592" algn="l" defTabSz="914400" rtl="0" eaLnBrk="1" latinLnBrk="0" hangingPunct="1">
        <a:lnSpc>
          <a:spcPct val="95000"/>
        </a:lnSpc>
        <a:spcBef>
          <a:spcPts val="900"/>
        </a:spcBef>
        <a:buFont typeface="Arial" pitchFamily="34" charset="0"/>
        <a:buChar char="–"/>
        <a:defRPr sz="1800" kern="1200">
          <a:solidFill>
            <a:schemeClr val="tx1"/>
          </a:solidFill>
          <a:latin typeface="+mn-lt"/>
          <a:ea typeface="+mn-ea"/>
          <a:cs typeface="+mn-cs"/>
        </a:defRPr>
      </a:lvl7pPr>
      <a:lvl8pPr marL="914400" indent="-164592" algn="l" defTabSz="914400" rtl="0" eaLnBrk="1" latinLnBrk="0" hangingPunct="1">
        <a:lnSpc>
          <a:spcPct val="95000"/>
        </a:lnSpc>
        <a:spcBef>
          <a:spcPts val="900"/>
        </a:spcBef>
        <a:buFont typeface="Arial" pitchFamily="34" charset="0"/>
        <a:buChar char="–"/>
        <a:defRPr sz="1800" kern="1200" baseline="0">
          <a:solidFill>
            <a:schemeClr val="tx1"/>
          </a:solidFill>
          <a:latin typeface="+mn-lt"/>
          <a:ea typeface="+mn-ea"/>
          <a:cs typeface="+mn-cs"/>
        </a:defRPr>
      </a:lvl8pPr>
      <a:lvl9pPr marL="914400" indent="-164592" algn="l" defTabSz="914400" rtl="0" eaLnBrk="1" latinLnBrk="0" hangingPunct="1">
        <a:lnSpc>
          <a:spcPct val="95000"/>
        </a:lnSpc>
        <a:spcBef>
          <a:spcPts val="900"/>
        </a:spcBef>
        <a:buFont typeface="Arial"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05840" y="87313"/>
            <a:ext cx="108493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ctr" anchorCtr="0" compatLnSpc="1">
            <a:prstTxWarp prst="textNoShape">
              <a:avLst/>
            </a:prstTxWarp>
          </a:bodyPr>
          <a:lstStyle/>
          <a:p>
            <a:pPr lvl="0"/>
            <a:r>
              <a:rPr lang="en-US"/>
              <a:t>Click to Edit Title</a:t>
            </a:r>
            <a:br>
              <a:rPr lang="en-US"/>
            </a:br>
            <a:r>
              <a:rPr lang="en-US"/>
              <a:t>Include Two Lines of Text</a:t>
            </a:r>
          </a:p>
        </p:txBody>
      </p:sp>
      <p:sp>
        <p:nvSpPr>
          <p:cNvPr id="4099" name="Rectangle 3"/>
          <p:cNvSpPr>
            <a:spLocks noGrp="1" noChangeArrowheads="1"/>
          </p:cNvSpPr>
          <p:nvPr>
            <p:ph type="body" idx="1"/>
          </p:nvPr>
        </p:nvSpPr>
        <p:spPr bwMode="auto">
          <a:xfrm>
            <a:off x="103694" y="962037"/>
            <a:ext cx="11958168"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0" name="Rectangle 4"/>
          <p:cNvSpPr>
            <a:spLocks noGrp="1" noChangeArrowheads="1"/>
          </p:cNvSpPr>
          <p:nvPr>
            <p:ph type="sldNum" sz="quarter" idx="4"/>
          </p:nvPr>
        </p:nvSpPr>
        <p:spPr bwMode="auto">
          <a:xfrm>
            <a:off x="10967828" y="6575480"/>
            <a:ext cx="863375"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ctr" anchorCtr="0" compatLnSpc="1">
            <a:prstTxWarp prst="textNoShape">
              <a:avLst/>
            </a:prstTxWarp>
          </a:bodyPr>
          <a:lstStyle>
            <a:lvl1pPr algn="r">
              <a:defRPr sz="1000">
                <a:solidFill>
                  <a:schemeClr val="bg2"/>
                </a:solidFill>
                <a:cs typeface="Arial" charset="0"/>
              </a:defRPr>
            </a:lvl1pPr>
          </a:lstStyle>
          <a:p>
            <a:pPr defTabSz="914324"/>
            <a:fld id="{E6389665-28CA-4298-ADCB-5BF43D0362F4}" type="slidenum">
              <a:rPr lang="en-US" smtClean="0">
                <a:solidFill>
                  <a:srgbClr val="6A737B"/>
                </a:solidFill>
              </a:rPr>
              <a:pPr defTabSz="914324"/>
              <a:t>‹#›</a:t>
            </a:fld>
            <a:endParaRPr lang="en-US">
              <a:solidFill>
                <a:srgbClr val="6A737B"/>
              </a:solidFill>
            </a:endParaRPr>
          </a:p>
        </p:txBody>
      </p:sp>
      <p:sp>
        <p:nvSpPr>
          <p:cNvPr id="4101" name="Line 5"/>
          <p:cNvSpPr>
            <a:spLocks noChangeShapeType="1"/>
          </p:cNvSpPr>
          <p:nvPr/>
        </p:nvSpPr>
        <p:spPr bwMode="auto">
          <a:xfrm>
            <a:off x="2151" y="6477000"/>
            <a:ext cx="12184593" cy="0"/>
          </a:xfrm>
          <a:prstGeom prst="line">
            <a:avLst/>
          </a:prstGeom>
          <a:noFill/>
          <a:ln w="444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lstStyle/>
          <a:p>
            <a:pPr defTabSz="914324"/>
            <a:endParaRPr lang="en-US">
              <a:solidFill>
                <a:srgbClr val="000000"/>
              </a:solidFill>
            </a:endParaRPr>
          </a:p>
        </p:txBody>
      </p:sp>
      <p:sp>
        <p:nvSpPr>
          <p:cNvPr id="4102" name="Rectangle 6"/>
          <p:cNvSpPr>
            <a:spLocks noGrp="1" noChangeArrowheads="1"/>
          </p:cNvSpPr>
          <p:nvPr>
            <p:ph type="ftr" sz="quarter" idx="3"/>
          </p:nvPr>
        </p:nvSpPr>
        <p:spPr bwMode="auto">
          <a:xfrm>
            <a:off x="914196" y="6564368"/>
            <a:ext cx="7006459"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ctr" anchorCtr="0" compatLnSpc="1">
            <a:prstTxWarp prst="textNoShape">
              <a:avLst/>
            </a:prstTxWarp>
          </a:bodyPr>
          <a:lstStyle>
            <a:lvl1pPr>
              <a:defRPr sz="1000">
                <a:solidFill>
                  <a:schemeClr val="bg2"/>
                </a:solidFill>
                <a:cs typeface="Arial" charset="0"/>
              </a:defRPr>
            </a:lvl1pPr>
          </a:lstStyle>
          <a:p>
            <a:pPr defTabSz="914324"/>
            <a:endParaRPr lang="en-US">
              <a:solidFill>
                <a:srgbClr val="6A737B"/>
              </a:solidFill>
            </a:endParaRPr>
          </a:p>
        </p:txBody>
      </p:sp>
      <p:pic>
        <p:nvPicPr>
          <p:cNvPr id="4104" name="Picture 8" descr="TD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hidden">
          <a:xfrm>
            <a:off x="11276012" y="214320"/>
            <a:ext cx="531917" cy="441325"/>
          </a:xfrm>
          <a:prstGeom prst="rect">
            <a:avLst/>
          </a:prstGeom>
          <a:noFill/>
          <a:extLst>
            <a:ext uri="{909E8E84-426E-40DD-AFC4-6F175D3DCCD1}">
              <a14:hiddenFill xmlns:a14="http://schemas.microsoft.com/office/drawing/2010/main">
                <a:solidFill>
                  <a:srgbClr val="FFFFFF"/>
                </a:solidFill>
              </a14:hiddenFill>
            </a:ext>
          </a:extLst>
        </p:spPr>
      </p:pic>
      <p:sp>
        <p:nvSpPr>
          <p:cNvPr id="2" name="fl" descr="Internal"/>
          <p:cNvSpPr txBox="1"/>
          <p:nvPr/>
        </p:nvSpPr>
        <p:spPr>
          <a:xfrm>
            <a:off x="0" y="6672580"/>
            <a:ext cx="12188825" cy="215444"/>
          </a:xfrm>
          <a:prstGeom prst="rect">
            <a:avLst/>
          </a:prstGeom>
          <a:noFill/>
        </p:spPr>
        <p:txBody>
          <a:bodyPr vert="horz" lIns="91432" tIns="45716" rIns="91432" bIns="45716" rtlCol="0">
            <a:spAutoFit/>
          </a:bodyPr>
          <a:lstStyle/>
          <a:p>
            <a:pPr algn="l" defTabSz="914324"/>
            <a:r>
              <a:rPr lang="en-US" sz="800" b="1">
                <a:solidFill>
                  <a:srgbClr val="000000"/>
                </a:solidFill>
              </a:rPr>
              <a:t>Internal</a:t>
            </a:r>
            <a:endParaRPr lang="en-US" sz="800" b="1" dirty="0">
              <a:solidFill>
                <a:srgbClr val="000000"/>
              </a:solidFill>
            </a:endParaRPr>
          </a:p>
        </p:txBody>
      </p:sp>
      <p:sp>
        <p:nvSpPr>
          <p:cNvPr id="3" name="MSIPCM126b4e2fbe83b8a661a8d505" descr="{&quot;HashCode&quot;:439207315,&quot;Placement&quot;:&quot;Footer&quot;,&quot;Top&quot;:519.343,&quot;Left&quot;:0.0}">
            <a:extLst>
              <a:ext uri="{FF2B5EF4-FFF2-40B4-BE49-F238E27FC236}">
                <a16:creationId xmlns="" xmlns:a16="http://schemas.microsoft.com/office/drawing/2014/main" id="{F19734D7-DEF8-4488-8414-17FC4D15AC84}"/>
              </a:ext>
            </a:extLst>
          </p:cNvPr>
          <p:cNvSpPr txBox="1"/>
          <p:nvPr userDrawn="1"/>
        </p:nvSpPr>
        <p:spPr>
          <a:xfrm>
            <a:off x="0" y="6595656"/>
            <a:ext cx="678298" cy="262344"/>
          </a:xfrm>
          <a:prstGeom prst="rect">
            <a:avLst/>
          </a:prstGeom>
          <a:noFill/>
        </p:spPr>
        <p:txBody>
          <a:bodyPr vert="horz" wrap="none" tIns="0" bIns="0" rtlCol="0" anchor="ctr" anchorCtr="1">
            <a:spAutoFit/>
          </a:bodyPr>
          <a:lstStyle/>
          <a:p>
            <a:pPr algn="l">
              <a:spcBef>
                <a:spcPts val="0"/>
              </a:spcBef>
              <a:spcAft>
                <a:spcPts val="0"/>
              </a:spcAft>
            </a:pPr>
            <a:r>
              <a:rPr lang="en-US" sz="100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252875754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l" rtl="0" eaLnBrk="1" fontAlgn="base" hangingPunct="1">
        <a:lnSpc>
          <a:spcPct val="85000"/>
        </a:lnSpc>
        <a:spcBef>
          <a:spcPct val="0"/>
        </a:spcBef>
        <a:spcAft>
          <a:spcPct val="0"/>
        </a:spcAft>
        <a:defRPr sz="2800" b="1">
          <a:solidFill>
            <a:schemeClr val="tx2"/>
          </a:solidFill>
          <a:latin typeface="+mj-lt"/>
          <a:ea typeface="+mj-ea"/>
          <a:cs typeface="+mj-cs"/>
        </a:defRPr>
      </a:lvl1pPr>
      <a:lvl2pPr algn="l" rtl="0" eaLnBrk="1" fontAlgn="base" hangingPunct="1">
        <a:lnSpc>
          <a:spcPct val="85000"/>
        </a:lnSpc>
        <a:spcBef>
          <a:spcPct val="0"/>
        </a:spcBef>
        <a:spcAft>
          <a:spcPct val="0"/>
        </a:spcAft>
        <a:defRPr sz="2800" b="1">
          <a:solidFill>
            <a:schemeClr val="tx2"/>
          </a:solidFill>
          <a:latin typeface="Arial" charset="0"/>
        </a:defRPr>
      </a:lvl2pPr>
      <a:lvl3pPr algn="l" rtl="0" eaLnBrk="1" fontAlgn="base" hangingPunct="1">
        <a:lnSpc>
          <a:spcPct val="85000"/>
        </a:lnSpc>
        <a:spcBef>
          <a:spcPct val="0"/>
        </a:spcBef>
        <a:spcAft>
          <a:spcPct val="0"/>
        </a:spcAft>
        <a:defRPr sz="2800" b="1">
          <a:solidFill>
            <a:schemeClr val="tx2"/>
          </a:solidFill>
          <a:latin typeface="Arial" charset="0"/>
        </a:defRPr>
      </a:lvl3pPr>
      <a:lvl4pPr algn="l" rtl="0" eaLnBrk="1" fontAlgn="base" hangingPunct="1">
        <a:lnSpc>
          <a:spcPct val="85000"/>
        </a:lnSpc>
        <a:spcBef>
          <a:spcPct val="0"/>
        </a:spcBef>
        <a:spcAft>
          <a:spcPct val="0"/>
        </a:spcAft>
        <a:defRPr sz="2800" b="1">
          <a:solidFill>
            <a:schemeClr val="tx2"/>
          </a:solidFill>
          <a:latin typeface="Arial" charset="0"/>
        </a:defRPr>
      </a:lvl4pPr>
      <a:lvl5pPr algn="l" rtl="0" eaLnBrk="1" fontAlgn="base" hangingPunct="1">
        <a:lnSpc>
          <a:spcPct val="85000"/>
        </a:lnSpc>
        <a:spcBef>
          <a:spcPct val="0"/>
        </a:spcBef>
        <a:spcAft>
          <a:spcPct val="0"/>
        </a:spcAft>
        <a:defRPr sz="2800" b="1">
          <a:solidFill>
            <a:schemeClr val="tx2"/>
          </a:solidFill>
          <a:latin typeface="Arial" charset="0"/>
        </a:defRPr>
      </a:lvl5pPr>
      <a:lvl6pPr marL="457162" algn="l" rtl="0" eaLnBrk="1" fontAlgn="base" hangingPunct="1">
        <a:lnSpc>
          <a:spcPct val="85000"/>
        </a:lnSpc>
        <a:spcBef>
          <a:spcPct val="0"/>
        </a:spcBef>
        <a:spcAft>
          <a:spcPct val="0"/>
        </a:spcAft>
        <a:defRPr sz="2800" b="1">
          <a:solidFill>
            <a:schemeClr val="tx2"/>
          </a:solidFill>
          <a:latin typeface="Arial" charset="0"/>
        </a:defRPr>
      </a:lvl6pPr>
      <a:lvl7pPr marL="914324" algn="l" rtl="0" eaLnBrk="1" fontAlgn="base" hangingPunct="1">
        <a:lnSpc>
          <a:spcPct val="85000"/>
        </a:lnSpc>
        <a:spcBef>
          <a:spcPct val="0"/>
        </a:spcBef>
        <a:spcAft>
          <a:spcPct val="0"/>
        </a:spcAft>
        <a:defRPr sz="2800" b="1">
          <a:solidFill>
            <a:schemeClr val="tx2"/>
          </a:solidFill>
          <a:latin typeface="Arial" charset="0"/>
        </a:defRPr>
      </a:lvl7pPr>
      <a:lvl8pPr marL="1371485" algn="l" rtl="0" eaLnBrk="1" fontAlgn="base" hangingPunct="1">
        <a:lnSpc>
          <a:spcPct val="85000"/>
        </a:lnSpc>
        <a:spcBef>
          <a:spcPct val="0"/>
        </a:spcBef>
        <a:spcAft>
          <a:spcPct val="0"/>
        </a:spcAft>
        <a:defRPr sz="2800" b="1">
          <a:solidFill>
            <a:schemeClr val="tx2"/>
          </a:solidFill>
          <a:latin typeface="Arial" charset="0"/>
        </a:defRPr>
      </a:lvl8pPr>
      <a:lvl9pPr marL="1828647" algn="l" rtl="0" eaLnBrk="1" fontAlgn="base" hangingPunct="1">
        <a:lnSpc>
          <a:spcPct val="85000"/>
        </a:lnSpc>
        <a:spcBef>
          <a:spcPct val="0"/>
        </a:spcBef>
        <a:spcAft>
          <a:spcPct val="0"/>
        </a:spcAft>
        <a:defRPr sz="2800" b="1">
          <a:solidFill>
            <a:schemeClr val="tx2"/>
          </a:solidFill>
          <a:latin typeface="Arial" charset="0"/>
        </a:defRPr>
      </a:lvl9pPr>
    </p:titleStyle>
    <p:bodyStyle>
      <a:lvl1pPr marL="233344" indent="-233344" algn="l" rtl="0" eaLnBrk="1" fontAlgn="base" hangingPunct="1">
        <a:lnSpc>
          <a:spcPct val="95000"/>
        </a:lnSpc>
        <a:spcBef>
          <a:spcPct val="110000"/>
        </a:spcBef>
        <a:spcAft>
          <a:spcPct val="0"/>
        </a:spcAft>
        <a:buClr>
          <a:schemeClr val="bg2"/>
        </a:buClr>
        <a:buSzPct val="80000"/>
        <a:buFont typeface="Wingdings" pitchFamily="2" charset="2"/>
        <a:buChar char="n"/>
        <a:defRPr sz="2000">
          <a:solidFill>
            <a:schemeClr val="bg2"/>
          </a:solidFill>
          <a:latin typeface="+mn-lt"/>
          <a:ea typeface="+mn-ea"/>
          <a:cs typeface="+mn-cs"/>
        </a:defRPr>
      </a:lvl1pPr>
      <a:lvl2pPr marL="411129" indent="-176199" algn="l" rtl="0" eaLnBrk="1" fontAlgn="base" hangingPunct="1">
        <a:lnSpc>
          <a:spcPct val="95000"/>
        </a:lnSpc>
        <a:spcBef>
          <a:spcPct val="40000"/>
        </a:spcBef>
        <a:spcAft>
          <a:spcPct val="0"/>
        </a:spcAft>
        <a:buClr>
          <a:schemeClr val="bg2"/>
        </a:buClr>
        <a:buFont typeface="Arial" charset="0"/>
        <a:buChar char="–"/>
        <a:defRPr>
          <a:solidFill>
            <a:schemeClr val="bg2"/>
          </a:solidFill>
          <a:latin typeface="+mn-lt"/>
        </a:defRPr>
      </a:lvl2pPr>
      <a:lvl3pPr marL="576215" indent="-163499"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3pPr>
      <a:lvl4pPr marL="750826" indent="-173023"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4pPr>
      <a:lvl5pPr marL="917497" indent="-165086"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5pPr>
      <a:lvl6pPr marL="1374659" indent="-165086"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6pPr>
      <a:lvl7pPr marL="1831822" indent="-165086"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7pPr>
      <a:lvl8pPr marL="2288983" indent="-165086"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8pPr>
      <a:lvl9pPr marL="2746145" indent="-165086"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9pPr>
    </p:bodyStyle>
    <p:otherStyle>
      <a:defPPr>
        <a:defRPr lang="en-US"/>
      </a:defPPr>
      <a:lvl1pPr marL="0" algn="l" defTabSz="914324" rtl="0" eaLnBrk="1" latinLnBrk="0" hangingPunct="1">
        <a:defRPr sz="1800" kern="1200">
          <a:solidFill>
            <a:schemeClr val="tx1"/>
          </a:solidFill>
          <a:latin typeface="+mn-lt"/>
          <a:ea typeface="+mn-ea"/>
          <a:cs typeface="+mn-cs"/>
        </a:defRPr>
      </a:lvl1pPr>
      <a:lvl2pPr marL="457162" algn="l" defTabSz="914324" rtl="0" eaLnBrk="1" latinLnBrk="0" hangingPunct="1">
        <a:defRPr sz="1800" kern="1200">
          <a:solidFill>
            <a:schemeClr val="tx1"/>
          </a:solidFill>
          <a:latin typeface="+mn-lt"/>
          <a:ea typeface="+mn-ea"/>
          <a:cs typeface="+mn-cs"/>
        </a:defRPr>
      </a:lvl2pPr>
      <a:lvl3pPr marL="914324" algn="l" defTabSz="914324" rtl="0" eaLnBrk="1" latinLnBrk="0" hangingPunct="1">
        <a:defRPr sz="1800" kern="1200">
          <a:solidFill>
            <a:schemeClr val="tx1"/>
          </a:solidFill>
          <a:latin typeface="+mn-lt"/>
          <a:ea typeface="+mn-ea"/>
          <a:cs typeface="+mn-cs"/>
        </a:defRPr>
      </a:lvl3pPr>
      <a:lvl4pPr marL="1371485" algn="l" defTabSz="914324" rtl="0" eaLnBrk="1" latinLnBrk="0" hangingPunct="1">
        <a:defRPr sz="1800" kern="1200">
          <a:solidFill>
            <a:schemeClr val="tx1"/>
          </a:solidFill>
          <a:latin typeface="+mn-lt"/>
          <a:ea typeface="+mn-ea"/>
          <a:cs typeface="+mn-cs"/>
        </a:defRPr>
      </a:lvl4pPr>
      <a:lvl5pPr marL="1828647" algn="l" defTabSz="914324" rtl="0" eaLnBrk="1" latinLnBrk="0" hangingPunct="1">
        <a:defRPr sz="1800" kern="1200">
          <a:solidFill>
            <a:schemeClr val="tx1"/>
          </a:solidFill>
          <a:latin typeface="+mn-lt"/>
          <a:ea typeface="+mn-ea"/>
          <a:cs typeface="+mn-cs"/>
        </a:defRPr>
      </a:lvl5pPr>
      <a:lvl6pPr marL="2285809" algn="l" defTabSz="914324" rtl="0" eaLnBrk="1" latinLnBrk="0" hangingPunct="1">
        <a:defRPr sz="1800" kern="1200">
          <a:solidFill>
            <a:schemeClr val="tx1"/>
          </a:solidFill>
          <a:latin typeface="+mn-lt"/>
          <a:ea typeface="+mn-ea"/>
          <a:cs typeface="+mn-cs"/>
        </a:defRPr>
      </a:lvl6pPr>
      <a:lvl7pPr marL="2742970" algn="l" defTabSz="914324" rtl="0" eaLnBrk="1" latinLnBrk="0" hangingPunct="1">
        <a:defRPr sz="1800" kern="1200">
          <a:solidFill>
            <a:schemeClr val="tx1"/>
          </a:solidFill>
          <a:latin typeface="+mn-lt"/>
          <a:ea typeface="+mn-ea"/>
          <a:cs typeface="+mn-cs"/>
        </a:defRPr>
      </a:lvl7pPr>
      <a:lvl8pPr marL="3200132" algn="l" defTabSz="914324" rtl="0" eaLnBrk="1" latinLnBrk="0" hangingPunct="1">
        <a:defRPr sz="1800" kern="1200">
          <a:solidFill>
            <a:schemeClr val="tx1"/>
          </a:solidFill>
          <a:latin typeface="+mn-lt"/>
          <a:ea typeface="+mn-ea"/>
          <a:cs typeface="+mn-cs"/>
        </a:defRPr>
      </a:lvl8pPr>
      <a:lvl9pPr marL="3657294" algn="l" defTabSz="91432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05838" y="87313"/>
            <a:ext cx="108493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Title</a:t>
            </a:r>
            <a:br>
              <a:rPr lang="en-US"/>
            </a:br>
            <a:r>
              <a:rPr lang="en-US"/>
              <a:t>Include Two Lines of Text</a:t>
            </a:r>
          </a:p>
        </p:txBody>
      </p:sp>
      <p:sp>
        <p:nvSpPr>
          <p:cNvPr id="4099" name="Rectangle 3"/>
          <p:cNvSpPr>
            <a:spLocks noGrp="1" noChangeArrowheads="1"/>
          </p:cNvSpPr>
          <p:nvPr>
            <p:ph type="body" idx="1"/>
          </p:nvPr>
        </p:nvSpPr>
        <p:spPr bwMode="auto">
          <a:xfrm>
            <a:off x="103690" y="962027"/>
            <a:ext cx="11958168"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0" name="Rectangle 4"/>
          <p:cNvSpPr>
            <a:spLocks noGrp="1" noChangeArrowheads="1"/>
          </p:cNvSpPr>
          <p:nvPr>
            <p:ph type="sldNum" sz="quarter" idx="4"/>
          </p:nvPr>
        </p:nvSpPr>
        <p:spPr bwMode="auto">
          <a:xfrm>
            <a:off x="10967827" y="6575474"/>
            <a:ext cx="863375"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000">
                <a:solidFill>
                  <a:schemeClr val="bg2"/>
                </a:solidFill>
                <a:cs typeface="Arial" charset="0"/>
              </a:defRPr>
            </a:lvl1pPr>
          </a:lstStyle>
          <a:p>
            <a:fld id="{E6389665-28CA-4298-ADCB-5BF43D0362F4}" type="slidenum">
              <a:rPr lang="en-US" smtClean="0">
                <a:solidFill>
                  <a:srgbClr val="6A737B"/>
                </a:solidFill>
              </a:rPr>
              <a:pPr/>
              <a:t>‹#›</a:t>
            </a:fld>
            <a:endParaRPr lang="en-US">
              <a:solidFill>
                <a:srgbClr val="6A737B"/>
              </a:solidFill>
            </a:endParaRPr>
          </a:p>
        </p:txBody>
      </p:sp>
      <p:sp>
        <p:nvSpPr>
          <p:cNvPr id="4101" name="Line 5"/>
          <p:cNvSpPr>
            <a:spLocks noChangeShapeType="1"/>
          </p:cNvSpPr>
          <p:nvPr/>
        </p:nvSpPr>
        <p:spPr bwMode="auto">
          <a:xfrm>
            <a:off x="2149" y="6477000"/>
            <a:ext cx="12184593" cy="0"/>
          </a:xfrm>
          <a:prstGeom prst="line">
            <a:avLst/>
          </a:prstGeom>
          <a:noFill/>
          <a:ln w="444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4102" name="Rectangle 6"/>
          <p:cNvSpPr>
            <a:spLocks noGrp="1" noChangeArrowheads="1"/>
          </p:cNvSpPr>
          <p:nvPr>
            <p:ph type="ftr" sz="quarter" idx="3"/>
          </p:nvPr>
        </p:nvSpPr>
        <p:spPr bwMode="auto">
          <a:xfrm>
            <a:off x="914194" y="6564362"/>
            <a:ext cx="7006459"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000">
                <a:solidFill>
                  <a:schemeClr val="bg2"/>
                </a:solidFill>
                <a:cs typeface="Arial" charset="0"/>
              </a:defRPr>
            </a:lvl1pPr>
          </a:lstStyle>
          <a:p>
            <a:endParaRPr lang="en-US">
              <a:solidFill>
                <a:srgbClr val="6A737B"/>
              </a:solidFill>
            </a:endParaRPr>
          </a:p>
        </p:txBody>
      </p:sp>
      <p:pic>
        <p:nvPicPr>
          <p:cNvPr id="4103" name="Picture 7" descr="TD Logo BW"/>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149813" y="214315"/>
            <a:ext cx="658111" cy="4413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D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hidden">
          <a:xfrm>
            <a:off x="11149813" y="214315"/>
            <a:ext cx="658111" cy="441325"/>
          </a:xfrm>
          <a:prstGeom prst="rect">
            <a:avLst/>
          </a:prstGeom>
          <a:noFill/>
          <a:extLst>
            <a:ext uri="{909E8E84-426E-40DD-AFC4-6F175D3DCCD1}">
              <a14:hiddenFill xmlns:a14="http://schemas.microsoft.com/office/drawing/2010/main">
                <a:solidFill>
                  <a:srgbClr val="FFFFFF"/>
                </a:solidFill>
              </a14:hiddenFill>
            </a:ext>
          </a:extLst>
        </p:spPr>
      </p:pic>
      <p:sp>
        <p:nvSpPr>
          <p:cNvPr id="2" name="fl" descr="Internal"/>
          <p:cNvSpPr txBox="1"/>
          <p:nvPr userDrawn="1"/>
        </p:nvSpPr>
        <p:spPr>
          <a:xfrm>
            <a:off x="0" y="6672580"/>
            <a:ext cx="12188825" cy="215444"/>
          </a:xfrm>
          <a:prstGeom prst="rect">
            <a:avLst/>
          </a:prstGeom>
          <a:noFill/>
        </p:spPr>
        <p:txBody>
          <a:bodyPr vert="horz" rtlCol="0">
            <a:spAutoFit/>
          </a:bodyPr>
          <a:lstStyle/>
          <a:p>
            <a:pPr algn="l"/>
            <a:r>
              <a:rPr lang="en-US" sz="800" b="1">
                <a:solidFill>
                  <a:srgbClr val="000000"/>
                </a:solidFill>
              </a:rPr>
              <a:t>Internal</a:t>
            </a:r>
            <a:endParaRPr lang="en-US" sz="800" b="1" dirty="0">
              <a:solidFill>
                <a:srgbClr val="000000"/>
              </a:solidFill>
            </a:endParaRPr>
          </a:p>
        </p:txBody>
      </p:sp>
      <p:sp>
        <p:nvSpPr>
          <p:cNvPr id="3" name="MSIPCM89d048c39aa885cda4560355" descr="{&quot;HashCode&quot;:439207315,&quot;Placement&quot;:&quot;Footer&quot;,&quot;Top&quot;:519.343,&quot;Left&quot;:0.0}">
            <a:extLst>
              <a:ext uri="{FF2B5EF4-FFF2-40B4-BE49-F238E27FC236}">
                <a16:creationId xmlns="" xmlns:a16="http://schemas.microsoft.com/office/drawing/2014/main" id="{C8605A0E-16F1-471E-9B01-1E75E09188FB}"/>
              </a:ext>
            </a:extLst>
          </p:cNvPr>
          <p:cNvSpPr txBox="1"/>
          <p:nvPr userDrawn="1"/>
        </p:nvSpPr>
        <p:spPr>
          <a:xfrm>
            <a:off x="0" y="6595656"/>
            <a:ext cx="678298" cy="262344"/>
          </a:xfrm>
          <a:prstGeom prst="rect">
            <a:avLst/>
          </a:prstGeom>
          <a:noFill/>
        </p:spPr>
        <p:txBody>
          <a:bodyPr vert="horz" wrap="none" tIns="0" bIns="0" rtlCol="0" anchor="ctr" anchorCtr="1">
            <a:spAutoFit/>
          </a:bodyPr>
          <a:lstStyle/>
          <a:p>
            <a:pPr algn="l">
              <a:spcBef>
                <a:spcPts val="0"/>
              </a:spcBef>
              <a:spcAft>
                <a:spcPts val="0"/>
              </a:spcAft>
            </a:pPr>
            <a:r>
              <a:rPr lang="en-US" sz="100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30097794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l" rtl="0" eaLnBrk="1" fontAlgn="base" hangingPunct="1">
        <a:lnSpc>
          <a:spcPct val="85000"/>
        </a:lnSpc>
        <a:spcBef>
          <a:spcPct val="0"/>
        </a:spcBef>
        <a:spcAft>
          <a:spcPct val="0"/>
        </a:spcAft>
        <a:defRPr sz="2800" b="1">
          <a:solidFill>
            <a:schemeClr val="tx2"/>
          </a:solidFill>
          <a:latin typeface="+mj-lt"/>
          <a:ea typeface="+mj-ea"/>
          <a:cs typeface="+mj-cs"/>
        </a:defRPr>
      </a:lvl1pPr>
      <a:lvl2pPr algn="l" rtl="0" eaLnBrk="1" fontAlgn="base" hangingPunct="1">
        <a:lnSpc>
          <a:spcPct val="85000"/>
        </a:lnSpc>
        <a:spcBef>
          <a:spcPct val="0"/>
        </a:spcBef>
        <a:spcAft>
          <a:spcPct val="0"/>
        </a:spcAft>
        <a:defRPr sz="2800" b="1">
          <a:solidFill>
            <a:schemeClr val="tx2"/>
          </a:solidFill>
          <a:latin typeface="Arial" charset="0"/>
        </a:defRPr>
      </a:lvl2pPr>
      <a:lvl3pPr algn="l" rtl="0" eaLnBrk="1" fontAlgn="base" hangingPunct="1">
        <a:lnSpc>
          <a:spcPct val="85000"/>
        </a:lnSpc>
        <a:spcBef>
          <a:spcPct val="0"/>
        </a:spcBef>
        <a:spcAft>
          <a:spcPct val="0"/>
        </a:spcAft>
        <a:defRPr sz="2800" b="1">
          <a:solidFill>
            <a:schemeClr val="tx2"/>
          </a:solidFill>
          <a:latin typeface="Arial" charset="0"/>
        </a:defRPr>
      </a:lvl3pPr>
      <a:lvl4pPr algn="l" rtl="0" eaLnBrk="1" fontAlgn="base" hangingPunct="1">
        <a:lnSpc>
          <a:spcPct val="85000"/>
        </a:lnSpc>
        <a:spcBef>
          <a:spcPct val="0"/>
        </a:spcBef>
        <a:spcAft>
          <a:spcPct val="0"/>
        </a:spcAft>
        <a:defRPr sz="2800" b="1">
          <a:solidFill>
            <a:schemeClr val="tx2"/>
          </a:solidFill>
          <a:latin typeface="Arial" charset="0"/>
        </a:defRPr>
      </a:lvl4pPr>
      <a:lvl5pPr algn="l" rtl="0" eaLnBrk="1" fontAlgn="base" hangingPunct="1">
        <a:lnSpc>
          <a:spcPct val="85000"/>
        </a:lnSpc>
        <a:spcBef>
          <a:spcPct val="0"/>
        </a:spcBef>
        <a:spcAft>
          <a:spcPct val="0"/>
        </a:spcAft>
        <a:defRPr sz="2800" b="1">
          <a:solidFill>
            <a:schemeClr val="tx2"/>
          </a:solidFill>
          <a:latin typeface="Arial" charset="0"/>
        </a:defRPr>
      </a:lvl5pPr>
      <a:lvl6pPr marL="457200" algn="l" rtl="0" eaLnBrk="1" fontAlgn="base" hangingPunct="1">
        <a:lnSpc>
          <a:spcPct val="85000"/>
        </a:lnSpc>
        <a:spcBef>
          <a:spcPct val="0"/>
        </a:spcBef>
        <a:spcAft>
          <a:spcPct val="0"/>
        </a:spcAft>
        <a:defRPr sz="2800" b="1">
          <a:solidFill>
            <a:schemeClr val="tx2"/>
          </a:solidFill>
          <a:latin typeface="Arial" charset="0"/>
        </a:defRPr>
      </a:lvl6pPr>
      <a:lvl7pPr marL="914400" algn="l" rtl="0" eaLnBrk="1" fontAlgn="base" hangingPunct="1">
        <a:lnSpc>
          <a:spcPct val="85000"/>
        </a:lnSpc>
        <a:spcBef>
          <a:spcPct val="0"/>
        </a:spcBef>
        <a:spcAft>
          <a:spcPct val="0"/>
        </a:spcAft>
        <a:defRPr sz="2800" b="1">
          <a:solidFill>
            <a:schemeClr val="tx2"/>
          </a:solidFill>
          <a:latin typeface="Arial" charset="0"/>
        </a:defRPr>
      </a:lvl7pPr>
      <a:lvl8pPr marL="1371600" algn="l" rtl="0" eaLnBrk="1" fontAlgn="base" hangingPunct="1">
        <a:lnSpc>
          <a:spcPct val="85000"/>
        </a:lnSpc>
        <a:spcBef>
          <a:spcPct val="0"/>
        </a:spcBef>
        <a:spcAft>
          <a:spcPct val="0"/>
        </a:spcAft>
        <a:defRPr sz="2800" b="1">
          <a:solidFill>
            <a:schemeClr val="tx2"/>
          </a:solidFill>
          <a:latin typeface="Arial" charset="0"/>
        </a:defRPr>
      </a:lvl8pPr>
      <a:lvl9pPr marL="1828800" algn="l" rtl="0" eaLnBrk="1" fontAlgn="base" hangingPunct="1">
        <a:lnSpc>
          <a:spcPct val="85000"/>
        </a:lnSpc>
        <a:spcBef>
          <a:spcPct val="0"/>
        </a:spcBef>
        <a:spcAft>
          <a:spcPct val="0"/>
        </a:spcAft>
        <a:defRPr sz="2800" b="1">
          <a:solidFill>
            <a:schemeClr val="tx2"/>
          </a:solidFill>
          <a:latin typeface="Arial" charset="0"/>
        </a:defRPr>
      </a:lvl9pPr>
    </p:titleStyle>
    <p:bodyStyle>
      <a:lvl1pPr marL="233363" indent="-233363" algn="l" rtl="0" eaLnBrk="1" fontAlgn="base" hangingPunct="1">
        <a:lnSpc>
          <a:spcPct val="95000"/>
        </a:lnSpc>
        <a:spcBef>
          <a:spcPct val="110000"/>
        </a:spcBef>
        <a:spcAft>
          <a:spcPct val="0"/>
        </a:spcAft>
        <a:buClr>
          <a:schemeClr val="bg2"/>
        </a:buClr>
        <a:buSzPct val="80000"/>
        <a:buFont typeface="Wingdings" pitchFamily="2" charset="2"/>
        <a:buChar char="n"/>
        <a:defRPr sz="2000">
          <a:solidFill>
            <a:schemeClr val="bg2"/>
          </a:solidFill>
          <a:latin typeface="+mn-lt"/>
          <a:ea typeface="+mn-ea"/>
          <a:cs typeface="+mn-cs"/>
        </a:defRPr>
      </a:lvl1pPr>
      <a:lvl2pPr marL="411163" indent="-176213" algn="l" rtl="0" eaLnBrk="1" fontAlgn="base" hangingPunct="1">
        <a:lnSpc>
          <a:spcPct val="95000"/>
        </a:lnSpc>
        <a:spcBef>
          <a:spcPct val="40000"/>
        </a:spcBef>
        <a:spcAft>
          <a:spcPct val="0"/>
        </a:spcAft>
        <a:buClr>
          <a:schemeClr val="bg2"/>
        </a:buClr>
        <a:buFont typeface="Arial" charset="0"/>
        <a:buChar char="–"/>
        <a:defRPr>
          <a:solidFill>
            <a:schemeClr val="bg2"/>
          </a:solidFill>
          <a:latin typeface="+mn-lt"/>
        </a:defRPr>
      </a:lvl2pPr>
      <a:lvl3pPr marL="576263" indent="-163513"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3pPr>
      <a:lvl4pPr marL="750888" indent="-173038"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4pPr>
      <a:lvl5pPr marL="9175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5pPr>
      <a:lvl6pPr marL="13747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6pPr>
      <a:lvl7pPr marL="18319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7pPr>
      <a:lvl8pPr marL="22891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8pPr>
      <a:lvl9pPr marL="27463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05834" y="87313"/>
            <a:ext cx="108493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Title</a:t>
            </a:r>
            <a:br>
              <a:rPr lang="en-US"/>
            </a:br>
            <a:r>
              <a:rPr lang="en-US"/>
              <a:t>Include Two Lines of Text</a:t>
            </a:r>
          </a:p>
        </p:txBody>
      </p:sp>
      <p:sp>
        <p:nvSpPr>
          <p:cNvPr id="4099" name="Rectangle 3"/>
          <p:cNvSpPr>
            <a:spLocks noGrp="1" noChangeArrowheads="1"/>
          </p:cNvSpPr>
          <p:nvPr>
            <p:ph type="body" idx="1"/>
          </p:nvPr>
        </p:nvSpPr>
        <p:spPr bwMode="auto">
          <a:xfrm>
            <a:off x="103690" y="962027"/>
            <a:ext cx="11958168"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0" name="Rectangle 4"/>
          <p:cNvSpPr>
            <a:spLocks noGrp="1" noChangeArrowheads="1"/>
          </p:cNvSpPr>
          <p:nvPr>
            <p:ph type="sldNum" sz="quarter" idx="4"/>
          </p:nvPr>
        </p:nvSpPr>
        <p:spPr bwMode="auto">
          <a:xfrm>
            <a:off x="10967827" y="6575468"/>
            <a:ext cx="863375"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000">
                <a:solidFill>
                  <a:schemeClr val="bg2"/>
                </a:solidFill>
                <a:cs typeface="Arial" charset="0"/>
              </a:defRPr>
            </a:lvl1pPr>
          </a:lstStyle>
          <a:p>
            <a:fld id="{E6389665-28CA-4298-ADCB-5BF43D0362F4}" type="slidenum">
              <a:rPr lang="en-US" smtClean="0">
                <a:solidFill>
                  <a:srgbClr val="6A737B"/>
                </a:solidFill>
              </a:rPr>
              <a:pPr/>
              <a:t>‹#›</a:t>
            </a:fld>
            <a:endParaRPr lang="en-US">
              <a:solidFill>
                <a:srgbClr val="6A737B"/>
              </a:solidFill>
            </a:endParaRPr>
          </a:p>
        </p:txBody>
      </p:sp>
      <p:sp>
        <p:nvSpPr>
          <p:cNvPr id="4101" name="Line 5"/>
          <p:cNvSpPr>
            <a:spLocks noChangeShapeType="1"/>
          </p:cNvSpPr>
          <p:nvPr/>
        </p:nvSpPr>
        <p:spPr bwMode="auto">
          <a:xfrm>
            <a:off x="2145" y="6477000"/>
            <a:ext cx="12184593" cy="0"/>
          </a:xfrm>
          <a:prstGeom prst="line">
            <a:avLst/>
          </a:prstGeom>
          <a:noFill/>
          <a:ln w="444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4102" name="Rectangle 6"/>
          <p:cNvSpPr>
            <a:spLocks noGrp="1" noChangeArrowheads="1"/>
          </p:cNvSpPr>
          <p:nvPr>
            <p:ph type="ftr" sz="quarter" idx="3"/>
          </p:nvPr>
        </p:nvSpPr>
        <p:spPr bwMode="auto">
          <a:xfrm>
            <a:off x="914190" y="6564356"/>
            <a:ext cx="7006459"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000">
                <a:solidFill>
                  <a:schemeClr val="bg2"/>
                </a:solidFill>
                <a:cs typeface="Arial" charset="0"/>
              </a:defRPr>
            </a:lvl1pPr>
          </a:lstStyle>
          <a:p>
            <a:endParaRPr lang="en-US">
              <a:solidFill>
                <a:srgbClr val="6A737B"/>
              </a:solidFill>
            </a:endParaRPr>
          </a:p>
        </p:txBody>
      </p:sp>
      <p:pic>
        <p:nvPicPr>
          <p:cNvPr id="4103" name="Picture 7" descr="TD Logo BW"/>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149813" y="214315"/>
            <a:ext cx="658111" cy="4413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D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hidden">
          <a:xfrm>
            <a:off x="11149813" y="214315"/>
            <a:ext cx="658111" cy="441325"/>
          </a:xfrm>
          <a:prstGeom prst="rect">
            <a:avLst/>
          </a:prstGeom>
          <a:noFill/>
          <a:extLst>
            <a:ext uri="{909E8E84-426E-40DD-AFC4-6F175D3DCCD1}">
              <a14:hiddenFill xmlns:a14="http://schemas.microsoft.com/office/drawing/2010/main">
                <a:solidFill>
                  <a:srgbClr val="FFFFFF"/>
                </a:solidFill>
              </a14:hiddenFill>
            </a:ext>
          </a:extLst>
        </p:spPr>
      </p:pic>
      <p:sp>
        <p:nvSpPr>
          <p:cNvPr id="2" name="fl" descr="Internal"/>
          <p:cNvSpPr txBox="1"/>
          <p:nvPr userDrawn="1"/>
        </p:nvSpPr>
        <p:spPr>
          <a:xfrm>
            <a:off x="0" y="6672580"/>
            <a:ext cx="12188825" cy="215444"/>
          </a:xfrm>
          <a:prstGeom prst="rect">
            <a:avLst/>
          </a:prstGeom>
          <a:noFill/>
        </p:spPr>
        <p:txBody>
          <a:bodyPr vert="horz" rtlCol="0">
            <a:spAutoFit/>
          </a:bodyPr>
          <a:lstStyle/>
          <a:p>
            <a:pPr algn="l"/>
            <a:r>
              <a:rPr lang="en-US" sz="800" b="1">
                <a:solidFill>
                  <a:srgbClr val="000000"/>
                </a:solidFill>
              </a:rPr>
              <a:t>Internal</a:t>
            </a:r>
            <a:endParaRPr lang="en-US" sz="800" b="1" dirty="0">
              <a:solidFill>
                <a:srgbClr val="000000"/>
              </a:solidFill>
            </a:endParaRPr>
          </a:p>
        </p:txBody>
      </p:sp>
      <p:sp>
        <p:nvSpPr>
          <p:cNvPr id="3" name="MSIPCMde6b4040a95a82b79f68eb1a" descr="{&quot;HashCode&quot;:439207315,&quot;Placement&quot;:&quot;Footer&quot;,&quot;Top&quot;:519.343,&quot;Left&quot;:0.0}">
            <a:extLst>
              <a:ext uri="{FF2B5EF4-FFF2-40B4-BE49-F238E27FC236}">
                <a16:creationId xmlns="" xmlns:a16="http://schemas.microsoft.com/office/drawing/2014/main" id="{DD727E29-F6A0-49FF-93B5-7A61E0A54B7C}"/>
              </a:ext>
            </a:extLst>
          </p:cNvPr>
          <p:cNvSpPr txBox="1"/>
          <p:nvPr userDrawn="1"/>
        </p:nvSpPr>
        <p:spPr>
          <a:xfrm>
            <a:off x="0" y="6595656"/>
            <a:ext cx="678298" cy="262344"/>
          </a:xfrm>
          <a:prstGeom prst="rect">
            <a:avLst/>
          </a:prstGeom>
          <a:noFill/>
        </p:spPr>
        <p:txBody>
          <a:bodyPr vert="horz" wrap="none" tIns="0" bIns="0" rtlCol="0" anchor="ctr" anchorCtr="1">
            <a:spAutoFit/>
          </a:bodyPr>
          <a:lstStyle/>
          <a:p>
            <a:pPr algn="l">
              <a:spcBef>
                <a:spcPts val="0"/>
              </a:spcBef>
              <a:spcAft>
                <a:spcPts val="0"/>
              </a:spcAft>
            </a:pPr>
            <a:r>
              <a:rPr lang="en-US" sz="100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64737604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l" rtl="0" eaLnBrk="1" fontAlgn="base" hangingPunct="1">
        <a:lnSpc>
          <a:spcPct val="85000"/>
        </a:lnSpc>
        <a:spcBef>
          <a:spcPct val="0"/>
        </a:spcBef>
        <a:spcAft>
          <a:spcPct val="0"/>
        </a:spcAft>
        <a:defRPr sz="2800" b="1">
          <a:solidFill>
            <a:schemeClr val="tx2"/>
          </a:solidFill>
          <a:latin typeface="+mj-lt"/>
          <a:ea typeface="+mj-ea"/>
          <a:cs typeface="+mj-cs"/>
        </a:defRPr>
      </a:lvl1pPr>
      <a:lvl2pPr algn="l" rtl="0" eaLnBrk="1" fontAlgn="base" hangingPunct="1">
        <a:lnSpc>
          <a:spcPct val="85000"/>
        </a:lnSpc>
        <a:spcBef>
          <a:spcPct val="0"/>
        </a:spcBef>
        <a:spcAft>
          <a:spcPct val="0"/>
        </a:spcAft>
        <a:defRPr sz="2800" b="1">
          <a:solidFill>
            <a:schemeClr val="tx2"/>
          </a:solidFill>
          <a:latin typeface="Arial" charset="0"/>
        </a:defRPr>
      </a:lvl2pPr>
      <a:lvl3pPr algn="l" rtl="0" eaLnBrk="1" fontAlgn="base" hangingPunct="1">
        <a:lnSpc>
          <a:spcPct val="85000"/>
        </a:lnSpc>
        <a:spcBef>
          <a:spcPct val="0"/>
        </a:spcBef>
        <a:spcAft>
          <a:spcPct val="0"/>
        </a:spcAft>
        <a:defRPr sz="2800" b="1">
          <a:solidFill>
            <a:schemeClr val="tx2"/>
          </a:solidFill>
          <a:latin typeface="Arial" charset="0"/>
        </a:defRPr>
      </a:lvl3pPr>
      <a:lvl4pPr algn="l" rtl="0" eaLnBrk="1" fontAlgn="base" hangingPunct="1">
        <a:lnSpc>
          <a:spcPct val="85000"/>
        </a:lnSpc>
        <a:spcBef>
          <a:spcPct val="0"/>
        </a:spcBef>
        <a:spcAft>
          <a:spcPct val="0"/>
        </a:spcAft>
        <a:defRPr sz="2800" b="1">
          <a:solidFill>
            <a:schemeClr val="tx2"/>
          </a:solidFill>
          <a:latin typeface="Arial" charset="0"/>
        </a:defRPr>
      </a:lvl4pPr>
      <a:lvl5pPr algn="l" rtl="0" eaLnBrk="1" fontAlgn="base" hangingPunct="1">
        <a:lnSpc>
          <a:spcPct val="85000"/>
        </a:lnSpc>
        <a:spcBef>
          <a:spcPct val="0"/>
        </a:spcBef>
        <a:spcAft>
          <a:spcPct val="0"/>
        </a:spcAft>
        <a:defRPr sz="2800" b="1">
          <a:solidFill>
            <a:schemeClr val="tx2"/>
          </a:solidFill>
          <a:latin typeface="Arial" charset="0"/>
        </a:defRPr>
      </a:lvl5pPr>
      <a:lvl6pPr marL="457200" algn="l" rtl="0" eaLnBrk="1" fontAlgn="base" hangingPunct="1">
        <a:lnSpc>
          <a:spcPct val="85000"/>
        </a:lnSpc>
        <a:spcBef>
          <a:spcPct val="0"/>
        </a:spcBef>
        <a:spcAft>
          <a:spcPct val="0"/>
        </a:spcAft>
        <a:defRPr sz="2800" b="1">
          <a:solidFill>
            <a:schemeClr val="tx2"/>
          </a:solidFill>
          <a:latin typeface="Arial" charset="0"/>
        </a:defRPr>
      </a:lvl6pPr>
      <a:lvl7pPr marL="914400" algn="l" rtl="0" eaLnBrk="1" fontAlgn="base" hangingPunct="1">
        <a:lnSpc>
          <a:spcPct val="85000"/>
        </a:lnSpc>
        <a:spcBef>
          <a:spcPct val="0"/>
        </a:spcBef>
        <a:spcAft>
          <a:spcPct val="0"/>
        </a:spcAft>
        <a:defRPr sz="2800" b="1">
          <a:solidFill>
            <a:schemeClr val="tx2"/>
          </a:solidFill>
          <a:latin typeface="Arial" charset="0"/>
        </a:defRPr>
      </a:lvl7pPr>
      <a:lvl8pPr marL="1371600" algn="l" rtl="0" eaLnBrk="1" fontAlgn="base" hangingPunct="1">
        <a:lnSpc>
          <a:spcPct val="85000"/>
        </a:lnSpc>
        <a:spcBef>
          <a:spcPct val="0"/>
        </a:spcBef>
        <a:spcAft>
          <a:spcPct val="0"/>
        </a:spcAft>
        <a:defRPr sz="2800" b="1">
          <a:solidFill>
            <a:schemeClr val="tx2"/>
          </a:solidFill>
          <a:latin typeface="Arial" charset="0"/>
        </a:defRPr>
      </a:lvl8pPr>
      <a:lvl9pPr marL="1828800" algn="l" rtl="0" eaLnBrk="1" fontAlgn="base" hangingPunct="1">
        <a:lnSpc>
          <a:spcPct val="85000"/>
        </a:lnSpc>
        <a:spcBef>
          <a:spcPct val="0"/>
        </a:spcBef>
        <a:spcAft>
          <a:spcPct val="0"/>
        </a:spcAft>
        <a:defRPr sz="2800" b="1">
          <a:solidFill>
            <a:schemeClr val="tx2"/>
          </a:solidFill>
          <a:latin typeface="Arial" charset="0"/>
        </a:defRPr>
      </a:lvl9pPr>
    </p:titleStyle>
    <p:bodyStyle>
      <a:lvl1pPr marL="233363" indent="-233363" algn="l" rtl="0" eaLnBrk="1" fontAlgn="base" hangingPunct="1">
        <a:lnSpc>
          <a:spcPct val="95000"/>
        </a:lnSpc>
        <a:spcBef>
          <a:spcPct val="110000"/>
        </a:spcBef>
        <a:spcAft>
          <a:spcPct val="0"/>
        </a:spcAft>
        <a:buClr>
          <a:schemeClr val="bg2"/>
        </a:buClr>
        <a:buSzPct val="80000"/>
        <a:buFont typeface="Wingdings" pitchFamily="2" charset="2"/>
        <a:buChar char="n"/>
        <a:defRPr sz="2000">
          <a:solidFill>
            <a:schemeClr val="bg2"/>
          </a:solidFill>
          <a:latin typeface="+mn-lt"/>
          <a:ea typeface="+mn-ea"/>
          <a:cs typeface="+mn-cs"/>
        </a:defRPr>
      </a:lvl1pPr>
      <a:lvl2pPr marL="411163" indent="-176213" algn="l" rtl="0" eaLnBrk="1" fontAlgn="base" hangingPunct="1">
        <a:lnSpc>
          <a:spcPct val="95000"/>
        </a:lnSpc>
        <a:spcBef>
          <a:spcPct val="40000"/>
        </a:spcBef>
        <a:spcAft>
          <a:spcPct val="0"/>
        </a:spcAft>
        <a:buClr>
          <a:schemeClr val="bg2"/>
        </a:buClr>
        <a:buFont typeface="Arial" charset="0"/>
        <a:buChar char="–"/>
        <a:defRPr>
          <a:solidFill>
            <a:schemeClr val="bg2"/>
          </a:solidFill>
          <a:latin typeface="+mn-lt"/>
        </a:defRPr>
      </a:lvl2pPr>
      <a:lvl3pPr marL="576263" indent="-163513"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3pPr>
      <a:lvl4pPr marL="750888" indent="-173038"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4pPr>
      <a:lvl5pPr marL="9175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5pPr>
      <a:lvl6pPr marL="13747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6pPr>
      <a:lvl7pPr marL="18319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7pPr>
      <a:lvl8pPr marL="22891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8pPr>
      <a:lvl9pPr marL="27463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05829" y="87313"/>
            <a:ext cx="108493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Title</a:t>
            </a:r>
            <a:br>
              <a:rPr lang="en-US"/>
            </a:br>
            <a:r>
              <a:rPr lang="en-US"/>
              <a:t>Include Two Lines of Text</a:t>
            </a:r>
          </a:p>
        </p:txBody>
      </p:sp>
      <p:sp>
        <p:nvSpPr>
          <p:cNvPr id="4099" name="Rectangle 3"/>
          <p:cNvSpPr>
            <a:spLocks noGrp="1" noChangeArrowheads="1"/>
          </p:cNvSpPr>
          <p:nvPr>
            <p:ph type="body" idx="1"/>
          </p:nvPr>
        </p:nvSpPr>
        <p:spPr bwMode="auto">
          <a:xfrm>
            <a:off x="103690" y="962027"/>
            <a:ext cx="11958168"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0" name="Rectangle 4"/>
          <p:cNvSpPr>
            <a:spLocks noGrp="1" noChangeArrowheads="1"/>
          </p:cNvSpPr>
          <p:nvPr>
            <p:ph type="sldNum" sz="quarter" idx="4"/>
          </p:nvPr>
        </p:nvSpPr>
        <p:spPr bwMode="auto">
          <a:xfrm>
            <a:off x="10967827" y="6575460"/>
            <a:ext cx="863375"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000">
                <a:solidFill>
                  <a:schemeClr val="bg2"/>
                </a:solidFill>
                <a:cs typeface="Arial" charset="0"/>
              </a:defRPr>
            </a:lvl1pPr>
          </a:lstStyle>
          <a:p>
            <a:fld id="{E6389665-28CA-4298-ADCB-5BF43D0362F4}" type="slidenum">
              <a:rPr lang="en-US" smtClean="0">
                <a:solidFill>
                  <a:srgbClr val="6A737B"/>
                </a:solidFill>
              </a:rPr>
              <a:pPr/>
              <a:t>‹#›</a:t>
            </a:fld>
            <a:endParaRPr lang="en-US">
              <a:solidFill>
                <a:srgbClr val="6A737B"/>
              </a:solidFill>
            </a:endParaRPr>
          </a:p>
        </p:txBody>
      </p:sp>
      <p:sp>
        <p:nvSpPr>
          <p:cNvPr id="4101" name="Line 5"/>
          <p:cNvSpPr>
            <a:spLocks noChangeShapeType="1"/>
          </p:cNvSpPr>
          <p:nvPr/>
        </p:nvSpPr>
        <p:spPr bwMode="auto">
          <a:xfrm>
            <a:off x="2140" y="6477000"/>
            <a:ext cx="12184593" cy="0"/>
          </a:xfrm>
          <a:prstGeom prst="line">
            <a:avLst/>
          </a:prstGeom>
          <a:noFill/>
          <a:ln w="444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4102" name="Rectangle 6"/>
          <p:cNvSpPr>
            <a:spLocks noGrp="1" noChangeArrowheads="1"/>
          </p:cNvSpPr>
          <p:nvPr>
            <p:ph type="ftr" sz="quarter" idx="3"/>
          </p:nvPr>
        </p:nvSpPr>
        <p:spPr bwMode="auto">
          <a:xfrm>
            <a:off x="914185" y="6564348"/>
            <a:ext cx="7006459"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000">
                <a:solidFill>
                  <a:schemeClr val="bg2"/>
                </a:solidFill>
                <a:cs typeface="Arial" charset="0"/>
              </a:defRPr>
            </a:lvl1pPr>
          </a:lstStyle>
          <a:p>
            <a:endParaRPr lang="en-US">
              <a:solidFill>
                <a:srgbClr val="6A737B"/>
              </a:solidFill>
            </a:endParaRPr>
          </a:p>
        </p:txBody>
      </p:sp>
      <p:pic>
        <p:nvPicPr>
          <p:cNvPr id="4103" name="Picture 7" descr="TD Logo BW"/>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149813" y="214315"/>
            <a:ext cx="658111" cy="4413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D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hidden">
          <a:xfrm>
            <a:off x="11149813" y="214315"/>
            <a:ext cx="658111" cy="441325"/>
          </a:xfrm>
          <a:prstGeom prst="rect">
            <a:avLst/>
          </a:prstGeom>
          <a:noFill/>
          <a:extLst>
            <a:ext uri="{909E8E84-426E-40DD-AFC4-6F175D3DCCD1}">
              <a14:hiddenFill xmlns:a14="http://schemas.microsoft.com/office/drawing/2010/main">
                <a:solidFill>
                  <a:srgbClr val="FFFFFF"/>
                </a:solidFill>
              </a14:hiddenFill>
            </a:ext>
          </a:extLst>
        </p:spPr>
      </p:pic>
      <p:sp>
        <p:nvSpPr>
          <p:cNvPr id="2" name="fl" descr="Internal"/>
          <p:cNvSpPr txBox="1"/>
          <p:nvPr/>
        </p:nvSpPr>
        <p:spPr>
          <a:xfrm>
            <a:off x="0" y="6672580"/>
            <a:ext cx="12188825" cy="215444"/>
          </a:xfrm>
          <a:prstGeom prst="rect">
            <a:avLst/>
          </a:prstGeom>
          <a:noFill/>
        </p:spPr>
        <p:txBody>
          <a:bodyPr vert="horz" rtlCol="0">
            <a:spAutoFit/>
          </a:bodyPr>
          <a:lstStyle/>
          <a:p>
            <a:pPr algn="l"/>
            <a:r>
              <a:rPr lang="en-US" sz="800" b="1">
                <a:solidFill>
                  <a:srgbClr val="000000"/>
                </a:solidFill>
              </a:rPr>
              <a:t>Internal</a:t>
            </a:r>
            <a:endParaRPr lang="en-US" sz="800" b="1" dirty="0">
              <a:solidFill>
                <a:srgbClr val="000000"/>
              </a:solidFill>
            </a:endParaRPr>
          </a:p>
        </p:txBody>
      </p:sp>
      <p:sp>
        <p:nvSpPr>
          <p:cNvPr id="3" name="MSIPCM69384e758cb1ff69b780420c" descr="{&quot;HashCode&quot;:439207315,&quot;Placement&quot;:&quot;Footer&quot;,&quot;Top&quot;:519.343,&quot;Left&quot;:0.0}">
            <a:extLst>
              <a:ext uri="{FF2B5EF4-FFF2-40B4-BE49-F238E27FC236}">
                <a16:creationId xmlns="" xmlns:a16="http://schemas.microsoft.com/office/drawing/2014/main" id="{9AB486B4-38C2-4065-9C49-8CA79FD5F487}"/>
              </a:ext>
            </a:extLst>
          </p:cNvPr>
          <p:cNvSpPr txBox="1"/>
          <p:nvPr userDrawn="1"/>
        </p:nvSpPr>
        <p:spPr>
          <a:xfrm>
            <a:off x="0" y="6595656"/>
            <a:ext cx="678298" cy="262344"/>
          </a:xfrm>
          <a:prstGeom prst="rect">
            <a:avLst/>
          </a:prstGeom>
          <a:noFill/>
        </p:spPr>
        <p:txBody>
          <a:bodyPr vert="horz" wrap="none" tIns="0" bIns="0" rtlCol="0" anchor="ctr" anchorCtr="1">
            <a:spAutoFit/>
          </a:bodyPr>
          <a:lstStyle/>
          <a:p>
            <a:pPr algn="l">
              <a:spcBef>
                <a:spcPts val="0"/>
              </a:spcBef>
              <a:spcAft>
                <a:spcPts val="0"/>
              </a:spcAft>
            </a:pPr>
            <a:r>
              <a:rPr lang="en-US" sz="100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153968527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hdr="0" ftr="0" dt="0"/>
  <p:txStyles>
    <p:titleStyle>
      <a:lvl1pPr algn="l" rtl="0" eaLnBrk="1" fontAlgn="base" hangingPunct="1">
        <a:lnSpc>
          <a:spcPct val="85000"/>
        </a:lnSpc>
        <a:spcBef>
          <a:spcPct val="0"/>
        </a:spcBef>
        <a:spcAft>
          <a:spcPct val="0"/>
        </a:spcAft>
        <a:defRPr sz="2800" b="1">
          <a:solidFill>
            <a:schemeClr val="tx2"/>
          </a:solidFill>
          <a:latin typeface="+mj-lt"/>
          <a:ea typeface="+mj-ea"/>
          <a:cs typeface="+mj-cs"/>
        </a:defRPr>
      </a:lvl1pPr>
      <a:lvl2pPr algn="l" rtl="0" eaLnBrk="1" fontAlgn="base" hangingPunct="1">
        <a:lnSpc>
          <a:spcPct val="85000"/>
        </a:lnSpc>
        <a:spcBef>
          <a:spcPct val="0"/>
        </a:spcBef>
        <a:spcAft>
          <a:spcPct val="0"/>
        </a:spcAft>
        <a:defRPr sz="2800" b="1">
          <a:solidFill>
            <a:schemeClr val="tx2"/>
          </a:solidFill>
          <a:latin typeface="Arial" charset="0"/>
        </a:defRPr>
      </a:lvl2pPr>
      <a:lvl3pPr algn="l" rtl="0" eaLnBrk="1" fontAlgn="base" hangingPunct="1">
        <a:lnSpc>
          <a:spcPct val="85000"/>
        </a:lnSpc>
        <a:spcBef>
          <a:spcPct val="0"/>
        </a:spcBef>
        <a:spcAft>
          <a:spcPct val="0"/>
        </a:spcAft>
        <a:defRPr sz="2800" b="1">
          <a:solidFill>
            <a:schemeClr val="tx2"/>
          </a:solidFill>
          <a:latin typeface="Arial" charset="0"/>
        </a:defRPr>
      </a:lvl3pPr>
      <a:lvl4pPr algn="l" rtl="0" eaLnBrk="1" fontAlgn="base" hangingPunct="1">
        <a:lnSpc>
          <a:spcPct val="85000"/>
        </a:lnSpc>
        <a:spcBef>
          <a:spcPct val="0"/>
        </a:spcBef>
        <a:spcAft>
          <a:spcPct val="0"/>
        </a:spcAft>
        <a:defRPr sz="2800" b="1">
          <a:solidFill>
            <a:schemeClr val="tx2"/>
          </a:solidFill>
          <a:latin typeface="Arial" charset="0"/>
        </a:defRPr>
      </a:lvl4pPr>
      <a:lvl5pPr algn="l" rtl="0" eaLnBrk="1" fontAlgn="base" hangingPunct="1">
        <a:lnSpc>
          <a:spcPct val="85000"/>
        </a:lnSpc>
        <a:spcBef>
          <a:spcPct val="0"/>
        </a:spcBef>
        <a:spcAft>
          <a:spcPct val="0"/>
        </a:spcAft>
        <a:defRPr sz="2800" b="1">
          <a:solidFill>
            <a:schemeClr val="tx2"/>
          </a:solidFill>
          <a:latin typeface="Arial" charset="0"/>
        </a:defRPr>
      </a:lvl5pPr>
      <a:lvl6pPr marL="457200" algn="l" rtl="0" eaLnBrk="1" fontAlgn="base" hangingPunct="1">
        <a:lnSpc>
          <a:spcPct val="85000"/>
        </a:lnSpc>
        <a:spcBef>
          <a:spcPct val="0"/>
        </a:spcBef>
        <a:spcAft>
          <a:spcPct val="0"/>
        </a:spcAft>
        <a:defRPr sz="2800" b="1">
          <a:solidFill>
            <a:schemeClr val="tx2"/>
          </a:solidFill>
          <a:latin typeface="Arial" charset="0"/>
        </a:defRPr>
      </a:lvl6pPr>
      <a:lvl7pPr marL="914400" algn="l" rtl="0" eaLnBrk="1" fontAlgn="base" hangingPunct="1">
        <a:lnSpc>
          <a:spcPct val="85000"/>
        </a:lnSpc>
        <a:spcBef>
          <a:spcPct val="0"/>
        </a:spcBef>
        <a:spcAft>
          <a:spcPct val="0"/>
        </a:spcAft>
        <a:defRPr sz="2800" b="1">
          <a:solidFill>
            <a:schemeClr val="tx2"/>
          </a:solidFill>
          <a:latin typeface="Arial" charset="0"/>
        </a:defRPr>
      </a:lvl7pPr>
      <a:lvl8pPr marL="1371600" algn="l" rtl="0" eaLnBrk="1" fontAlgn="base" hangingPunct="1">
        <a:lnSpc>
          <a:spcPct val="85000"/>
        </a:lnSpc>
        <a:spcBef>
          <a:spcPct val="0"/>
        </a:spcBef>
        <a:spcAft>
          <a:spcPct val="0"/>
        </a:spcAft>
        <a:defRPr sz="2800" b="1">
          <a:solidFill>
            <a:schemeClr val="tx2"/>
          </a:solidFill>
          <a:latin typeface="Arial" charset="0"/>
        </a:defRPr>
      </a:lvl8pPr>
      <a:lvl9pPr marL="1828800" algn="l" rtl="0" eaLnBrk="1" fontAlgn="base" hangingPunct="1">
        <a:lnSpc>
          <a:spcPct val="85000"/>
        </a:lnSpc>
        <a:spcBef>
          <a:spcPct val="0"/>
        </a:spcBef>
        <a:spcAft>
          <a:spcPct val="0"/>
        </a:spcAft>
        <a:defRPr sz="2800" b="1">
          <a:solidFill>
            <a:schemeClr val="tx2"/>
          </a:solidFill>
          <a:latin typeface="Arial" charset="0"/>
        </a:defRPr>
      </a:lvl9pPr>
    </p:titleStyle>
    <p:bodyStyle>
      <a:lvl1pPr marL="233363" indent="-233363" algn="l" rtl="0" eaLnBrk="1" fontAlgn="base" hangingPunct="1">
        <a:lnSpc>
          <a:spcPct val="95000"/>
        </a:lnSpc>
        <a:spcBef>
          <a:spcPct val="110000"/>
        </a:spcBef>
        <a:spcAft>
          <a:spcPct val="0"/>
        </a:spcAft>
        <a:buClr>
          <a:schemeClr val="bg2"/>
        </a:buClr>
        <a:buSzPct val="80000"/>
        <a:buFont typeface="Wingdings" pitchFamily="2" charset="2"/>
        <a:buChar char="n"/>
        <a:defRPr sz="2000">
          <a:solidFill>
            <a:schemeClr val="bg2"/>
          </a:solidFill>
          <a:latin typeface="+mn-lt"/>
          <a:ea typeface="+mn-ea"/>
          <a:cs typeface="+mn-cs"/>
        </a:defRPr>
      </a:lvl1pPr>
      <a:lvl2pPr marL="411163" indent="-176213" algn="l" rtl="0" eaLnBrk="1" fontAlgn="base" hangingPunct="1">
        <a:lnSpc>
          <a:spcPct val="95000"/>
        </a:lnSpc>
        <a:spcBef>
          <a:spcPct val="40000"/>
        </a:spcBef>
        <a:spcAft>
          <a:spcPct val="0"/>
        </a:spcAft>
        <a:buClr>
          <a:schemeClr val="bg2"/>
        </a:buClr>
        <a:buFont typeface="Arial" charset="0"/>
        <a:buChar char="–"/>
        <a:defRPr>
          <a:solidFill>
            <a:schemeClr val="bg2"/>
          </a:solidFill>
          <a:latin typeface="+mn-lt"/>
        </a:defRPr>
      </a:lvl2pPr>
      <a:lvl3pPr marL="576263" indent="-163513"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3pPr>
      <a:lvl4pPr marL="750888" indent="-173038"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4pPr>
      <a:lvl5pPr marL="9175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5pPr>
      <a:lvl6pPr marL="13747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6pPr>
      <a:lvl7pPr marL="18319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7pPr>
      <a:lvl8pPr marL="22891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8pPr>
      <a:lvl9pPr marL="27463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05822" y="87313"/>
            <a:ext cx="108493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Title</a:t>
            </a:r>
            <a:br>
              <a:rPr lang="en-US"/>
            </a:br>
            <a:r>
              <a:rPr lang="en-US"/>
              <a:t>Include Two Lines of Text</a:t>
            </a:r>
          </a:p>
        </p:txBody>
      </p:sp>
      <p:sp>
        <p:nvSpPr>
          <p:cNvPr id="4099" name="Rectangle 3"/>
          <p:cNvSpPr>
            <a:spLocks noGrp="1" noChangeArrowheads="1"/>
          </p:cNvSpPr>
          <p:nvPr>
            <p:ph type="body" idx="1"/>
          </p:nvPr>
        </p:nvSpPr>
        <p:spPr bwMode="auto">
          <a:xfrm>
            <a:off x="103690" y="962027"/>
            <a:ext cx="11958168"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0" name="Rectangle 4"/>
          <p:cNvSpPr>
            <a:spLocks noGrp="1" noChangeArrowheads="1"/>
          </p:cNvSpPr>
          <p:nvPr>
            <p:ph type="sldNum" sz="quarter" idx="4"/>
          </p:nvPr>
        </p:nvSpPr>
        <p:spPr bwMode="auto">
          <a:xfrm>
            <a:off x="10967827" y="6575450"/>
            <a:ext cx="863375"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000">
                <a:solidFill>
                  <a:schemeClr val="bg2"/>
                </a:solidFill>
                <a:cs typeface="Arial" charset="0"/>
              </a:defRPr>
            </a:lvl1pPr>
          </a:lstStyle>
          <a:p>
            <a:fld id="{E6389665-28CA-4298-ADCB-5BF43D0362F4}" type="slidenum">
              <a:rPr lang="en-US" smtClean="0">
                <a:solidFill>
                  <a:srgbClr val="6A737B"/>
                </a:solidFill>
              </a:rPr>
              <a:pPr/>
              <a:t>‹#›</a:t>
            </a:fld>
            <a:endParaRPr lang="en-US">
              <a:solidFill>
                <a:srgbClr val="6A737B"/>
              </a:solidFill>
            </a:endParaRPr>
          </a:p>
        </p:txBody>
      </p:sp>
      <p:sp>
        <p:nvSpPr>
          <p:cNvPr id="4101" name="Line 5"/>
          <p:cNvSpPr>
            <a:spLocks noChangeShapeType="1"/>
          </p:cNvSpPr>
          <p:nvPr/>
        </p:nvSpPr>
        <p:spPr bwMode="auto">
          <a:xfrm>
            <a:off x="2133" y="6477000"/>
            <a:ext cx="12184593" cy="0"/>
          </a:xfrm>
          <a:prstGeom prst="line">
            <a:avLst/>
          </a:prstGeom>
          <a:noFill/>
          <a:ln w="444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4102" name="Rectangle 6"/>
          <p:cNvSpPr>
            <a:spLocks noGrp="1" noChangeArrowheads="1"/>
          </p:cNvSpPr>
          <p:nvPr>
            <p:ph type="ftr" sz="quarter" idx="3"/>
          </p:nvPr>
        </p:nvSpPr>
        <p:spPr bwMode="auto">
          <a:xfrm>
            <a:off x="914179" y="6564338"/>
            <a:ext cx="7006459"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000">
                <a:solidFill>
                  <a:schemeClr val="bg2"/>
                </a:solidFill>
                <a:cs typeface="Arial" charset="0"/>
              </a:defRPr>
            </a:lvl1pPr>
          </a:lstStyle>
          <a:p>
            <a:endParaRPr lang="en-US">
              <a:solidFill>
                <a:srgbClr val="6A737B"/>
              </a:solidFill>
            </a:endParaRPr>
          </a:p>
        </p:txBody>
      </p:sp>
      <p:pic>
        <p:nvPicPr>
          <p:cNvPr id="4103" name="Picture 7" descr="TD Logo BW"/>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149813" y="214315"/>
            <a:ext cx="658111" cy="4413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D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hidden">
          <a:xfrm>
            <a:off x="11149813" y="214315"/>
            <a:ext cx="658111" cy="441325"/>
          </a:xfrm>
          <a:prstGeom prst="rect">
            <a:avLst/>
          </a:prstGeom>
          <a:noFill/>
          <a:extLst>
            <a:ext uri="{909E8E84-426E-40DD-AFC4-6F175D3DCCD1}">
              <a14:hiddenFill xmlns:a14="http://schemas.microsoft.com/office/drawing/2010/main">
                <a:solidFill>
                  <a:srgbClr val="FFFFFF"/>
                </a:solidFill>
              </a14:hiddenFill>
            </a:ext>
          </a:extLst>
        </p:spPr>
      </p:pic>
      <p:sp>
        <p:nvSpPr>
          <p:cNvPr id="2" name="fl" descr="Internal"/>
          <p:cNvSpPr txBox="1"/>
          <p:nvPr userDrawn="1"/>
        </p:nvSpPr>
        <p:spPr>
          <a:xfrm>
            <a:off x="0" y="6672580"/>
            <a:ext cx="12188825" cy="215444"/>
          </a:xfrm>
          <a:prstGeom prst="rect">
            <a:avLst/>
          </a:prstGeom>
          <a:noFill/>
        </p:spPr>
        <p:txBody>
          <a:bodyPr vert="horz" rtlCol="0">
            <a:spAutoFit/>
          </a:bodyPr>
          <a:lstStyle/>
          <a:p>
            <a:pPr algn="l"/>
            <a:r>
              <a:rPr lang="en-US" sz="800" b="1">
                <a:solidFill>
                  <a:srgbClr val="000000"/>
                </a:solidFill>
              </a:rPr>
              <a:t>Internal</a:t>
            </a:r>
            <a:endParaRPr lang="en-US" sz="800" b="1" dirty="0">
              <a:solidFill>
                <a:srgbClr val="000000"/>
              </a:solidFill>
            </a:endParaRPr>
          </a:p>
        </p:txBody>
      </p:sp>
      <p:sp>
        <p:nvSpPr>
          <p:cNvPr id="3" name="MSIPCMda344b27add3c3c7b27aa34f" descr="{&quot;HashCode&quot;:439207315,&quot;Placement&quot;:&quot;Footer&quot;,&quot;Top&quot;:519.343,&quot;Left&quot;:0.0}">
            <a:extLst>
              <a:ext uri="{FF2B5EF4-FFF2-40B4-BE49-F238E27FC236}">
                <a16:creationId xmlns="" xmlns:a16="http://schemas.microsoft.com/office/drawing/2014/main" id="{F8D33D93-80DE-4BE8-83B4-9AD50C9BF761}"/>
              </a:ext>
            </a:extLst>
          </p:cNvPr>
          <p:cNvSpPr txBox="1"/>
          <p:nvPr userDrawn="1"/>
        </p:nvSpPr>
        <p:spPr>
          <a:xfrm>
            <a:off x="0" y="6595656"/>
            <a:ext cx="678298" cy="262344"/>
          </a:xfrm>
          <a:prstGeom prst="rect">
            <a:avLst/>
          </a:prstGeom>
          <a:noFill/>
        </p:spPr>
        <p:txBody>
          <a:bodyPr vert="horz" wrap="none" tIns="0" bIns="0" rtlCol="0" anchor="ctr" anchorCtr="1">
            <a:spAutoFit/>
          </a:bodyPr>
          <a:lstStyle/>
          <a:p>
            <a:pPr algn="l">
              <a:spcBef>
                <a:spcPts val="0"/>
              </a:spcBef>
              <a:spcAft>
                <a:spcPts val="0"/>
              </a:spcAft>
            </a:pPr>
            <a:r>
              <a:rPr lang="en-US" sz="100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367555761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hf hdr="0" ftr="0" dt="0"/>
  <p:txStyles>
    <p:titleStyle>
      <a:lvl1pPr algn="l" rtl="0" eaLnBrk="1" fontAlgn="base" hangingPunct="1">
        <a:lnSpc>
          <a:spcPct val="85000"/>
        </a:lnSpc>
        <a:spcBef>
          <a:spcPct val="0"/>
        </a:spcBef>
        <a:spcAft>
          <a:spcPct val="0"/>
        </a:spcAft>
        <a:defRPr sz="2800" b="1">
          <a:solidFill>
            <a:schemeClr val="tx2"/>
          </a:solidFill>
          <a:latin typeface="+mj-lt"/>
          <a:ea typeface="+mj-ea"/>
          <a:cs typeface="+mj-cs"/>
        </a:defRPr>
      </a:lvl1pPr>
      <a:lvl2pPr algn="l" rtl="0" eaLnBrk="1" fontAlgn="base" hangingPunct="1">
        <a:lnSpc>
          <a:spcPct val="85000"/>
        </a:lnSpc>
        <a:spcBef>
          <a:spcPct val="0"/>
        </a:spcBef>
        <a:spcAft>
          <a:spcPct val="0"/>
        </a:spcAft>
        <a:defRPr sz="2800" b="1">
          <a:solidFill>
            <a:schemeClr val="tx2"/>
          </a:solidFill>
          <a:latin typeface="Arial" charset="0"/>
        </a:defRPr>
      </a:lvl2pPr>
      <a:lvl3pPr algn="l" rtl="0" eaLnBrk="1" fontAlgn="base" hangingPunct="1">
        <a:lnSpc>
          <a:spcPct val="85000"/>
        </a:lnSpc>
        <a:spcBef>
          <a:spcPct val="0"/>
        </a:spcBef>
        <a:spcAft>
          <a:spcPct val="0"/>
        </a:spcAft>
        <a:defRPr sz="2800" b="1">
          <a:solidFill>
            <a:schemeClr val="tx2"/>
          </a:solidFill>
          <a:latin typeface="Arial" charset="0"/>
        </a:defRPr>
      </a:lvl3pPr>
      <a:lvl4pPr algn="l" rtl="0" eaLnBrk="1" fontAlgn="base" hangingPunct="1">
        <a:lnSpc>
          <a:spcPct val="85000"/>
        </a:lnSpc>
        <a:spcBef>
          <a:spcPct val="0"/>
        </a:spcBef>
        <a:spcAft>
          <a:spcPct val="0"/>
        </a:spcAft>
        <a:defRPr sz="2800" b="1">
          <a:solidFill>
            <a:schemeClr val="tx2"/>
          </a:solidFill>
          <a:latin typeface="Arial" charset="0"/>
        </a:defRPr>
      </a:lvl4pPr>
      <a:lvl5pPr algn="l" rtl="0" eaLnBrk="1" fontAlgn="base" hangingPunct="1">
        <a:lnSpc>
          <a:spcPct val="85000"/>
        </a:lnSpc>
        <a:spcBef>
          <a:spcPct val="0"/>
        </a:spcBef>
        <a:spcAft>
          <a:spcPct val="0"/>
        </a:spcAft>
        <a:defRPr sz="2800" b="1">
          <a:solidFill>
            <a:schemeClr val="tx2"/>
          </a:solidFill>
          <a:latin typeface="Arial" charset="0"/>
        </a:defRPr>
      </a:lvl5pPr>
      <a:lvl6pPr marL="457200" algn="l" rtl="0" eaLnBrk="1" fontAlgn="base" hangingPunct="1">
        <a:lnSpc>
          <a:spcPct val="85000"/>
        </a:lnSpc>
        <a:spcBef>
          <a:spcPct val="0"/>
        </a:spcBef>
        <a:spcAft>
          <a:spcPct val="0"/>
        </a:spcAft>
        <a:defRPr sz="2800" b="1">
          <a:solidFill>
            <a:schemeClr val="tx2"/>
          </a:solidFill>
          <a:latin typeface="Arial" charset="0"/>
        </a:defRPr>
      </a:lvl6pPr>
      <a:lvl7pPr marL="914400" algn="l" rtl="0" eaLnBrk="1" fontAlgn="base" hangingPunct="1">
        <a:lnSpc>
          <a:spcPct val="85000"/>
        </a:lnSpc>
        <a:spcBef>
          <a:spcPct val="0"/>
        </a:spcBef>
        <a:spcAft>
          <a:spcPct val="0"/>
        </a:spcAft>
        <a:defRPr sz="2800" b="1">
          <a:solidFill>
            <a:schemeClr val="tx2"/>
          </a:solidFill>
          <a:latin typeface="Arial" charset="0"/>
        </a:defRPr>
      </a:lvl7pPr>
      <a:lvl8pPr marL="1371600" algn="l" rtl="0" eaLnBrk="1" fontAlgn="base" hangingPunct="1">
        <a:lnSpc>
          <a:spcPct val="85000"/>
        </a:lnSpc>
        <a:spcBef>
          <a:spcPct val="0"/>
        </a:spcBef>
        <a:spcAft>
          <a:spcPct val="0"/>
        </a:spcAft>
        <a:defRPr sz="2800" b="1">
          <a:solidFill>
            <a:schemeClr val="tx2"/>
          </a:solidFill>
          <a:latin typeface="Arial" charset="0"/>
        </a:defRPr>
      </a:lvl8pPr>
      <a:lvl9pPr marL="1828800" algn="l" rtl="0" eaLnBrk="1" fontAlgn="base" hangingPunct="1">
        <a:lnSpc>
          <a:spcPct val="85000"/>
        </a:lnSpc>
        <a:spcBef>
          <a:spcPct val="0"/>
        </a:spcBef>
        <a:spcAft>
          <a:spcPct val="0"/>
        </a:spcAft>
        <a:defRPr sz="2800" b="1">
          <a:solidFill>
            <a:schemeClr val="tx2"/>
          </a:solidFill>
          <a:latin typeface="Arial" charset="0"/>
        </a:defRPr>
      </a:lvl9pPr>
    </p:titleStyle>
    <p:bodyStyle>
      <a:lvl1pPr marL="233363" indent="-233363" algn="l" rtl="0" eaLnBrk="1" fontAlgn="base" hangingPunct="1">
        <a:lnSpc>
          <a:spcPct val="95000"/>
        </a:lnSpc>
        <a:spcBef>
          <a:spcPct val="110000"/>
        </a:spcBef>
        <a:spcAft>
          <a:spcPct val="0"/>
        </a:spcAft>
        <a:buClr>
          <a:schemeClr val="bg2"/>
        </a:buClr>
        <a:buSzPct val="80000"/>
        <a:buFont typeface="Wingdings" pitchFamily="2" charset="2"/>
        <a:buChar char="n"/>
        <a:defRPr sz="2000">
          <a:solidFill>
            <a:schemeClr val="bg2"/>
          </a:solidFill>
          <a:latin typeface="+mn-lt"/>
          <a:ea typeface="+mn-ea"/>
          <a:cs typeface="+mn-cs"/>
        </a:defRPr>
      </a:lvl1pPr>
      <a:lvl2pPr marL="411163" indent="-176213" algn="l" rtl="0" eaLnBrk="1" fontAlgn="base" hangingPunct="1">
        <a:lnSpc>
          <a:spcPct val="95000"/>
        </a:lnSpc>
        <a:spcBef>
          <a:spcPct val="40000"/>
        </a:spcBef>
        <a:spcAft>
          <a:spcPct val="0"/>
        </a:spcAft>
        <a:buClr>
          <a:schemeClr val="bg2"/>
        </a:buClr>
        <a:buFont typeface="Arial" charset="0"/>
        <a:buChar char="–"/>
        <a:defRPr>
          <a:solidFill>
            <a:schemeClr val="bg2"/>
          </a:solidFill>
          <a:latin typeface="+mn-lt"/>
        </a:defRPr>
      </a:lvl2pPr>
      <a:lvl3pPr marL="576263" indent="-163513"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3pPr>
      <a:lvl4pPr marL="750888" indent="-173038"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4pPr>
      <a:lvl5pPr marL="9175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5pPr>
      <a:lvl6pPr marL="13747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6pPr>
      <a:lvl7pPr marL="18319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7pPr>
      <a:lvl8pPr marL="22891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8pPr>
      <a:lvl9pPr marL="27463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05814" y="87313"/>
            <a:ext cx="108493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Title</a:t>
            </a:r>
            <a:br>
              <a:rPr lang="en-US"/>
            </a:br>
            <a:r>
              <a:rPr lang="en-US"/>
              <a:t>Include Two Lines of Text</a:t>
            </a:r>
          </a:p>
        </p:txBody>
      </p:sp>
      <p:sp>
        <p:nvSpPr>
          <p:cNvPr id="4099" name="Rectangle 3"/>
          <p:cNvSpPr>
            <a:spLocks noGrp="1" noChangeArrowheads="1"/>
          </p:cNvSpPr>
          <p:nvPr>
            <p:ph type="body" idx="1"/>
          </p:nvPr>
        </p:nvSpPr>
        <p:spPr bwMode="auto">
          <a:xfrm>
            <a:off x="103690" y="962027"/>
            <a:ext cx="11958168"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0" name="Rectangle 4"/>
          <p:cNvSpPr>
            <a:spLocks noGrp="1" noChangeArrowheads="1"/>
          </p:cNvSpPr>
          <p:nvPr>
            <p:ph type="sldNum" sz="quarter" idx="4"/>
          </p:nvPr>
        </p:nvSpPr>
        <p:spPr bwMode="auto">
          <a:xfrm>
            <a:off x="10967827" y="6575438"/>
            <a:ext cx="863375"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000">
                <a:solidFill>
                  <a:schemeClr val="bg2"/>
                </a:solidFill>
                <a:cs typeface="Arial" charset="0"/>
              </a:defRPr>
            </a:lvl1pPr>
          </a:lstStyle>
          <a:p>
            <a:fld id="{E6389665-28CA-4298-ADCB-5BF43D0362F4}" type="slidenum">
              <a:rPr lang="en-US" smtClean="0">
                <a:solidFill>
                  <a:srgbClr val="6A737B"/>
                </a:solidFill>
              </a:rPr>
              <a:pPr/>
              <a:t>‹#›</a:t>
            </a:fld>
            <a:endParaRPr lang="en-US">
              <a:solidFill>
                <a:srgbClr val="6A737B"/>
              </a:solidFill>
            </a:endParaRPr>
          </a:p>
        </p:txBody>
      </p:sp>
      <p:sp>
        <p:nvSpPr>
          <p:cNvPr id="4101" name="Line 5"/>
          <p:cNvSpPr>
            <a:spLocks noChangeShapeType="1"/>
          </p:cNvSpPr>
          <p:nvPr/>
        </p:nvSpPr>
        <p:spPr bwMode="auto">
          <a:xfrm>
            <a:off x="2125" y="6477000"/>
            <a:ext cx="12184593" cy="0"/>
          </a:xfrm>
          <a:prstGeom prst="line">
            <a:avLst/>
          </a:prstGeom>
          <a:noFill/>
          <a:ln w="444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4102" name="Rectangle 6"/>
          <p:cNvSpPr>
            <a:spLocks noGrp="1" noChangeArrowheads="1"/>
          </p:cNvSpPr>
          <p:nvPr>
            <p:ph type="ftr" sz="quarter" idx="3"/>
          </p:nvPr>
        </p:nvSpPr>
        <p:spPr bwMode="auto">
          <a:xfrm>
            <a:off x="914171" y="6564326"/>
            <a:ext cx="7006459"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000">
                <a:solidFill>
                  <a:schemeClr val="bg2"/>
                </a:solidFill>
                <a:cs typeface="Arial" charset="0"/>
              </a:defRPr>
            </a:lvl1pPr>
          </a:lstStyle>
          <a:p>
            <a:endParaRPr lang="en-US">
              <a:solidFill>
                <a:srgbClr val="6A737B"/>
              </a:solidFill>
            </a:endParaRPr>
          </a:p>
        </p:txBody>
      </p:sp>
      <p:pic>
        <p:nvPicPr>
          <p:cNvPr id="4103" name="Picture 7" descr="TD Logo BW"/>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149813" y="214315"/>
            <a:ext cx="658111" cy="4413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D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hidden">
          <a:xfrm>
            <a:off x="11149813" y="214315"/>
            <a:ext cx="658111" cy="441325"/>
          </a:xfrm>
          <a:prstGeom prst="rect">
            <a:avLst/>
          </a:prstGeom>
          <a:noFill/>
          <a:extLst>
            <a:ext uri="{909E8E84-426E-40DD-AFC4-6F175D3DCCD1}">
              <a14:hiddenFill xmlns:a14="http://schemas.microsoft.com/office/drawing/2010/main">
                <a:solidFill>
                  <a:srgbClr val="FFFFFF"/>
                </a:solidFill>
              </a14:hiddenFill>
            </a:ext>
          </a:extLst>
        </p:spPr>
      </p:pic>
      <p:sp>
        <p:nvSpPr>
          <p:cNvPr id="2" name="fl" descr="Internal"/>
          <p:cNvSpPr txBox="1"/>
          <p:nvPr/>
        </p:nvSpPr>
        <p:spPr>
          <a:xfrm>
            <a:off x="0" y="6672580"/>
            <a:ext cx="12188825" cy="215444"/>
          </a:xfrm>
          <a:prstGeom prst="rect">
            <a:avLst/>
          </a:prstGeom>
          <a:noFill/>
        </p:spPr>
        <p:txBody>
          <a:bodyPr vert="horz" rtlCol="0">
            <a:spAutoFit/>
          </a:bodyPr>
          <a:lstStyle/>
          <a:p>
            <a:pPr algn="l"/>
            <a:r>
              <a:rPr lang="en-US" sz="800" b="1">
                <a:solidFill>
                  <a:srgbClr val="000000"/>
                </a:solidFill>
              </a:rPr>
              <a:t>Internal</a:t>
            </a:r>
            <a:endParaRPr lang="en-US" sz="800" b="1" dirty="0">
              <a:solidFill>
                <a:srgbClr val="000000"/>
              </a:solidFill>
            </a:endParaRPr>
          </a:p>
        </p:txBody>
      </p:sp>
      <p:sp>
        <p:nvSpPr>
          <p:cNvPr id="3" name="MSIPCMc20e4bd8bcf8ae44a2835535" descr="{&quot;HashCode&quot;:439207315,&quot;Placement&quot;:&quot;Footer&quot;,&quot;Top&quot;:519.343,&quot;Left&quot;:0.0}">
            <a:extLst>
              <a:ext uri="{FF2B5EF4-FFF2-40B4-BE49-F238E27FC236}">
                <a16:creationId xmlns="" xmlns:a16="http://schemas.microsoft.com/office/drawing/2014/main" id="{C8360945-FE75-48F0-A0EB-61E87968FDD1}"/>
              </a:ext>
            </a:extLst>
          </p:cNvPr>
          <p:cNvSpPr txBox="1"/>
          <p:nvPr userDrawn="1"/>
        </p:nvSpPr>
        <p:spPr>
          <a:xfrm>
            <a:off x="0" y="6595656"/>
            <a:ext cx="678298" cy="262344"/>
          </a:xfrm>
          <a:prstGeom prst="rect">
            <a:avLst/>
          </a:prstGeom>
          <a:noFill/>
        </p:spPr>
        <p:txBody>
          <a:bodyPr vert="horz" wrap="none" tIns="0" bIns="0" rtlCol="0" anchor="ctr" anchorCtr="1">
            <a:spAutoFit/>
          </a:bodyPr>
          <a:lstStyle/>
          <a:p>
            <a:pPr algn="l">
              <a:spcBef>
                <a:spcPts val="0"/>
              </a:spcBef>
              <a:spcAft>
                <a:spcPts val="0"/>
              </a:spcAft>
            </a:pPr>
            <a:r>
              <a:rPr lang="en-US" sz="100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306008011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hf hdr="0" ftr="0" dt="0"/>
  <p:txStyles>
    <p:titleStyle>
      <a:lvl1pPr algn="l" rtl="0" eaLnBrk="1" fontAlgn="base" hangingPunct="1">
        <a:lnSpc>
          <a:spcPct val="85000"/>
        </a:lnSpc>
        <a:spcBef>
          <a:spcPct val="0"/>
        </a:spcBef>
        <a:spcAft>
          <a:spcPct val="0"/>
        </a:spcAft>
        <a:defRPr sz="2800" b="1">
          <a:solidFill>
            <a:schemeClr val="tx2"/>
          </a:solidFill>
          <a:latin typeface="+mj-lt"/>
          <a:ea typeface="+mj-ea"/>
          <a:cs typeface="+mj-cs"/>
        </a:defRPr>
      </a:lvl1pPr>
      <a:lvl2pPr algn="l" rtl="0" eaLnBrk="1" fontAlgn="base" hangingPunct="1">
        <a:lnSpc>
          <a:spcPct val="85000"/>
        </a:lnSpc>
        <a:spcBef>
          <a:spcPct val="0"/>
        </a:spcBef>
        <a:spcAft>
          <a:spcPct val="0"/>
        </a:spcAft>
        <a:defRPr sz="2800" b="1">
          <a:solidFill>
            <a:schemeClr val="tx2"/>
          </a:solidFill>
          <a:latin typeface="Arial" charset="0"/>
        </a:defRPr>
      </a:lvl2pPr>
      <a:lvl3pPr algn="l" rtl="0" eaLnBrk="1" fontAlgn="base" hangingPunct="1">
        <a:lnSpc>
          <a:spcPct val="85000"/>
        </a:lnSpc>
        <a:spcBef>
          <a:spcPct val="0"/>
        </a:spcBef>
        <a:spcAft>
          <a:spcPct val="0"/>
        </a:spcAft>
        <a:defRPr sz="2800" b="1">
          <a:solidFill>
            <a:schemeClr val="tx2"/>
          </a:solidFill>
          <a:latin typeface="Arial" charset="0"/>
        </a:defRPr>
      </a:lvl3pPr>
      <a:lvl4pPr algn="l" rtl="0" eaLnBrk="1" fontAlgn="base" hangingPunct="1">
        <a:lnSpc>
          <a:spcPct val="85000"/>
        </a:lnSpc>
        <a:spcBef>
          <a:spcPct val="0"/>
        </a:spcBef>
        <a:spcAft>
          <a:spcPct val="0"/>
        </a:spcAft>
        <a:defRPr sz="2800" b="1">
          <a:solidFill>
            <a:schemeClr val="tx2"/>
          </a:solidFill>
          <a:latin typeface="Arial" charset="0"/>
        </a:defRPr>
      </a:lvl4pPr>
      <a:lvl5pPr algn="l" rtl="0" eaLnBrk="1" fontAlgn="base" hangingPunct="1">
        <a:lnSpc>
          <a:spcPct val="85000"/>
        </a:lnSpc>
        <a:spcBef>
          <a:spcPct val="0"/>
        </a:spcBef>
        <a:spcAft>
          <a:spcPct val="0"/>
        </a:spcAft>
        <a:defRPr sz="2800" b="1">
          <a:solidFill>
            <a:schemeClr val="tx2"/>
          </a:solidFill>
          <a:latin typeface="Arial" charset="0"/>
        </a:defRPr>
      </a:lvl5pPr>
      <a:lvl6pPr marL="457200" algn="l" rtl="0" eaLnBrk="1" fontAlgn="base" hangingPunct="1">
        <a:lnSpc>
          <a:spcPct val="85000"/>
        </a:lnSpc>
        <a:spcBef>
          <a:spcPct val="0"/>
        </a:spcBef>
        <a:spcAft>
          <a:spcPct val="0"/>
        </a:spcAft>
        <a:defRPr sz="2800" b="1">
          <a:solidFill>
            <a:schemeClr val="tx2"/>
          </a:solidFill>
          <a:latin typeface="Arial" charset="0"/>
        </a:defRPr>
      </a:lvl6pPr>
      <a:lvl7pPr marL="914400" algn="l" rtl="0" eaLnBrk="1" fontAlgn="base" hangingPunct="1">
        <a:lnSpc>
          <a:spcPct val="85000"/>
        </a:lnSpc>
        <a:spcBef>
          <a:spcPct val="0"/>
        </a:spcBef>
        <a:spcAft>
          <a:spcPct val="0"/>
        </a:spcAft>
        <a:defRPr sz="2800" b="1">
          <a:solidFill>
            <a:schemeClr val="tx2"/>
          </a:solidFill>
          <a:latin typeface="Arial" charset="0"/>
        </a:defRPr>
      </a:lvl7pPr>
      <a:lvl8pPr marL="1371600" algn="l" rtl="0" eaLnBrk="1" fontAlgn="base" hangingPunct="1">
        <a:lnSpc>
          <a:spcPct val="85000"/>
        </a:lnSpc>
        <a:spcBef>
          <a:spcPct val="0"/>
        </a:spcBef>
        <a:spcAft>
          <a:spcPct val="0"/>
        </a:spcAft>
        <a:defRPr sz="2800" b="1">
          <a:solidFill>
            <a:schemeClr val="tx2"/>
          </a:solidFill>
          <a:latin typeface="Arial" charset="0"/>
        </a:defRPr>
      </a:lvl8pPr>
      <a:lvl9pPr marL="1828800" algn="l" rtl="0" eaLnBrk="1" fontAlgn="base" hangingPunct="1">
        <a:lnSpc>
          <a:spcPct val="85000"/>
        </a:lnSpc>
        <a:spcBef>
          <a:spcPct val="0"/>
        </a:spcBef>
        <a:spcAft>
          <a:spcPct val="0"/>
        </a:spcAft>
        <a:defRPr sz="2800" b="1">
          <a:solidFill>
            <a:schemeClr val="tx2"/>
          </a:solidFill>
          <a:latin typeface="Arial" charset="0"/>
        </a:defRPr>
      </a:lvl9pPr>
    </p:titleStyle>
    <p:bodyStyle>
      <a:lvl1pPr marL="233363" indent="-233363" algn="l" rtl="0" eaLnBrk="1" fontAlgn="base" hangingPunct="1">
        <a:lnSpc>
          <a:spcPct val="95000"/>
        </a:lnSpc>
        <a:spcBef>
          <a:spcPct val="110000"/>
        </a:spcBef>
        <a:spcAft>
          <a:spcPct val="0"/>
        </a:spcAft>
        <a:buClr>
          <a:schemeClr val="bg2"/>
        </a:buClr>
        <a:buSzPct val="80000"/>
        <a:buFont typeface="Wingdings" pitchFamily="2" charset="2"/>
        <a:buChar char="n"/>
        <a:defRPr sz="2000">
          <a:solidFill>
            <a:schemeClr val="bg2"/>
          </a:solidFill>
          <a:latin typeface="+mn-lt"/>
          <a:ea typeface="+mn-ea"/>
          <a:cs typeface="+mn-cs"/>
        </a:defRPr>
      </a:lvl1pPr>
      <a:lvl2pPr marL="411163" indent="-176213" algn="l" rtl="0" eaLnBrk="1" fontAlgn="base" hangingPunct="1">
        <a:lnSpc>
          <a:spcPct val="95000"/>
        </a:lnSpc>
        <a:spcBef>
          <a:spcPct val="40000"/>
        </a:spcBef>
        <a:spcAft>
          <a:spcPct val="0"/>
        </a:spcAft>
        <a:buClr>
          <a:schemeClr val="bg2"/>
        </a:buClr>
        <a:buFont typeface="Arial" charset="0"/>
        <a:buChar char="–"/>
        <a:defRPr>
          <a:solidFill>
            <a:schemeClr val="bg2"/>
          </a:solidFill>
          <a:latin typeface="+mn-lt"/>
        </a:defRPr>
      </a:lvl2pPr>
      <a:lvl3pPr marL="576263" indent="-163513"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3pPr>
      <a:lvl4pPr marL="750888" indent="-173038"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4pPr>
      <a:lvl5pPr marL="9175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5pPr>
      <a:lvl6pPr marL="13747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6pPr>
      <a:lvl7pPr marL="18319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7pPr>
      <a:lvl8pPr marL="22891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8pPr>
      <a:lvl9pPr marL="27463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05806" y="87313"/>
            <a:ext cx="108493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Title</a:t>
            </a:r>
            <a:br>
              <a:rPr lang="en-US"/>
            </a:br>
            <a:r>
              <a:rPr lang="en-US"/>
              <a:t>Include Two Lines of Text</a:t>
            </a:r>
          </a:p>
        </p:txBody>
      </p:sp>
      <p:sp>
        <p:nvSpPr>
          <p:cNvPr id="4099" name="Rectangle 3"/>
          <p:cNvSpPr>
            <a:spLocks noGrp="1" noChangeArrowheads="1"/>
          </p:cNvSpPr>
          <p:nvPr>
            <p:ph type="body" idx="1"/>
          </p:nvPr>
        </p:nvSpPr>
        <p:spPr bwMode="auto">
          <a:xfrm>
            <a:off x="103690" y="962026"/>
            <a:ext cx="11958168"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0" name="Rectangle 4"/>
          <p:cNvSpPr>
            <a:spLocks noGrp="1" noChangeArrowheads="1"/>
          </p:cNvSpPr>
          <p:nvPr>
            <p:ph type="sldNum" sz="quarter" idx="4"/>
          </p:nvPr>
        </p:nvSpPr>
        <p:spPr bwMode="auto">
          <a:xfrm>
            <a:off x="10967827" y="6575426"/>
            <a:ext cx="863375"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000">
                <a:solidFill>
                  <a:schemeClr val="bg2"/>
                </a:solidFill>
                <a:cs typeface="Arial" charset="0"/>
              </a:defRPr>
            </a:lvl1pPr>
          </a:lstStyle>
          <a:p>
            <a:fld id="{E6389665-28CA-4298-ADCB-5BF43D0362F4}" type="slidenum">
              <a:rPr lang="en-US" smtClean="0">
                <a:solidFill>
                  <a:srgbClr val="6A737B"/>
                </a:solidFill>
              </a:rPr>
              <a:pPr/>
              <a:t>‹#›</a:t>
            </a:fld>
            <a:endParaRPr lang="en-US">
              <a:solidFill>
                <a:srgbClr val="6A737B"/>
              </a:solidFill>
            </a:endParaRPr>
          </a:p>
        </p:txBody>
      </p:sp>
      <p:sp>
        <p:nvSpPr>
          <p:cNvPr id="4101" name="Line 5"/>
          <p:cNvSpPr>
            <a:spLocks noChangeShapeType="1"/>
          </p:cNvSpPr>
          <p:nvPr/>
        </p:nvSpPr>
        <p:spPr bwMode="auto">
          <a:xfrm>
            <a:off x="2117" y="6477000"/>
            <a:ext cx="12184593" cy="0"/>
          </a:xfrm>
          <a:prstGeom prst="line">
            <a:avLst/>
          </a:prstGeom>
          <a:noFill/>
          <a:ln w="444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4102" name="Rectangle 6"/>
          <p:cNvSpPr>
            <a:spLocks noGrp="1" noChangeArrowheads="1"/>
          </p:cNvSpPr>
          <p:nvPr>
            <p:ph type="ftr" sz="quarter" idx="3"/>
          </p:nvPr>
        </p:nvSpPr>
        <p:spPr bwMode="auto">
          <a:xfrm>
            <a:off x="914163" y="6564314"/>
            <a:ext cx="7006459"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000">
                <a:solidFill>
                  <a:schemeClr val="bg2"/>
                </a:solidFill>
                <a:cs typeface="Arial" charset="0"/>
              </a:defRPr>
            </a:lvl1pPr>
          </a:lstStyle>
          <a:p>
            <a:endParaRPr lang="en-US">
              <a:solidFill>
                <a:srgbClr val="6A737B"/>
              </a:solidFill>
            </a:endParaRPr>
          </a:p>
        </p:txBody>
      </p:sp>
      <p:pic>
        <p:nvPicPr>
          <p:cNvPr id="4103" name="Picture 7" descr="TD Logo BW"/>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149813" y="214314"/>
            <a:ext cx="658111" cy="4413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D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hidden">
          <a:xfrm>
            <a:off x="11149813" y="214314"/>
            <a:ext cx="658111" cy="441325"/>
          </a:xfrm>
          <a:prstGeom prst="rect">
            <a:avLst/>
          </a:prstGeom>
          <a:noFill/>
          <a:extLst>
            <a:ext uri="{909E8E84-426E-40DD-AFC4-6F175D3DCCD1}">
              <a14:hiddenFill xmlns:a14="http://schemas.microsoft.com/office/drawing/2010/main">
                <a:solidFill>
                  <a:srgbClr val="FFFFFF"/>
                </a:solidFill>
              </a14:hiddenFill>
            </a:ext>
          </a:extLst>
        </p:spPr>
      </p:pic>
      <p:sp>
        <p:nvSpPr>
          <p:cNvPr id="2" name="fl" descr="Internal"/>
          <p:cNvSpPr txBox="1"/>
          <p:nvPr/>
        </p:nvSpPr>
        <p:spPr>
          <a:xfrm>
            <a:off x="0" y="6672580"/>
            <a:ext cx="12188825" cy="215444"/>
          </a:xfrm>
          <a:prstGeom prst="rect">
            <a:avLst/>
          </a:prstGeom>
          <a:noFill/>
        </p:spPr>
        <p:txBody>
          <a:bodyPr vert="horz" rtlCol="0">
            <a:spAutoFit/>
          </a:bodyPr>
          <a:lstStyle/>
          <a:p>
            <a:pPr algn="l"/>
            <a:r>
              <a:rPr lang="en-US" sz="800" b="1">
                <a:solidFill>
                  <a:srgbClr val="000000"/>
                </a:solidFill>
              </a:rPr>
              <a:t>Internal</a:t>
            </a:r>
            <a:endParaRPr lang="en-US" sz="800" b="1" dirty="0">
              <a:solidFill>
                <a:srgbClr val="000000"/>
              </a:solidFill>
            </a:endParaRPr>
          </a:p>
        </p:txBody>
      </p:sp>
      <p:sp>
        <p:nvSpPr>
          <p:cNvPr id="3" name="MSIPCM254a41cb9d35cee893c11976" descr="{&quot;HashCode&quot;:439207315,&quot;Placement&quot;:&quot;Footer&quot;,&quot;Top&quot;:519.343,&quot;Left&quot;:0.0}">
            <a:extLst>
              <a:ext uri="{FF2B5EF4-FFF2-40B4-BE49-F238E27FC236}">
                <a16:creationId xmlns="" xmlns:a16="http://schemas.microsoft.com/office/drawing/2014/main" id="{816046F7-4DD5-4752-B9B7-DFE9DB14FDE2}"/>
              </a:ext>
            </a:extLst>
          </p:cNvPr>
          <p:cNvSpPr txBox="1"/>
          <p:nvPr userDrawn="1"/>
        </p:nvSpPr>
        <p:spPr>
          <a:xfrm>
            <a:off x="0" y="6595656"/>
            <a:ext cx="678298" cy="262344"/>
          </a:xfrm>
          <a:prstGeom prst="rect">
            <a:avLst/>
          </a:prstGeom>
          <a:noFill/>
        </p:spPr>
        <p:txBody>
          <a:bodyPr vert="horz" wrap="none" tIns="0" bIns="0" rtlCol="0" anchor="ctr" anchorCtr="1">
            <a:spAutoFit/>
          </a:bodyPr>
          <a:lstStyle/>
          <a:p>
            <a:pPr algn="l">
              <a:spcBef>
                <a:spcPts val="0"/>
              </a:spcBef>
              <a:spcAft>
                <a:spcPts val="0"/>
              </a:spcAft>
            </a:pPr>
            <a:r>
              <a:rPr lang="en-US" sz="100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163860873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hf hdr="0" ftr="0" dt="0"/>
  <p:txStyles>
    <p:titleStyle>
      <a:lvl1pPr algn="l" rtl="0" eaLnBrk="1" fontAlgn="base" hangingPunct="1">
        <a:lnSpc>
          <a:spcPct val="85000"/>
        </a:lnSpc>
        <a:spcBef>
          <a:spcPct val="0"/>
        </a:spcBef>
        <a:spcAft>
          <a:spcPct val="0"/>
        </a:spcAft>
        <a:defRPr sz="2800" b="1">
          <a:solidFill>
            <a:schemeClr val="tx2"/>
          </a:solidFill>
          <a:latin typeface="+mj-lt"/>
          <a:ea typeface="+mj-ea"/>
          <a:cs typeface="+mj-cs"/>
        </a:defRPr>
      </a:lvl1pPr>
      <a:lvl2pPr algn="l" rtl="0" eaLnBrk="1" fontAlgn="base" hangingPunct="1">
        <a:lnSpc>
          <a:spcPct val="85000"/>
        </a:lnSpc>
        <a:spcBef>
          <a:spcPct val="0"/>
        </a:spcBef>
        <a:spcAft>
          <a:spcPct val="0"/>
        </a:spcAft>
        <a:defRPr sz="2800" b="1">
          <a:solidFill>
            <a:schemeClr val="tx2"/>
          </a:solidFill>
          <a:latin typeface="Arial" charset="0"/>
        </a:defRPr>
      </a:lvl2pPr>
      <a:lvl3pPr algn="l" rtl="0" eaLnBrk="1" fontAlgn="base" hangingPunct="1">
        <a:lnSpc>
          <a:spcPct val="85000"/>
        </a:lnSpc>
        <a:spcBef>
          <a:spcPct val="0"/>
        </a:spcBef>
        <a:spcAft>
          <a:spcPct val="0"/>
        </a:spcAft>
        <a:defRPr sz="2800" b="1">
          <a:solidFill>
            <a:schemeClr val="tx2"/>
          </a:solidFill>
          <a:latin typeface="Arial" charset="0"/>
        </a:defRPr>
      </a:lvl3pPr>
      <a:lvl4pPr algn="l" rtl="0" eaLnBrk="1" fontAlgn="base" hangingPunct="1">
        <a:lnSpc>
          <a:spcPct val="85000"/>
        </a:lnSpc>
        <a:spcBef>
          <a:spcPct val="0"/>
        </a:spcBef>
        <a:spcAft>
          <a:spcPct val="0"/>
        </a:spcAft>
        <a:defRPr sz="2800" b="1">
          <a:solidFill>
            <a:schemeClr val="tx2"/>
          </a:solidFill>
          <a:latin typeface="Arial" charset="0"/>
        </a:defRPr>
      </a:lvl4pPr>
      <a:lvl5pPr algn="l" rtl="0" eaLnBrk="1" fontAlgn="base" hangingPunct="1">
        <a:lnSpc>
          <a:spcPct val="85000"/>
        </a:lnSpc>
        <a:spcBef>
          <a:spcPct val="0"/>
        </a:spcBef>
        <a:spcAft>
          <a:spcPct val="0"/>
        </a:spcAft>
        <a:defRPr sz="2800" b="1">
          <a:solidFill>
            <a:schemeClr val="tx2"/>
          </a:solidFill>
          <a:latin typeface="Arial" charset="0"/>
        </a:defRPr>
      </a:lvl5pPr>
      <a:lvl6pPr marL="457200" algn="l" rtl="0" eaLnBrk="1" fontAlgn="base" hangingPunct="1">
        <a:lnSpc>
          <a:spcPct val="85000"/>
        </a:lnSpc>
        <a:spcBef>
          <a:spcPct val="0"/>
        </a:spcBef>
        <a:spcAft>
          <a:spcPct val="0"/>
        </a:spcAft>
        <a:defRPr sz="2800" b="1">
          <a:solidFill>
            <a:schemeClr val="tx2"/>
          </a:solidFill>
          <a:latin typeface="Arial" charset="0"/>
        </a:defRPr>
      </a:lvl6pPr>
      <a:lvl7pPr marL="914400" algn="l" rtl="0" eaLnBrk="1" fontAlgn="base" hangingPunct="1">
        <a:lnSpc>
          <a:spcPct val="85000"/>
        </a:lnSpc>
        <a:spcBef>
          <a:spcPct val="0"/>
        </a:spcBef>
        <a:spcAft>
          <a:spcPct val="0"/>
        </a:spcAft>
        <a:defRPr sz="2800" b="1">
          <a:solidFill>
            <a:schemeClr val="tx2"/>
          </a:solidFill>
          <a:latin typeface="Arial" charset="0"/>
        </a:defRPr>
      </a:lvl7pPr>
      <a:lvl8pPr marL="1371600" algn="l" rtl="0" eaLnBrk="1" fontAlgn="base" hangingPunct="1">
        <a:lnSpc>
          <a:spcPct val="85000"/>
        </a:lnSpc>
        <a:spcBef>
          <a:spcPct val="0"/>
        </a:spcBef>
        <a:spcAft>
          <a:spcPct val="0"/>
        </a:spcAft>
        <a:defRPr sz="2800" b="1">
          <a:solidFill>
            <a:schemeClr val="tx2"/>
          </a:solidFill>
          <a:latin typeface="Arial" charset="0"/>
        </a:defRPr>
      </a:lvl8pPr>
      <a:lvl9pPr marL="1828800" algn="l" rtl="0" eaLnBrk="1" fontAlgn="base" hangingPunct="1">
        <a:lnSpc>
          <a:spcPct val="85000"/>
        </a:lnSpc>
        <a:spcBef>
          <a:spcPct val="0"/>
        </a:spcBef>
        <a:spcAft>
          <a:spcPct val="0"/>
        </a:spcAft>
        <a:defRPr sz="2800" b="1">
          <a:solidFill>
            <a:schemeClr val="tx2"/>
          </a:solidFill>
          <a:latin typeface="Arial" charset="0"/>
        </a:defRPr>
      </a:lvl9pPr>
    </p:titleStyle>
    <p:bodyStyle>
      <a:lvl1pPr marL="233363" indent="-233363" algn="l" rtl="0" eaLnBrk="1" fontAlgn="base" hangingPunct="1">
        <a:lnSpc>
          <a:spcPct val="95000"/>
        </a:lnSpc>
        <a:spcBef>
          <a:spcPct val="110000"/>
        </a:spcBef>
        <a:spcAft>
          <a:spcPct val="0"/>
        </a:spcAft>
        <a:buClr>
          <a:schemeClr val="bg2"/>
        </a:buClr>
        <a:buSzPct val="80000"/>
        <a:buFont typeface="Wingdings" pitchFamily="2" charset="2"/>
        <a:buChar char="n"/>
        <a:defRPr sz="2000">
          <a:solidFill>
            <a:schemeClr val="bg2"/>
          </a:solidFill>
          <a:latin typeface="+mn-lt"/>
          <a:ea typeface="+mn-ea"/>
          <a:cs typeface="+mn-cs"/>
        </a:defRPr>
      </a:lvl1pPr>
      <a:lvl2pPr marL="411163" indent="-176213" algn="l" rtl="0" eaLnBrk="1" fontAlgn="base" hangingPunct="1">
        <a:lnSpc>
          <a:spcPct val="95000"/>
        </a:lnSpc>
        <a:spcBef>
          <a:spcPct val="40000"/>
        </a:spcBef>
        <a:spcAft>
          <a:spcPct val="0"/>
        </a:spcAft>
        <a:buClr>
          <a:schemeClr val="bg2"/>
        </a:buClr>
        <a:buFont typeface="Arial" charset="0"/>
        <a:buChar char="–"/>
        <a:defRPr>
          <a:solidFill>
            <a:schemeClr val="bg2"/>
          </a:solidFill>
          <a:latin typeface="+mn-lt"/>
        </a:defRPr>
      </a:lvl2pPr>
      <a:lvl3pPr marL="576263" indent="-163513"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3pPr>
      <a:lvl4pPr marL="750888" indent="-173038"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4pPr>
      <a:lvl5pPr marL="9175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5pPr>
      <a:lvl6pPr marL="13747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6pPr>
      <a:lvl7pPr marL="18319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7pPr>
      <a:lvl8pPr marL="22891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8pPr>
      <a:lvl9pPr marL="2746375" indent="-165100"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body" idx="1"/>
          </p:nvPr>
        </p:nvSpPr>
        <p:spPr bwMode="auto">
          <a:xfrm>
            <a:off x="914162" y="1490664"/>
            <a:ext cx="10360501" cy="4681537"/>
          </a:xfrm>
          <a:prstGeom prst="rect">
            <a:avLst/>
          </a:prstGeom>
          <a:noFill/>
          <a:ln w="9525">
            <a:noFill/>
            <a:miter lim="800000"/>
            <a:headEnd/>
            <a:tailEnd/>
          </a:ln>
        </p:spPr>
        <p:txBody>
          <a:bodyPr vert="horz" wrap="square" lIns="91430" tIns="45715" rIns="91430" bIns="4571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sldNum" sz="quarter" idx="4"/>
          </p:nvPr>
        </p:nvSpPr>
        <p:spPr bwMode="auto">
          <a:xfrm>
            <a:off x="11304289" y="6575426"/>
            <a:ext cx="863375" cy="207963"/>
          </a:xfrm>
          <a:prstGeom prst="rect">
            <a:avLst/>
          </a:prstGeom>
          <a:noFill/>
          <a:ln>
            <a:noFill/>
          </a:ln>
          <a:effectLst/>
        </p:spPr>
        <p:txBody>
          <a:bodyPr vert="horz" wrap="square" lIns="91430" tIns="45715" rIns="91430" bIns="45715" numCol="1" anchor="ctr" anchorCtr="0" compatLnSpc="1">
            <a:prstTxWarp prst="textNoShape">
              <a:avLst/>
            </a:prstTxWarp>
          </a:bodyPr>
          <a:lstStyle>
            <a:lvl1pPr algn="r" defTabSz="914298" fontAlgn="auto">
              <a:spcBef>
                <a:spcPts val="0"/>
              </a:spcBef>
              <a:spcAft>
                <a:spcPts val="0"/>
              </a:spcAft>
              <a:defRPr sz="1000">
                <a:solidFill>
                  <a:srgbClr val="3F3F3F"/>
                </a:solidFill>
                <a:latin typeface="+mj-lt"/>
                <a:cs typeface="+mn-cs"/>
              </a:defRPr>
            </a:lvl1pPr>
          </a:lstStyle>
          <a:p>
            <a:pPr>
              <a:defRPr/>
            </a:pPr>
            <a:fld id="{D6B34E5D-7933-4895-8E7E-6FA4668B1F07}" type="slidenum">
              <a:rPr lang="en-US"/>
              <a:pPr>
                <a:defRPr/>
              </a:pPr>
              <a:t>‹#›</a:t>
            </a:fld>
            <a:endParaRPr lang="en-US" dirty="0"/>
          </a:p>
        </p:txBody>
      </p:sp>
      <p:sp>
        <p:nvSpPr>
          <p:cNvPr id="1031" name="Line 7"/>
          <p:cNvSpPr>
            <a:spLocks noChangeShapeType="1"/>
          </p:cNvSpPr>
          <p:nvPr/>
        </p:nvSpPr>
        <p:spPr bwMode="auto">
          <a:xfrm>
            <a:off x="2117" y="6477000"/>
            <a:ext cx="12184593" cy="0"/>
          </a:xfrm>
          <a:prstGeom prst="line">
            <a:avLst/>
          </a:prstGeom>
          <a:noFill/>
          <a:ln w="44450">
            <a:solidFill>
              <a:schemeClr val="tx2"/>
            </a:solidFill>
            <a:round/>
            <a:headEnd/>
            <a:tailEnd/>
          </a:ln>
        </p:spPr>
        <p:txBody>
          <a:bodyPr lIns="91430" tIns="45715" rIns="91430" bIns="45715"/>
          <a:lstStyle/>
          <a:p>
            <a:pPr defTabSz="914298" fontAlgn="base">
              <a:spcBef>
                <a:spcPct val="0"/>
              </a:spcBef>
              <a:spcAft>
                <a:spcPct val="0"/>
              </a:spcAft>
              <a:defRPr/>
            </a:pPr>
            <a:endParaRPr lang="en-US" sz="1800" dirty="0">
              <a:solidFill>
                <a:srgbClr val="000000"/>
              </a:solidFill>
              <a:latin typeface="Arial" pitchFamily="34" charset="0"/>
            </a:endParaRPr>
          </a:p>
        </p:txBody>
      </p:sp>
      <p:sp>
        <p:nvSpPr>
          <p:cNvPr id="10" name="Title 1"/>
          <p:cNvSpPr txBox="1">
            <a:spLocks/>
          </p:cNvSpPr>
          <p:nvPr/>
        </p:nvSpPr>
        <p:spPr>
          <a:xfrm>
            <a:off x="203147" y="12700"/>
            <a:ext cx="10258928" cy="444500"/>
          </a:xfrm>
          <a:prstGeom prst="rect">
            <a:avLst/>
          </a:prstGeom>
        </p:spPr>
        <p:txBody>
          <a:bodyPr/>
          <a:lstStyle>
            <a:lvl1pPr algn="l" rtl="0" eaLnBrk="0" fontAlgn="base" hangingPunct="0">
              <a:lnSpc>
                <a:spcPct val="85000"/>
              </a:lnSpc>
              <a:spcBef>
                <a:spcPct val="0"/>
              </a:spcBef>
              <a:spcAft>
                <a:spcPct val="0"/>
              </a:spcAft>
              <a:defRPr sz="2800" b="1">
                <a:solidFill>
                  <a:schemeClr val="tx2"/>
                </a:solidFill>
                <a:latin typeface="+mj-lt"/>
                <a:ea typeface="+mj-ea"/>
                <a:cs typeface="+mj-cs"/>
              </a:defRPr>
            </a:lvl1pPr>
            <a:lvl2pPr algn="l" rtl="0" eaLnBrk="0" fontAlgn="base" hangingPunct="0">
              <a:lnSpc>
                <a:spcPct val="85000"/>
              </a:lnSpc>
              <a:spcBef>
                <a:spcPct val="0"/>
              </a:spcBef>
              <a:spcAft>
                <a:spcPct val="0"/>
              </a:spcAft>
              <a:defRPr sz="2800" b="1">
                <a:solidFill>
                  <a:schemeClr val="tx2"/>
                </a:solidFill>
                <a:latin typeface="Verdana" pitchFamily="34" charset="0"/>
                <a:cs typeface="Arial" charset="0"/>
              </a:defRPr>
            </a:lvl2pPr>
            <a:lvl3pPr algn="l" rtl="0" eaLnBrk="0" fontAlgn="base" hangingPunct="0">
              <a:lnSpc>
                <a:spcPct val="85000"/>
              </a:lnSpc>
              <a:spcBef>
                <a:spcPct val="0"/>
              </a:spcBef>
              <a:spcAft>
                <a:spcPct val="0"/>
              </a:spcAft>
              <a:defRPr sz="2800" b="1">
                <a:solidFill>
                  <a:schemeClr val="tx2"/>
                </a:solidFill>
                <a:latin typeface="Verdana" pitchFamily="34" charset="0"/>
                <a:cs typeface="Arial" charset="0"/>
              </a:defRPr>
            </a:lvl3pPr>
            <a:lvl4pPr algn="l" rtl="0" eaLnBrk="0" fontAlgn="base" hangingPunct="0">
              <a:lnSpc>
                <a:spcPct val="85000"/>
              </a:lnSpc>
              <a:spcBef>
                <a:spcPct val="0"/>
              </a:spcBef>
              <a:spcAft>
                <a:spcPct val="0"/>
              </a:spcAft>
              <a:defRPr sz="2800" b="1">
                <a:solidFill>
                  <a:schemeClr val="tx2"/>
                </a:solidFill>
                <a:latin typeface="Verdana" pitchFamily="34" charset="0"/>
                <a:cs typeface="Arial" charset="0"/>
              </a:defRPr>
            </a:lvl4pPr>
            <a:lvl5pPr algn="l" rtl="0" eaLnBrk="0" fontAlgn="base" hangingPunct="0">
              <a:lnSpc>
                <a:spcPct val="85000"/>
              </a:lnSpc>
              <a:spcBef>
                <a:spcPct val="0"/>
              </a:spcBef>
              <a:spcAft>
                <a:spcPct val="0"/>
              </a:spcAft>
              <a:defRPr sz="2800" b="1">
                <a:solidFill>
                  <a:schemeClr val="tx2"/>
                </a:solidFill>
                <a:latin typeface="Verdana" pitchFamily="34" charset="0"/>
                <a:cs typeface="Arial" charset="0"/>
              </a:defRPr>
            </a:lvl5pPr>
            <a:lvl6pPr marL="457149" algn="l" rtl="0" eaLnBrk="1" fontAlgn="base" hangingPunct="1">
              <a:lnSpc>
                <a:spcPct val="85000"/>
              </a:lnSpc>
              <a:spcBef>
                <a:spcPct val="0"/>
              </a:spcBef>
              <a:spcAft>
                <a:spcPct val="0"/>
              </a:spcAft>
              <a:defRPr sz="2800" b="1">
                <a:solidFill>
                  <a:schemeClr val="tx2"/>
                </a:solidFill>
                <a:latin typeface="Arial" charset="0"/>
                <a:cs typeface="Arial" charset="0"/>
              </a:defRPr>
            </a:lvl6pPr>
            <a:lvl7pPr marL="914298" algn="l" rtl="0" eaLnBrk="1" fontAlgn="base" hangingPunct="1">
              <a:lnSpc>
                <a:spcPct val="85000"/>
              </a:lnSpc>
              <a:spcBef>
                <a:spcPct val="0"/>
              </a:spcBef>
              <a:spcAft>
                <a:spcPct val="0"/>
              </a:spcAft>
              <a:defRPr sz="2800" b="1">
                <a:solidFill>
                  <a:schemeClr val="tx2"/>
                </a:solidFill>
                <a:latin typeface="Arial" charset="0"/>
                <a:cs typeface="Arial" charset="0"/>
              </a:defRPr>
            </a:lvl7pPr>
            <a:lvl8pPr marL="1371448" algn="l" rtl="0" eaLnBrk="1" fontAlgn="base" hangingPunct="1">
              <a:lnSpc>
                <a:spcPct val="85000"/>
              </a:lnSpc>
              <a:spcBef>
                <a:spcPct val="0"/>
              </a:spcBef>
              <a:spcAft>
                <a:spcPct val="0"/>
              </a:spcAft>
              <a:defRPr sz="2800" b="1">
                <a:solidFill>
                  <a:schemeClr val="tx2"/>
                </a:solidFill>
                <a:latin typeface="Arial" charset="0"/>
                <a:cs typeface="Arial" charset="0"/>
              </a:defRPr>
            </a:lvl8pPr>
            <a:lvl9pPr marL="1828597" algn="l" rtl="0" eaLnBrk="1" fontAlgn="base" hangingPunct="1">
              <a:lnSpc>
                <a:spcPct val="85000"/>
              </a:lnSpc>
              <a:spcBef>
                <a:spcPct val="0"/>
              </a:spcBef>
              <a:spcAft>
                <a:spcPct val="0"/>
              </a:spcAft>
              <a:defRPr sz="2800" b="1">
                <a:solidFill>
                  <a:schemeClr val="tx2"/>
                </a:solidFill>
                <a:latin typeface="Arial" charset="0"/>
                <a:cs typeface="Arial" charset="0"/>
              </a:defRPr>
            </a:lvl9pPr>
          </a:lstStyle>
          <a:p>
            <a:pPr defTabSz="914298">
              <a:defRPr/>
            </a:pPr>
            <a:endParaRPr lang="en-US" sz="2800" dirty="0">
              <a:solidFill>
                <a:srgbClr val="00B624"/>
              </a:solidFill>
            </a:endParaRPr>
          </a:p>
        </p:txBody>
      </p:sp>
      <p:sp>
        <p:nvSpPr>
          <p:cNvPr id="2" name="fl" descr="Internal"/>
          <p:cNvSpPr txBox="1"/>
          <p:nvPr/>
        </p:nvSpPr>
        <p:spPr>
          <a:xfrm>
            <a:off x="0" y="6520180"/>
            <a:ext cx="12188825" cy="369332"/>
          </a:xfrm>
          <a:prstGeom prst="rect">
            <a:avLst/>
          </a:prstGeom>
          <a:noFill/>
        </p:spPr>
        <p:txBody>
          <a:bodyPr vert="horz" rtlCol="0">
            <a:spAutoFit/>
          </a:bodyPr>
          <a:lstStyle/>
          <a:p>
            <a:pPr algn="l"/>
            <a:r>
              <a:rPr lang="en-US" sz="1800">
                <a:solidFill>
                  <a:srgbClr val="000000"/>
                </a:solidFill>
              </a:rPr>
              <a:t>Internal</a:t>
            </a:r>
            <a:endParaRPr lang="en-US" sz="1800" dirty="0">
              <a:solidFill>
                <a:srgbClr val="000000"/>
              </a:solidFill>
            </a:endParaRPr>
          </a:p>
        </p:txBody>
      </p:sp>
      <p:sp>
        <p:nvSpPr>
          <p:cNvPr id="3" name="MSIPCMd6704cc797c454d2708ec1d4" descr="{&quot;HashCode&quot;:439207315,&quot;Placement&quot;:&quot;Footer&quot;,&quot;Top&quot;:519.343,&quot;Left&quot;:0.0}">
            <a:extLst>
              <a:ext uri="{FF2B5EF4-FFF2-40B4-BE49-F238E27FC236}">
                <a16:creationId xmlns="" xmlns:a16="http://schemas.microsoft.com/office/drawing/2014/main" id="{E5D9D793-A936-4FBC-96A1-16A333B40222}"/>
              </a:ext>
            </a:extLst>
          </p:cNvPr>
          <p:cNvSpPr txBox="1"/>
          <p:nvPr userDrawn="1"/>
        </p:nvSpPr>
        <p:spPr>
          <a:xfrm>
            <a:off x="0" y="6595656"/>
            <a:ext cx="678298" cy="262344"/>
          </a:xfrm>
          <a:prstGeom prst="rect">
            <a:avLst/>
          </a:prstGeom>
          <a:noFill/>
        </p:spPr>
        <p:txBody>
          <a:bodyPr vert="horz" wrap="none" tIns="0" bIns="0" rtlCol="0" anchor="ctr" anchorCtr="1">
            <a:spAutoFit/>
          </a:bodyPr>
          <a:lstStyle/>
          <a:p>
            <a:pPr algn="l">
              <a:spcBef>
                <a:spcPts val="0"/>
              </a:spcBef>
              <a:spcAft>
                <a:spcPts val="0"/>
              </a:spcAft>
            </a:pPr>
            <a:r>
              <a:rPr lang="en-US" sz="100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139943780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Lst>
  <p:hf hdr="0" ftr="0" dt="0"/>
  <p:txStyles>
    <p:titleStyle>
      <a:lvl1pPr algn="l" rtl="0" eaLnBrk="0" fontAlgn="base" hangingPunct="0">
        <a:lnSpc>
          <a:spcPct val="85000"/>
        </a:lnSpc>
        <a:spcBef>
          <a:spcPct val="0"/>
        </a:spcBef>
        <a:spcAft>
          <a:spcPct val="0"/>
        </a:spcAft>
        <a:defRPr sz="2800" b="1">
          <a:solidFill>
            <a:schemeClr val="tx2"/>
          </a:solidFill>
          <a:latin typeface="+mj-lt"/>
          <a:ea typeface="+mj-ea"/>
          <a:cs typeface="+mj-cs"/>
        </a:defRPr>
      </a:lvl1pPr>
      <a:lvl2pPr algn="l" rtl="0" eaLnBrk="0" fontAlgn="base" hangingPunct="0">
        <a:lnSpc>
          <a:spcPct val="85000"/>
        </a:lnSpc>
        <a:spcBef>
          <a:spcPct val="0"/>
        </a:spcBef>
        <a:spcAft>
          <a:spcPct val="0"/>
        </a:spcAft>
        <a:defRPr sz="2800" b="1">
          <a:solidFill>
            <a:schemeClr val="tx2"/>
          </a:solidFill>
          <a:latin typeface="Verdana" pitchFamily="34" charset="0"/>
          <a:cs typeface="Arial" charset="0"/>
        </a:defRPr>
      </a:lvl2pPr>
      <a:lvl3pPr algn="l" rtl="0" eaLnBrk="0" fontAlgn="base" hangingPunct="0">
        <a:lnSpc>
          <a:spcPct val="85000"/>
        </a:lnSpc>
        <a:spcBef>
          <a:spcPct val="0"/>
        </a:spcBef>
        <a:spcAft>
          <a:spcPct val="0"/>
        </a:spcAft>
        <a:defRPr sz="2800" b="1">
          <a:solidFill>
            <a:schemeClr val="tx2"/>
          </a:solidFill>
          <a:latin typeface="Verdana" pitchFamily="34" charset="0"/>
          <a:cs typeface="Arial" charset="0"/>
        </a:defRPr>
      </a:lvl3pPr>
      <a:lvl4pPr algn="l" rtl="0" eaLnBrk="0" fontAlgn="base" hangingPunct="0">
        <a:lnSpc>
          <a:spcPct val="85000"/>
        </a:lnSpc>
        <a:spcBef>
          <a:spcPct val="0"/>
        </a:spcBef>
        <a:spcAft>
          <a:spcPct val="0"/>
        </a:spcAft>
        <a:defRPr sz="2800" b="1">
          <a:solidFill>
            <a:schemeClr val="tx2"/>
          </a:solidFill>
          <a:latin typeface="Verdana" pitchFamily="34" charset="0"/>
          <a:cs typeface="Arial" charset="0"/>
        </a:defRPr>
      </a:lvl4pPr>
      <a:lvl5pPr algn="l" rtl="0" eaLnBrk="0" fontAlgn="base" hangingPunct="0">
        <a:lnSpc>
          <a:spcPct val="85000"/>
        </a:lnSpc>
        <a:spcBef>
          <a:spcPct val="0"/>
        </a:spcBef>
        <a:spcAft>
          <a:spcPct val="0"/>
        </a:spcAft>
        <a:defRPr sz="2800" b="1">
          <a:solidFill>
            <a:schemeClr val="tx2"/>
          </a:solidFill>
          <a:latin typeface="Verdana" pitchFamily="34" charset="0"/>
          <a:cs typeface="Arial" charset="0"/>
        </a:defRPr>
      </a:lvl5pPr>
      <a:lvl6pPr marL="457149" algn="l" rtl="0" eaLnBrk="1" fontAlgn="base" hangingPunct="1">
        <a:lnSpc>
          <a:spcPct val="85000"/>
        </a:lnSpc>
        <a:spcBef>
          <a:spcPct val="0"/>
        </a:spcBef>
        <a:spcAft>
          <a:spcPct val="0"/>
        </a:spcAft>
        <a:defRPr sz="2800" b="1">
          <a:solidFill>
            <a:schemeClr val="tx2"/>
          </a:solidFill>
          <a:latin typeface="Arial" charset="0"/>
          <a:cs typeface="Arial" charset="0"/>
        </a:defRPr>
      </a:lvl6pPr>
      <a:lvl7pPr marL="914298" algn="l" rtl="0" eaLnBrk="1" fontAlgn="base" hangingPunct="1">
        <a:lnSpc>
          <a:spcPct val="85000"/>
        </a:lnSpc>
        <a:spcBef>
          <a:spcPct val="0"/>
        </a:spcBef>
        <a:spcAft>
          <a:spcPct val="0"/>
        </a:spcAft>
        <a:defRPr sz="2800" b="1">
          <a:solidFill>
            <a:schemeClr val="tx2"/>
          </a:solidFill>
          <a:latin typeface="Arial" charset="0"/>
          <a:cs typeface="Arial" charset="0"/>
        </a:defRPr>
      </a:lvl7pPr>
      <a:lvl8pPr marL="1371448" algn="l" rtl="0" eaLnBrk="1" fontAlgn="base" hangingPunct="1">
        <a:lnSpc>
          <a:spcPct val="85000"/>
        </a:lnSpc>
        <a:spcBef>
          <a:spcPct val="0"/>
        </a:spcBef>
        <a:spcAft>
          <a:spcPct val="0"/>
        </a:spcAft>
        <a:defRPr sz="2800" b="1">
          <a:solidFill>
            <a:schemeClr val="tx2"/>
          </a:solidFill>
          <a:latin typeface="Arial" charset="0"/>
          <a:cs typeface="Arial" charset="0"/>
        </a:defRPr>
      </a:lvl8pPr>
      <a:lvl9pPr marL="1828597" algn="l" rtl="0" eaLnBrk="1" fontAlgn="base" hangingPunct="1">
        <a:lnSpc>
          <a:spcPct val="85000"/>
        </a:lnSpc>
        <a:spcBef>
          <a:spcPct val="0"/>
        </a:spcBef>
        <a:spcAft>
          <a:spcPct val="0"/>
        </a:spcAft>
        <a:defRPr sz="2800" b="1">
          <a:solidFill>
            <a:schemeClr val="tx2"/>
          </a:solidFill>
          <a:latin typeface="Arial" charset="0"/>
          <a:cs typeface="Arial" charset="0"/>
        </a:defRPr>
      </a:lvl9pPr>
    </p:titleStyle>
    <p:bodyStyle>
      <a:lvl1pPr marL="231775" indent="-231775" algn="l" rtl="0" eaLnBrk="0" fontAlgn="base" hangingPunct="0">
        <a:lnSpc>
          <a:spcPct val="95000"/>
        </a:lnSpc>
        <a:spcBef>
          <a:spcPct val="110000"/>
        </a:spcBef>
        <a:spcAft>
          <a:spcPct val="0"/>
        </a:spcAft>
        <a:buClr>
          <a:schemeClr val="bg2"/>
        </a:buClr>
        <a:buSzPct val="80000"/>
        <a:buFont typeface="Wingdings" pitchFamily="2" charset="2"/>
        <a:buChar char="§"/>
        <a:defRPr sz="1600">
          <a:solidFill>
            <a:schemeClr val="bg2"/>
          </a:solidFill>
          <a:latin typeface="+mn-lt"/>
          <a:ea typeface="+mn-ea"/>
          <a:cs typeface="+mn-cs"/>
        </a:defRPr>
      </a:lvl1pPr>
      <a:lvl2pPr marL="409575" indent="-174625" algn="l" rtl="0" eaLnBrk="0" fontAlgn="base" hangingPunct="0">
        <a:lnSpc>
          <a:spcPct val="95000"/>
        </a:lnSpc>
        <a:spcBef>
          <a:spcPct val="40000"/>
        </a:spcBef>
        <a:spcAft>
          <a:spcPct val="0"/>
        </a:spcAft>
        <a:buClr>
          <a:schemeClr val="bg2"/>
        </a:buClr>
        <a:buFont typeface="Arial" charset="0"/>
        <a:buChar char="–"/>
        <a:defRPr sz="1400">
          <a:solidFill>
            <a:schemeClr val="bg2"/>
          </a:solidFill>
          <a:latin typeface="+mn-lt"/>
          <a:cs typeface="+mn-cs"/>
        </a:defRPr>
      </a:lvl2pPr>
      <a:lvl3pPr marL="574675" indent="-161925" algn="l" rtl="0" eaLnBrk="0" fontAlgn="base" hangingPunct="0">
        <a:lnSpc>
          <a:spcPct val="95000"/>
        </a:lnSpc>
        <a:spcBef>
          <a:spcPct val="40000"/>
        </a:spcBef>
        <a:spcAft>
          <a:spcPct val="0"/>
        </a:spcAft>
        <a:buClr>
          <a:schemeClr val="bg2"/>
        </a:buClr>
        <a:buFont typeface="Arial" charset="0"/>
        <a:buChar char="•"/>
        <a:defRPr sz="1200">
          <a:solidFill>
            <a:schemeClr val="bg2"/>
          </a:solidFill>
          <a:latin typeface="+mn-lt"/>
          <a:cs typeface="+mn-cs"/>
        </a:defRPr>
      </a:lvl3pPr>
      <a:lvl4pPr marL="749300" indent="-171450" algn="l" rtl="0" eaLnBrk="0" fontAlgn="base" hangingPunct="0">
        <a:lnSpc>
          <a:spcPct val="95000"/>
        </a:lnSpc>
        <a:spcBef>
          <a:spcPct val="40000"/>
        </a:spcBef>
        <a:spcAft>
          <a:spcPct val="0"/>
        </a:spcAft>
        <a:buClr>
          <a:schemeClr val="bg2"/>
        </a:buClr>
        <a:buFont typeface="Arial" charset="0"/>
        <a:buChar char="•"/>
        <a:defRPr sz="1200">
          <a:solidFill>
            <a:schemeClr val="bg2"/>
          </a:solidFill>
          <a:latin typeface="+mn-lt"/>
          <a:cs typeface="+mn-cs"/>
        </a:defRPr>
      </a:lvl4pPr>
      <a:lvl5pPr marL="915988" indent="-163513" algn="l" rtl="0" eaLnBrk="0" fontAlgn="base" hangingPunct="0">
        <a:lnSpc>
          <a:spcPct val="95000"/>
        </a:lnSpc>
        <a:spcBef>
          <a:spcPct val="40000"/>
        </a:spcBef>
        <a:spcAft>
          <a:spcPct val="0"/>
        </a:spcAft>
        <a:buClr>
          <a:schemeClr val="bg2"/>
        </a:buClr>
        <a:buFont typeface="Arial" charset="0"/>
        <a:buChar char="•"/>
        <a:defRPr sz="1200">
          <a:solidFill>
            <a:schemeClr val="bg2"/>
          </a:solidFill>
          <a:latin typeface="+mn-lt"/>
          <a:cs typeface="+mn-cs"/>
        </a:defRPr>
      </a:lvl5pPr>
      <a:lvl6pPr marL="1374622" indent="-165082"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cs typeface="+mn-cs"/>
        </a:defRPr>
      </a:lvl6pPr>
      <a:lvl7pPr marL="1831771" indent="-165082"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cs typeface="+mn-cs"/>
        </a:defRPr>
      </a:lvl7pPr>
      <a:lvl8pPr marL="2288920" indent="-165082"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cs typeface="+mn-cs"/>
        </a:defRPr>
      </a:lvl8pPr>
      <a:lvl9pPr marL="2746070" indent="-165082" algn="l" rtl="0" eaLnBrk="1" fontAlgn="base" hangingPunct="1">
        <a:lnSpc>
          <a:spcPct val="95000"/>
        </a:lnSpc>
        <a:spcBef>
          <a:spcPct val="40000"/>
        </a:spcBef>
        <a:spcAft>
          <a:spcPct val="0"/>
        </a:spcAft>
        <a:buClr>
          <a:schemeClr val="bg2"/>
        </a:buClr>
        <a:buFont typeface="Arial" charset="0"/>
        <a:buChar char="–"/>
        <a:defRPr sz="1600">
          <a:solidFill>
            <a:schemeClr val="bg2"/>
          </a:solidFill>
          <a:latin typeface="+mn-lt"/>
          <a:cs typeface="+mn-cs"/>
        </a:defRPr>
      </a:lvl9pPr>
    </p:bodyStyle>
    <p:otherStyle>
      <a:defPPr>
        <a:defRPr lang="en-US"/>
      </a:defPPr>
      <a:lvl1pPr marL="0" algn="l" defTabSz="914298" rtl="0" eaLnBrk="1" latinLnBrk="0" hangingPunct="1">
        <a:defRPr sz="1800" kern="1200">
          <a:solidFill>
            <a:schemeClr val="tx1"/>
          </a:solidFill>
          <a:latin typeface="+mn-lt"/>
          <a:ea typeface="+mn-ea"/>
          <a:cs typeface="+mn-cs"/>
        </a:defRPr>
      </a:lvl1pPr>
      <a:lvl2pPr marL="457149" algn="l" defTabSz="914298" rtl="0" eaLnBrk="1" latinLnBrk="0" hangingPunct="1">
        <a:defRPr sz="1800" kern="1200">
          <a:solidFill>
            <a:schemeClr val="tx1"/>
          </a:solidFill>
          <a:latin typeface="+mn-lt"/>
          <a:ea typeface="+mn-ea"/>
          <a:cs typeface="+mn-cs"/>
        </a:defRPr>
      </a:lvl2pPr>
      <a:lvl3pPr marL="914298" algn="l" defTabSz="914298" rtl="0" eaLnBrk="1" latinLnBrk="0" hangingPunct="1">
        <a:defRPr sz="1800" kern="1200">
          <a:solidFill>
            <a:schemeClr val="tx1"/>
          </a:solidFill>
          <a:latin typeface="+mn-lt"/>
          <a:ea typeface="+mn-ea"/>
          <a:cs typeface="+mn-cs"/>
        </a:defRPr>
      </a:lvl3pPr>
      <a:lvl4pPr marL="1371448" algn="l" defTabSz="914298" rtl="0" eaLnBrk="1" latinLnBrk="0" hangingPunct="1">
        <a:defRPr sz="1800" kern="1200">
          <a:solidFill>
            <a:schemeClr val="tx1"/>
          </a:solidFill>
          <a:latin typeface="+mn-lt"/>
          <a:ea typeface="+mn-ea"/>
          <a:cs typeface="+mn-cs"/>
        </a:defRPr>
      </a:lvl4pPr>
      <a:lvl5pPr marL="1828597" algn="l" defTabSz="914298" rtl="0" eaLnBrk="1" latinLnBrk="0" hangingPunct="1">
        <a:defRPr sz="1800" kern="1200">
          <a:solidFill>
            <a:schemeClr val="tx1"/>
          </a:solidFill>
          <a:latin typeface="+mn-lt"/>
          <a:ea typeface="+mn-ea"/>
          <a:cs typeface="+mn-cs"/>
        </a:defRPr>
      </a:lvl5pPr>
      <a:lvl6pPr marL="2285746" algn="l" defTabSz="914298" rtl="0" eaLnBrk="1" latinLnBrk="0" hangingPunct="1">
        <a:defRPr sz="1800" kern="1200">
          <a:solidFill>
            <a:schemeClr val="tx1"/>
          </a:solidFill>
          <a:latin typeface="+mn-lt"/>
          <a:ea typeface="+mn-ea"/>
          <a:cs typeface="+mn-cs"/>
        </a:defRPr>
      </a:lvl6pPr>
      <a:lvl7pPr marL="2742895" algn="l" defTabSz="914298" rtl="0" eaLnBrk="1" latinLnBrk="0" hangingPunct="1">
        <a:defRPr sz="1800" kern="1200">
          <a:solidFill>
            <a:schemeClr val="tx1"/>
          </a:solidFill>
          <a:latin typeface="+mn-lt"/>
          <a:ea typeface="+mn-ea"/>
          <a:cs typeface="+mn-cs"/>
        </a:defRPr>
      </a:lvl7pPr>
      <a:lvl8pPr marL="3200044" algn="l" defTabSz="914298" rtl="0" eaLnBrk="1" latinLnBrk="0" hangingPunct="1">
        <a:defRPr sz="1800" kern="1200">
          <a:solidFill>
            <a:schemeClr val="tx1"/>
          </a:solidFill>
          <a:latin typeface="+mn-lt"/>
          <a:ea typeface="+mn-ea"/>
          <a:cs typeface="+mn-cs"/>
        </a:defRPr>
      </a:lvl8pPr>
      <a:lvl9pPr marL="3657193" algn="l" defTabSz="91429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2"/>
          </p:nvPr>
        </p:nvSpPr>
        <p:spPr/>
        <p:txBody>
          <a:bodyPr/>
          <a:lstStyle/>
          <a:p>
            <a:fld id="{5CBDBD4D-7B7B-4EC0-AB6E-424933B04FED}" type="slidenum">
              <a:rPr lang="en-US" smtClean="0"/>
              <a:pPr/>
              <a:t>1</a:t>
            </a:fld>
            <a:endParaRPr lang="en-US"/>
          </a:p>
        </p:txBody>
      </p:sp>
      <p:sp>
        <p:nvSpPr>
          <p:cNvPr id="2" name="TextBox 1">
            <a:extLst>
              <a:ext uri="{FF2B5EF4-FFF2-40B4-BE49-F238E27FC236}">
                <a16:creationId xmlns="" xmlns:a16="http://schemas.microsoft.com/office/drawing/2014/main" id="{A36E1284-0939-462D-868A-5E15B0E79F4C}"/>
              </a:ext>
            </a:extLst>
          </p:cNvPr>
          <p:cNvSpPr txBox="1"/>
          <p:nvPr/>
        </p:nvSpPr>
        <p:spPr>
          <a:xfrm>
            <a:off x="4637090" y="5943600"/>
            <a:ext cx="2914644" cy="501676"/>
          </a:xfrm>
          <a:prstGeom prst="rect">
            <a:avLst/>
          </a:prstGeom>
          <a:noFill/>
        </p:spPr>
        <p:txBody>
          <a:bodyPr wrap="none" rtlCol="0">
            <a:spAutoFit/>
          </a:bodyPr>
          <a:lstStyle/>
          <a:p>
            <a:pPr>
              <a:lnSpc>
                <a:spcPct val="95000"/>
              </a:lnSpc>
            </a:pPr>
            <a:r>
              <a:rPr lang="en-US" sz="2800" dirty="0">
                <a:solidFill>
                  <a:schemeClr val="bg2"/>
                </a:solidFill>
                <a:latin typeface="Calibri" panose="020F0502020204030204" pitchFamily="34" charset="0"/>
                <a:cs typeface="Calibri" panose="020F0502020204030204" pitchFamily="34" charset="0"/>
              </a:rPr>
              <a:t>Candidate Package</a:t>
            </a:r>
          </a:p>
        </p:txBody>
      </p:sp>
      <p:pic>
        <p:nvPicPr>
          <p:cNvPr id="5122" name="Picture 2" descr="https://collaborate.td.com/download/thumbnails/172474803/logo.jpg?version=1&amp;modificationDate=1535729950733&amp;api=v2">
            <a:extLst>
              <a:ext uri="{FF2B5EF4-FFF2-40B4-BE49-F238E27FC236}">
                <a16:creationId xmlns="" xmlns:a16="http://schemas.microsoft.com/office/drawing/2014/main" id="{623E037E-FFBC-4ED6-AFF5-711F69F30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399" y="1066800"/>
            <a:ext cx="324802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088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6891A0-7762-41B4-86CA-2BAE7B9028A4}"/>
              </a:ext>
            </a:extLst>
          </p:cNvPr>
          <p:cNvSpPr>
            <a:spLocks noGrp="1"/>
          </p:cNvSpPr>
          <p:nvPr>
            <p:ph type="title"/>
          </p:nvPr>
        </p:nvSpPr>
        <p:spPr/>
        <p:txBody>
          <a:bodyPr/>
          <a:lstStyle/>
          <a:p>
            <a:r>
              <a:rPr lang="en-US" dirty="0"/>
              <a:t>Data Manipulation Query 5:  Dollars spent at Starbucks</a:t>
            </a:r>
            <a:endParaRPr lang="en-CA" dirty="0"/>
          </a:p>
        </p:txBody>
      </p:sp>
      <p:sp>
        <p:nvSpPr>
          <p:cNvPr id="3" name="Slide Number Placeholder 2">
            <a:extLst>
              <a:ext uri="{FF2B5EF4-FFF2-40B4-BE49-F238E27FC236}">
                <a16:creationId xmlns=""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10</a:t>
            </a:fld>
            <a:endParaRPr lang="en-CA"/>
          </a:p>
        </p:txBody>
      </p:sp>
      <p:sp>
        <p:nvSpPr>
          <p:cNvPr id="5" name="TextBox 4">
            <a:extLst>
              <a:ext uri="{FF2B5EF4-FFF2-40B4-BE49-F238E27FC236}">
                <a16:creationId xmlns="" xmlns:a16="http://schemas.microsoft.com/office/drawing/2014/main" id="{809A6470-3751-4F9F-8555-3748C05D4AC0}"/>
              </a:ext>
            </a:extLst>
          </p:cNvPr>
          <p:cNvSpPr txBox="1"/>
          <p:nvPr/>
        </p:nvSpPr>
        <p:spPr>
          <a:xfrm>
            <a:off x="586584" y="1275973"/>
            <a:ext cx="10744200" cy="1477328"/>
          </a:xfrm>
          <a:prstGeom prst="rect">
            <a:avLst/>
          </a:prstGeom>
          <a:noFill/>
        </p:spPr>
        <p:txBody>
          <a:bodyPr wrap="square" rtlCol="0">
            <a:spAutoFit/>
          </a:bodyPr>
          <a:lstStyle/>
          <a:p>
            <a:r>
              <a:rPr lang="en-CA" b="1" dirty="0">
                <a:solidFill>
                  <a:schemeClr val="tx2"/>
                </a:solidFill>
              </a:rPr>
              <a:t>Select left(description,9) as Description,  sum(currencyAmount) from trans where originationDateTime like '2018-04%' group by left(description,9) having left(description,9) like '%STARBUCKS%’</a:t>
            </a:r>
          </a:p>
          <a:p>
            <a:endParaRPr lang="en-CA" b="1" dirty="0">
              <a:solidFill>
                <a:schemeClr val="tx2"/>
              </a:solidFill>
            </a:endParaRPr>
          </a:p>
          <a:p>
            <a:r>
              <a:rPr lang="en-US" b="1" dirty="0">
                <a:solidFill>
                  <a:schemeClr val="tx2"/>
                </a:solidFill>
              </a:rPr>
              <a:t>Output : </a:t>
            </a:r>
            <a:r>
              <a:rPr lang="en-US" b="1" dirty="0">
                <a:solidFill>
                  <a:srgbClr val="FF0000"/>
                </a:solidFill>
              </a:rPr>
              <a:t>1720.87</a:t>
            </a:r>
          </a:p>
        </p:txBody>
      </p:sp>
    </p:spTree>
    <p:extLst>
      <p:ext uri="{BB962C8B-B14F-4D97-AF65-F5344CB8AC3E}">
        <p14:creationId xmlns:p14="http://schemas.microsoft.com/office/powerpoint/2010/main" val="3135769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6891A0-7762-41B4-86CA-2BAE7B9028A4}"/>
              </a:ext>
            </a:extLst>
          </p:cNvPr>
          <p:cNvSpPr>
            <a:spLocks noGrp="1"/>
          </p:cNvSpPr>
          <p:nvPr>
            <p:ph type="title"/>
          </p:nvPr>
        </p:nvSpPr>
        <p:spPr/>
        <p:txBody>
          <a:bodyPr/>
          <a:lstStyle/>
          <a:p>
            <a:r>
              <a:rPr lang="en-US" dirty="0"/>
              <a:t>Data Manipulation Query 6: Hypothesis Test - Starbucks April and June statistical significance spend comparison</a:t>
            </a:r>
            <a:endParaRPr lang="en-CA" dirty="0"/>
          </a:p>
        </p:txBody>
      </p:sp>
      <p:sp>
        <p:nvSpPr>
          <p:cNvPr id="3" name="Slide Number Placeholder 2">
            <a:extLst>
              <a:ext uri="{FF2B5EF4-FFF2-40B4-BE49-F238E27FC236}">
                <a16:creationId xmlns=""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11</a:t>
            </a:fld>
            <a:endParaRPr lang="en-CA"/>
          </a:p>
        </p:txBody>
      </p:sp>
      <p:sp>
        <p:nvSpPr>
          <p:cNvPr id="5" name="TextBox 4">
            <a:extLst>
              <a:ext uri="{FF2B5EF4-FFF2-40B4-BE49-F238E27FC236}">
                <a16:creationId xmlns="" xmlns:a16="http://schemas.microsoft.com/office/drawing/2014/main" id="{809A6470-3751-4F9F-8555-3748C05D4AC0}"/>
              </a:ext>
            </a:extLst>
          </p:cNvPr>
          <p:cNvSpPr txBox="1"/>
          <p:nvPr/>
        </p:nvSpPr>
        <p:spPr>
          <a:xfrm>
            <a:off x="586584" y="1275973"/>
            <a:ext cx="10744200" cy="4278094"/>
          </a:xfrm>
          <a:prstGeom prst="rect">
            <a:avLst/>
          </a:prstGeom>
          <a:noFill/>
        </p:spPr>
        <p:txBody>
          <a:bodyPr wrap="square" rtlCol="0">
            <a:spAutoFit/>
          </a:bodyPr>
          <a:lstStyle/>
          <a:p>
            <a:r>
              <a:rPr lang="en-US" sz="1600" b="1" dirty="0">
                <a:solidFill>
                  <a:schemeClr val="tx2"/>
                </a:solidFill>
              </a:rPr>
              <a:t>Assuming the null hypothesis : There is no significant difference in the April Expenditure vs June 2019.</a:t>
            </a:r>
          </a:p>
          <a:p>
            <a:endParaRPr lang="en-US" sz="1600" b="1" dirty="0">
              <a:solidFill>
                <a:schemeClr val="tx2"/>
              </a:solidFill>
            </a:endParaRPr>
          </a:p>
          <a:p>
            <a:r>
              <a:rPr lang="en-US" sz="1600" b="1" u="sng" dirty="0">
                <a:solidFill>
                  <a:schemeClr val="tx2"/>
                </a:solidFill>
              </a:rPr>
              <a:t>Average Spent for April in Starbucks</a:t>
            </a:r>
          </a:p>
          <a:p>
            <a:endParaRPr lang="en-US" sz="1600" b="1" dirty="0">
              <a:solidFill>
                <a:schemeClr val="tx2"/>
              </a:solidFill>
            </a:endParaRPr>
          </a:p>
          <a:p>
            <a:r>
              <a:rPr lang="en-CA" sz="1600" b="1" dirty="0">
                <a:solidFill>
                  <a:schemeClr val="tx2"/>
                </a:solidFill>
              </a:rPr>
              <a:t>Select left(description,9) as Description,  avg (currencyAmount) from trans where originationDateTime like '2018-04%' group by left(description,9) having left(description,9) like '%STARBUCKS%’</a:t>
            </a:r>
          </a:p>
          <a:p>
            <a:endParaRPr lang="en-CA" sz="1600" b="1" dirty="0">
              <a:solidFill>
                <a:schemeClr val="tx2"/>
              </a:solidFill>
            </a:endParaRPr>
          </a:p>
          <a:p>
            <a:r>
              <a:rPr lang="en-CA" sz="1600" b="1" dirty="0">
                <a:solidFill>
                  <a:schemeClr val="tx2"/>
                </a:solidFill>
              </a:rPr>
              <a:t>Output : </a:t>
            </a:r>
            <a:r>
              <a:rPr lang="en-CA" sz="1600" b="1" dirty="0">
                <a:solidFill>
                  <a:srgbClr val="FF0000"/>
                </a:solidFill>
              </a:rPr>
              <a:t>4.35</a:t>
            </a:r>
          </a:p>
          <a:p>
            <a:endParaRPr lang="en-CA" sz="1600" b="1" dirty="0">
              <a:solidFill>
                <a:srgbClr val="FF0000"/>
              </a:solidFill>
            </a:endParaRPr>
          </a:p>
          <a:p>
            <a:r>
              <a:rPr lang="en-US" sz="1600" b="1" u="sng" dirty="0">
                <a:solidFill>
                  <a:schemeClr val="tx2"/>
                </a:solidFill>
              </a:rPr>
              <a:t>Average Spent for June in Starbucks</a:t>
            </a:r>
          </a:p>
          <a:p>
            <a:endParaRPr lang="en-US" sz="1600" b="1" dirty="0">
              <a:solidFill>
                <a:srgbClr val="FF0000"/>
              </a:solidFill>
            </a:endParaRPr>
          </a:p>
          <a:p>
            <a:r>
              <a:rPr lang="en-CA" sz="1600" b="1" dirty="0">
                <a:solidFill>
                  <a:srgbClr val="000000"/>
                </a:solidFill>
              </a:rPr>
              <a:t>Select left(description,9) as Description,  avg (currencyAmount) from trans where originationDateTime like '2018-06%' group by left(description,9) having left(description,9) like '%STARBUCKS%’</a:t>
            </a:r>
          </a:p>
          <a:p>
            <a:endParaRPr lang="en-CA" sz="1600" b="1" dirty="0">
              <a:solidFill>
                <a:srgbClr val="000000"/>
              </a:solidFill>
            </a:endParaRPr>
          </a:p>
          <a:p>
            <a:r>
              <a:rPr lang="en-CA" sz="1600" b="1" dirty="0">
                <a:solidFill>
                  <a:srgbClr val="000000"/>
                </a:solidFill>
              </a:rPr>
              <a:t>Output : </a:t>
            </a:r>
            <a:r>
              <a:rPr lang="en-CA" sz="1600" b="1" dirty="0">
                <a:solidFill>
                  <a:srgbClr val="FF0000"/>
                </a:solidFill>
              </a:rPr>
              <a:t>4.49</a:t>
            </a:r>
          </a:p>
          <a:p>
            <a:endParaRPr lang="en-CA" sz="1600" b="1" dirty="0">
              <a:solidFill>
                <a:srgbClr val="FF0000"/>
              </a:solidFill>
            </a:endParaRPr>
          </a:p>
          <a:p>
            <a:r>
              <a:rPr lang="en-CA" sz="1600" b="1" dirty="0">
                <a:solidFill>
                  <a:schemeClr val="tx2"/>
                </a:solidFill>
              </a:rPr>
              <a:t>The difference is 14 cents. Which is not significant dollar value. Hence, we fail to reject the Null Hypothesis</a:t>
            </a:r>
            <a:endParaRPr lang="en-US" sz="1600" b="1" dirty="0">
              <a:solidFill>
                <a:srgbClr val="000000"/>
              </a:solidFill>
            </a:endParaRPr>
          </a:p>
        </p:txBody>
      </p:sp>
    </p:spTree>
    <p:extLst>
      <p:ext uri="{BB962C8B-B14F-4D97-AF65-F5344CB8AC3E}">
        <p14:creationId xmlns:p14="http://schemas.microsoft.com/office/powerpoint/2010/main" val="3662563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6891A0-7762-41B4-86CA-2BAE7B9028A4}"/>
              </a:ext>
            </a:extLst>
          </p:cNvPr>
          <p:cNvSpPr>
            <a:spLocks noGrp="1"/>
          </p:cNvSpPr>
          <p:nvPr>
            <p:ph type="title"/>
          </p:nvPr>
        </p:nvSpPr>
        <p:spPr/>
        <p:txBody>
          <a:bodyPr/>
          <a:lstStyle/>
          <a:p>
            <a:r>
              <a:rPr lang="en-US" sz="2000" dirty="0"/>
              <a:t>Data Manipulation Query 7: H</a:t>
            </a:r>
            <a:r>
              <a:rPr lang="en-CA" sz="2000" dirty="0"/>
              <a:t>ighest average spend above trend at Starbucks (based on a 10-period moving average, ignoring missing dates)</a:t>
            </a:r>
          </a:p>
        </p:txBody>
      </p:sp>
      <p:sp>
        <p:nvSpPr>
          <p:cNvPr id="3" name="Slide Number Placeholder 2">
            <a:extLst>
              <a:ext uri="{FF2B5EF4-FFF2-40B4-BE49-F238E27FC236}">
                <a16:creationId xmlns=""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12</a:t>
            </a:fld>
            <a:endParaRPr lang="en-CA"/>
          </a:p>
        </p:txBody>
      </p:sp>
      <p:sp>
        <p:nvSpPr>
          <p:cNvPr id="5" name="TextBox 4">
            <a:extLst>
              <a:ext uri="{FF2B5EF4-FFF2-40B4-BE49-F238E27FC236}">
                <a16:creationId xmlns="" xmlns:a16="http://schemas.microsoft.com/office/drawing/2014/main" id="{809A6470-3751-4F9F-8555-3748C05D4AC0}"/>
              </a:ext>
            </a:extLst>
          </p:cNvPr>
          <p:cNvSpPr txBox="1"/>
          <p:nvPr/>
        </p:nvSpPr>
        <p:spPr>
          <a:xfrm>
            <a:off x="551301" y="1447800"/>
            <a:ext cx="10744200" cy="1477328"/>
          </a:xfrm>
          <a:prstGeom prst="rect">
            <a:avLst/>
          </a:prstGeom>
          <a:noFill/>
        </p:spPr>
        <p:txBody>
          <a:bodyPr wrap="square" rtlCol="0">
            <a:spAutoFit/>
          </a:bodyPr>
          <a:lstStyle/>
          <a:p>
            <a:r>
              <a:rPr lang="en-CA" b="1" dirty="0">
                <a:solidFill>
                  <a:schemeClr val="tx2"/>
                </a:solidFill>
              </a:rPr>
              <a:t>select left(originationDateTime,10) as Date, avg(currencyAmount) over (order by originationDateTime ROWS 9 PRECEDING) as moving_average from trans where left(description,9) like '%STARBUCKS%' order by moving_average desc LIMIT 1;</a:t>
            </a:r>
          </a:p>
          <a:p>
            <a:endParaRPr lang="en-CA" b="1" dirty="0">
              <a:solidFill>
                <a:schemeClr val="tx2"/>
              </a:solidFill>
            </a:endParaRPr>
          </a:p>
          <a:p>
            <a:r>
              <a:rPr lang="en-CA" b="1" dirty="0">
                <a:solidFill>
                  <a:schemeClr val="tx2"/>
                </a:solidFill>
              </a:rPr>
              <a:t>Output : </a:t>
            </a:r>
            <a:r>
              <a:rPr lang="en-CA" b="1" dirty="0">
                <a:solidFill>
                  <a:srgbClr val="FF0000"/>
                </a:solidFill>
              </a:rPr>
              <a:t>2018-06-22</a:t>
            </a:r>
            <a:endParaRPr lang="en-US" b="1" dirty="0">
              <a:solidFill>
                <a:srgbClr val="FF0000"/>
              </a:solidFill>
            </a:endParaRPr>
          </a:p>
        </p:txBody>
      </p:sp>
      <p:graphicFrame>
        <p:nvGraphicFramePr>
          <p:cNvPr id="4" name="Table 3">
            <a:extLst>
              <a:ext uri="{FF2B5EF4-FFF2-40B4-BE49-F238E27FC236}">
                <a16:creationId xmlns="" xmlns:a16="http://schemas.microsoft.com/office/drawing/2014/main" id="{4238B825-D1D8-4C90-9F63-A30DFCEFA4DB}"/>
              </a:ext>
            </a:extLst>
          </p:cNvPr>
          <p:cNvGraphicFramePr>
            <a:graphicFrameLocks noGrp="1"/>
          </p:cNvGraphicFramePr>
          <p:nvPr>
            <p:extLst>
              <p:ext uri="{D42A27DB-BD31-4B8C-83A1-F6EECF244321}">
                <p14:modId xmlns:p14="http://schemas.microsoft.com/office/powerpoint/2010/main" val="279867806"/>
              </p:ext>
            </p:extLst>
          </p:nvPr>
        </p:nvGraphicFramePr>
        <p:xfrm>
          <a:off x="1370012" y="3918805"/>
          <a:ext cx="7953376" cy="350520"/>
        </p:xfrm>
        <a:graphic>
          <a:graphicData uri="http://schemas.openxmlformats.org/drawingml/2006/table">
            <a:tbl>
              <a:tblPr/>
              <a:tblGrid>
                <a:gridCol w="3976688">
                  <a:extLst>
                    <a:ext uri="{9D8B030D-6E8A-4147-A177-3AD203B41FA5}">
                      <a16:colId xmlns="" xmlns:a16="http://schemas.microsoft.com/office/drawing/2014/main" val="1827213394"/>
                    </a:ext>
                  </a:extLst>
                </a:gridCol>
                <a:gridCol w="3976688">
                  <a:extLst>
                    <a:ext uri="{9D8B030D-6E8A-4147-A177-3AD203B41FA5}">
                      <a16:colId xmlns="" xmlns:a16="http://schemas.microsoft.com/office/drawing/2014/main" val="941888622"/>
                    </a:ext>
                  </a:extLst>
                </a:gridCol>
              </a:tblGrid>
              <a:tr h="180975">
                <a:tc>
                  <a:txBody>
                    <a:bodyPr/>
                    <a:lstStyle/>
                    <a:p>
                      <a:pPr algn="l" fontAlgn="t"/>
                      <a:r>
                        <a:rPr lang="en-CA">
                          <a:effectLst/>
                        </a:rPr>
                        <a:t>2018-06-22</a:t>
                      </a:r>
                    </a:p>
                  </a:txBody>
                  <a:tcPr marL="47625" marR="47625" marT="38100" marB="38100">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l" fontAlgn="t"/>
                      <a:r>
                        <a:rPr lang="en-CA" dirty="0">
                          <a:effectLst/>
                        </a:rPr>
                        <a:t>6.351</a:t>
                      </a:r>
                    </a:p>
                  </a:txBody>
                  <a:tcPr marL="47625" marR="47625" marT="38100" marB="38100">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a:noFill/>
                    </a:lnB>
                    <a:solidFill>
                      <a:srgbClr val="F5F5F5"/>
                    </a:solidFill>
                  </a:tcPr>
                </a:tc>
                <a:extLst>
                  <a:ext uri="{0D108BD9-81ED-4DB2-BD59-A6C34878D82A}">
                    <a16:rowId xmlns="" xmlns:a16="http://schemas.microsoft.com/office/drawing/2014/main" val="1160750781"/>
                  </a:ext>
                </a:extLst>
              </a:tr>
            </a:tbl>
          </a:graphicData>
        </a:graphic>
      </p:graphicFrame>
    </p:spTree>
    <p:extLst>
      <p:ext uri="{BB962C8B-B14F-4D97-AF65-F5344CB8AC3E}">
        <p14:creationId xmlns:p14="http://schemas.microsoft.com/office/powerpoint/2010/main" val="3453666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BDBD4D-7B7B-4EC0-AB6E-424933B04FED}" type="slidenum">
              <a:rPr lang="en-US" smtClean="0"/>
              <a:pPr/>
              <a:t>13</a:t>
            </a:fld>
            <a:endParaRPr lang="en-US" dirty="0"/>
          </a:p>
        </p:txBody>
      </p:sp>
      <p:sp>
        <p:nvSpPr>
          <p:cNvPr id="18" name="Rectangle 17"/>
          <p:cNvSpPr/>
          <p:nvPr/>
        </p:nvSpPr>
        <p:spPr>
          <a:xfrm>
            <a:off x="-1" y="-27236"/>
            <a:ext cx="12188825" cy="70085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rgbClr val="FFFFFF"/>
              </a:solidFill>
            </a:endParaRPr>
          </a:p>
        </p:txBody>
      </p:sp>
      <p:sp>
        <p:nvSpPr>
          <p:cNvPr id="19" name="TextBox 18"/>
          <p:cNvSpPr txBox="1"/>
          <p:nvPr/>
        </p:nvSpPr>
        <p:spPr>
          <a:xfrm>
            <a:off x="761801" y="2998623"/>
            <a:ext cx="9827240" cy="560007"/>
          </a:xfrm>
          <a:prstGeom prst="rect">
            <a:avLst/>
          </a:prstGeom>
          <a:noFill/>
        </p:spPr>
        <p:txBody>
          <a:bodyPr wrap="square" rtlCol="0">
            <a:spAutoFit/>
          </a:bodyPr>
          <a:lstStyle/>
          <a:p>
            <a:pPr algn="l">
              <a:lnSpc>
                <a:spcPct val="95000"/>
              </a:lnSpc>
            </a:pPr>
            <a:r>
              <a:rPr lang="en-US" sz="3199" b="1" dirty="0">
                <a:solidFill>
                  <a:srgbClr val="FFFFFF"/>
                </a:solidFill>
              </a:rPr>
              <a:t>Business Case</a:t>
            </a:r>
          </a:p>
        </p:txBody>
      </p:sp>
      <p:sp>
        <p:nvSpPr>
          <p:cNvPr id="20" name="Oval 19"/>
          <p:cNvSpPr/>
          <p:nvPr/>
        </p:nvSpPr>
        <p:spPr bwMode="auto">
          <a:xfrm>
            <a:off x="200838" y="3083865"/>
            <a:ext cx="408603" cy="389521"/>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noAutofit/>
          </a:bodyPr>
          <a:lstStyle/>
          <a:p>
            <a:pPr fontAlgn="base">
              <a:spcBef>
                <a:spcPct val="20000"/>
              </a:spcBef>
              <a:spcAft>
                <a:spcPct val="0"/>
              </a:spcAft>
              <a:buClr>
                <a:srgbClr val="8CC63F"/>
              </a:buClr>
            </a:pPr>
            <a:r>
              <a:rPr lang="en-US" sz="1999" b="1" dirty="0">
                <a:solidFill>
                  <a:schemeClr val="bg2"/>
                </a:solidFill>
              </a:rPr>
              <a:t>2</a:t>
            </a:r>
          </a:p>
        </p:txBody>
      </p:sp>
    </p:spTree>
    <p:extLst>
      <p:ext uri="{BB962C8B-B14F-4D97-AF65-F5344CB8AC3E}">
        <p14:creationId xmlns:p14="http://schemas.microsoft.com/office/powerpoint/2010/main" val="2445373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6891A0-7762-41B4-86CA-2BAE7B9028A4}"/>
              </a:ext>
            </a:extLst>
          </p:cNvPr>
          <p:cNvSpPr>
            <a:spLocks noGrp="1"/>
          </p:cNvSpPr>
          <p:nvPr>
            <p:ph type="title"/>
          </p:nvPr>
        </p:nvSpPr>
        <p:spPr/>
        <p:txBody>
          <a:bodyPr/>
          <a:lstStyle/>
          <a:p>
            <a:r>
              <a:rPr lang="en-US" dirty="0"/>
              <a:t>Your Task</a:t>
            </a:r>
            <a:endParaRPr lang="en-CA" dirty="0"/>
          </a:p>
        </p:txBody>
      </p:sp>
      <p:sp>
        <p:nvSpPr>
          <p:cNvPr id="3" name="Slide Number Placeholder 2">
            <a:extLst>
              <a:ext uri="{FF2B5EF4-FFF2-40B4-BE49-F238E27FC236}">
                <a16:creationId xmlns=""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14</a:t>
            </a:fld>
            <a:endParaRPr lang="en-CA"/>
          </a:p>
        </p:txBody>
      </p:sp>
      <p:sp>
        <p:nvSpPr>
          <p:cNvPr id="4" name="Rectangle 3">
            <a:extLst>
              <a:ext uri="{FF2B5EF4-FFF2-40B4-BE49-F238E27FC236}">
                <a16:creationId xmlns="" xmlns:a16="http://schemas.microsoft.com/office/drawing/2014/main" id="{25BCFEC3-8D62-473B-BE55-918793CD83F3}"/>
              </a:ext>
            </a:extLst>
          </p:cNvPr>
          <p:cNvSpPr/>
          <p:nvPr/>
        </p:nvSpPr>
        <p:spPr>
          <a:xfrm>
            <a:off x="586584" y="1486376"/>
            <a:ext cx="3485711" cy="4531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Business Case</a:t>
            </a:r>
            <a:endParaRPr lang="en-CA" sz="2000" b="1" dirty="0"/>
          </a:p>
        </p:txBody>
      </p:sp>
      <p:sp>
        <p:nvSpPr>
          <p:cNvPr id="5" name="TextBox 4">
            <a:extLst>
              <a:ext uri="{FF2B5EF4-FFF2-40B4-BE49-F238E27FC236}">
                <a16:creationId xmlns="" xmlns:a16="http://schemas.microsoft.com/office/drawing/2014/main" id="{809A6470-3751-4F9F-8555-3748C05D4AC0}"/>
              </a:ext>
            </a:extLst>
          </p:cNvPr>
          <p:cNvSpPr txBox="1"/>
          <p:nvPr/>
        </p:nvSpPr>
        <p:spPr>
          <a:xfrm>
            <a:off x="586584" y="2019776"/>
            <a:ext cx="10744200" cy="4247317"/>
          </a:xfrm>
          <a:prstGeom prst="rect">
            <a:avLst/>
          </a:prstGeom>
          <a:noFill/>
        </p:spPr>
        <p:txBody>
          <a:bodyPr wrap="square" rtlCol="0">
            <a:spAutoFit/>
          </a:bodyPr>
          <a:lstStyle/>
          <a:p>
            <a:r>
              <a:rPr lang="en-US" dirty="0">
                <a:solidFill>
                  <a:schemeClr val="tx2"/>
                </a:solidFill>
              </a:rPr>
              <a:t>Use the data provided to answer the following questions:</a:t>
            </a:r>
          </a:p>
          <a:p>
            <a:endParaRPr lang="en-US" dirty="0">
              <a:solidFill>
                <a:schemeClr val="tx2"/>
              </a:solidFill>
            </a:endParaRPr>
          </a:p>
          <a:p>
            <a:pPr marL="342900" indent="-342900">
              <a:buFont typeface="+mj-lt"/>
              <a:buAutoNum type="arabicPeriod"/>
            </a:pPr>
            <a:r>
              <a:rPr lang="en-CA" dirty="0">
                <a:solidFill>
                  <a:schemeClr val="tx2"/>
                </a:solidFill>
              </a:rPr>
              <a:t>We are planning to launch a new product focused on a specific merchant category (e.g. travel credit card). Which specific merchant category would you like to focus on for this new product?  Please explain your rationale for this category incorporating both the insights derived from the data and other concepts where you see fit.</a:t>
            </a:r>
          </a:p>
          <a:p>
            <a:endParaRPr lang="en-US" dirty="0">
              <a:solidFill>
                <a:schemeClr val="tx2"/>
              </a:solidFill>
            </a:endParaRPr>
          </a:p>
          <a:p>
            <a:endParaRPr lang="en-US" dirty="0">
              <a:solidFill>
                <a:schemeClr val="tx2"/>
              </a:solidFill>
            </a:endParaRPr>
          </a:p>
          <a:p>
            <a:pPr marL="342900" lvl="0" indent="-342900">
              <a:buFont typeface="+mj-lt"/>
              <a:buAutoNum type="arabicPeriod" startAt="2"/>
            </a:pPr>
            <a:r>
              <a:rPr lang="en-CA" dirty="0">
                <a:solidFill>
                  <a:schemeClr val="tx2"/>
                </a:solidFill>
              </a:rPr>
              <a:t>Identify and describe various segments of customers within the data.  Consider applying segmenting/clustering techniques to aid in the development of your answer. </a:t>
            </a:r>
          </a:p>
          <a:p>
            <a:pPr lvl="0"/>
            <a:endParaRPr lang="en-CA" dirty="0">
              <a:solidFill>
                <a:schemeClr val="tx2"/>
              </a:solidFill>
            </a:endParaRPr>
          </a:p>
          <a:p>
            <a:pPr lvl="0"/>
            <a:endParaRPr lang="en-CA" dirty="0">
              <a:solidFill>
                <a:schemeClr val="tx2"/>
              </a:solidFill>
            </a:endParaRPr>
          </a:p>
          <a:p>
            <a:pPr marL="342900" lvl="0" indent="-342900">
              <a:buFont typeface="+mj-lt"/>
              <a:buAutoNum type="arabicPeriod" startAt="3"/>
            </a:pPr>
            <a:r>
              <a:rPr lang="en-CA" dirty="0">
                <a:solidFill>
                  <a:schemeClr val="tx2"/>
                </a:solidFill>
              </a:rPr>
              <a:t>Of the segments that you created in question 2, which specific segment would you like to target for this new product?  Why would you target them?  What are the potential challenges/risks to consider when targeting this segment vs. others?</a:t>
            </a:r>
          </a:p>
        </p:txBody>
      </p:sp>
    </p:spTree>
    <p:extLst>
      <p:ext uri="{BB962C8B-B14F-4D97-AF65-F5344CB8AC3E}">
        <p14:creationId xmlns:p14="http://schemas.microsoft.com/office/powerpoint/2010/main" val="4035334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6891A0-7762-41B4-86CA-2BAE7B9028A4}"/>
              </a:ext>
            </a:extLst>
          </p:cNvPr>
          <p:cNvSpPr>
            <a:spLocks noGrp="1"/>
          </p:cNvSpPr>
          <p:nvPr>
            <p:ph type="title"/>
          </p:nvPr>
        </p:nvSpPr>
        <p:spPr/>
        <p:txBody>
          <a:bodyPr/>
          <a:lstStyle/>
          <a:p>
            <a:r>
              <a:rPr lang="en-US" dirty="0"/>
              <a:t>Approach</a:t>
            </a:r>
            <a:endParaRPr lang="en-CA" dirty="0"/>
          </a:p>
        </p:txBody>
      </p:sp>
      <p:sp>
        <p:nvSpPr>
          <p:cNvPr id="3" name="Slide Number Placeholder 2">
            <a:extLst>
              <a:ext uri="{FF2B5EF4-FFF2-40B4-BE49-F238E27FC236}">
                <a16:creationId xmlns=""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15</a:t>
            </a:fld>
            <a:endParaRPr lang="en-CA"/>
          </a:p>
        </p:txBody>
      </p:sp>
      <p:sp>
        <p:nvSpPr>
          <p:cNvPr id="4" name="TextBox 3">
            <a:extLst>
              <a:ext uri="{FF2B5EF4-FFF2-40B4-BE49-F238E27FC236}">
                <a16:creationId xmlns="" xmlns:a16="http://schemas.microsoft.com/office/drawing/2014/main" id="{CEDC1A52-1A77-4D12-BAD7-ACAC18DECFB7}"/>
              </a:ext>
            </a:extLst>
          </p:cNvPr>
          <p:cNvSpPr txBox="1"/>
          <p:nvPr/>
        </p:nvSpPr>
        <p:spPr>
          <a:xfrm>
            <a:off x="523209" y="1752600"/>
            <a:ext cx="11029511" cy="2723823"/>
          </a:xfrm>
          <a:prstGeom prst="rect">
            <a:avLst/>
          </a:prstGeom>
          <a:noFill/>
        </p:spPr>
        <p:txBody>
          <a:bodyPr wrap="square" rtlCol="0">
            <a:spAutoFit/>
          </a:bodyPr>
          <a:lstStyle/>
          <a:p>
            <a:pPr>
              <a:lnSpc>
                <a:spcPct val="95000"/>
              </a:lnSpc>
            </a:pPr>
            <a:r>
              <a:rPr lang="en-US" dirty="0">
                <a:solidFill>
                  <a:schemeClr val="bg2"/>
                </a:solidFill>
              </a:rPr>
              <a:t>Joining the Tables of Customer and Transaction, I will perform some exploratory data analysis on Category tags and other variables like </a:t>
            </a:r>
            <a:r>
              <a:rPr lang="en-CA" dirty="0">
                <a:solidFill>
                  <a:schemeClr val="bg2"/>
                </a:solidFill>
              </a:rPr>
              <a:t>gender, workActivity, occupationIndustry, totalincome etc.</a:t>
            </a:r>
          </a:p>
          <a:p>
            <a:pPr>
              <a:lnSpc>
                <a:spcPct val="95000"/>
              </a:lnSpc>
            </a:pPr>
            <a:endParaRPr lang="en-CA" dirty="0">
              <a:solidFill>
                <a:schemeClr val="bg2"/>
              </a:solidFill>
            </a:endParaRPr>
          </a:p>
          <a:p>
            <a:pPr>
              <a:lnSpc>
                <a:spcPct val="95000"/>
              </a:lnSpc>
            </a:pPr>
            <a:r>
              <a:rPr lang="en-CA" dirty="0">
                <a:solidFill>
                  <a:schemeClr val="bg2"/>
                </a:solidFill>
              </a:rPr>
              <a:t>Using Box Plot on Currency amount for different category tags will identity the highest values transactions for each category, which will help in identifying the new product opportunities.</a:t>
            </a:r>
          </a:p>
          <a:p>
            <a:pPr>
              <a:lnSpc>
                <a:spcPct val="95000"/>
              </a:lnSpc>
            </a:pPr>
            <a:endParaRPr lang="en-CA" dirty="0">
              <a:solidFill>
                <a:schemeClr val="bg2"/>
              </a:solidFill>
            </a:endParaRPr>
          </a:p>
          <a:p>
            <a:pPr>
              <a:lnSpc>
                <a:spcPct val="95000"/>
              </a:lnSpc>
            </a:pPr>
            <a:r>
              <a:rPr lang="en-CA" dirty="0">
                <a:solidFill>
                  <a:schemeClr val="bg2"/>
                </a:solidFill>
              </a:rPr>
              <a:t>Using DBScan (Density-based spatial clustering), I will try to identify the possible clusters of the customers, that shall be targeted for the new credit card product</a:t>
            </a:r>
          </a:p>
          <a:p>
            <a:pPr>
              <a:lnSpc>
                <a:spcPct val="95000"/>
              </a:lnSpc>
            </a:pPr>
            <a:endParaRPr lang="en-CA" dirty="0">
              <a:solidFill>
                <a:schemeClr val="bg2"/>
              </a:solidFill>
            </a:endParaRPr>
          </a:p>
          <a:p>
            <a:pPr>
              <a:lnSpc>
                <a:spcPct val="95000"/>
              </a:lnSpc>
            </a:pPr>
            <a:r>
              <a:rPr lang="en-CA" dirty="0">
                <a:solidFill>
                  <a:schemeClr val="bg2"/>
                </a:solidFill>
              </a:rPr>
              <a:t>Population with no income is filtered out. Variables used for DBScan are Age, Income &amp; Transaction amt.</a:t>
            </a:r>
          </a:p>
        </p:txBody>
      </p:sp>
    </p:spTree>
    <p:extLst>
      <p:ext uri="{BB962C8B-B14F-4D97-AF65-F5344CB8AC3E}">
        <p14:creationId xmlns:p14="http://schemas.microsoft.com/office/powerpoint/2010/main" val="885552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BDBD4D-7B7B-4EC0-AB6E-424933B04FED}" type="slidenum">
              <a:rPr lang="en-US" smtClean="0"/>
              <a:pPr/>
              <a:t>16</a:t>
            </a:fld>
            <a:endParaRPr lang="en-US" dirty="0"/>
          </a:p>
        </p:txBody>
      </p:sp>
      <p:sp>
        <p:nvSpPr>
          <p:cNvPr id="18" name="Rectangle 17"/>
          <p:cNvSpPr/>
          <p:nvPr/>
        </p:nvSpPr>
        <p:spPr>
          <a:xfrm>
            <a:off x="-1" y="-27236"/>
            <a:ext cx="12188825" cy="70085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rgbClr val="FFFFFF"/>
              </a:solidFill>
            </a:endParaRPr>
          </a:p>
        </p:txBody>
      </p:sp>
      <p:sp>
        <p:nvSpPr>
          <p:cNvPr id="19" name="TextBox 18"/>
          <p:cNvSpPr txBox="1"/>
          <p:nvPr/>
        </p:nvSpPr>
        <p:spPr>
          <a:xfrm>
            <a:off x="761801" y="2998623"/>
            <a:ext cx="9827240" cy="560025"/>
          </a:xfrm>
          <a:prstGeom prst="rect">
            <a:avLst/>
          </a:prstGeom>
          <a:noFill/>
        </p:spPr>
        <p:txBody>
          <a:bodyPr wrap="square" rtlCol="0">
            <a:spAutoFit/>
          </a:bodyPr>
          <a:lstStyle/>
          <a:p>
            <a:pPr algn="l">
              <a:lnSpc>
                <a:spcPct val="95000"/>
              </a:lnSpc>
            </a:pPr>
            <a:r>
              <a:rPr lang="en-US" sz="3199" b="1" dirty="0">
                <a:solidFill>
                  <a:srgbClr val="FFFFFF"/>
                </a:solidFill>
              </a:rPr>
              <a:t>Executive Presentation (Business Case Answers)</a:t>
            </a:r>
          </a:p>
        </p:txBody>
      </p:sp>
      <p:sp>
        <p:nvSpPr>
          <p:cNvPr id="20" name="Oval 19"/>
          <p:cNvSpPr/>
          <p:nvPr/>
        </p:nvSpPr>
        <p:spPr bwMode="auto">
          <a:xfrm>
            <a:off x="200838" y="3083865"/>
            <a:ext cx="408603" cy="389521"/>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noAutofit/>
          </a:bodyPr>
          <a:lstStyle/>
          <a:p>
            <a:pPr fontAlgn="base">
              <a:spcBef>
                <a:spcPct val="20000"/>
              </a:spcBef>
              <a:spcAft>
                <a:spcPct val="0"/>
              </a:spcAft>
              <a:buClr>
                <a:srgbClr val="8CC63F"/>
              </a:buClr>
            </a:pPr>
            <a:r>
              <a:rPr lang="en-US" sz="1999" b="1" dirty="0">
                <a:solidFill>
                  <a:schemeClr val="bg2"/>
                </a:solidFill>
              </a:rPr>
              <a:t>3</a:t>
            </a:r>
          </a:p>
        </p:txBody>
      </p:sp>
    </p:spTree>
    <p:extLst>
      <p:ext uri="{BB962C8B-B14F-4D97-AF65-F5344CB8AC3E}">
        <p14:creationId xmlns:p14="http://schemas.microsoft.com/office/powerpoint/2010/main" val="2266678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6891A0-7762-41B4-86CA-2BAE7B9028A4}"/>
              </a:ext>
            </a:extLst>
          </p:cNvPr>
          <p:cNvSpPr>
            <a:spLocks noGrp="1"/>
          </p:cNvSpPr>
          <p:nvPr>
            <p:ph type="title"/>
          </p:nvPr>
        </p:nvSpPr>
        <p:spPr/>
        <p:txBody>
          <a:bodyPr/>
          <a:lstStyle/>
          <a:p>
            <a:r>
              <a:rPr lang="en-US" dirty="0"/>
              <a:t>Executive Summary</a:t>
            </a:r>
            <a:endParaRPr lang="en-CA" dirty="0"/>
          </a:p>
        </p:txBody>
      </p:sp>
      <p:sp>
        <p:nvSpPr>
          <p:cNvPr id="3" name="Slide Number Placeholder 2">
            <a:extLst>
              <a:ext uri="{FF2B5EF4-FFF2-40B4-BE49-F238E27FC236}">
                <a16:creationId xmlns=""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17</a:t>
            </a:fld>
            <a:endParaRPr lang="en-CA"/>
          </a:p>
        </p:txBody>
      </p:sp>
      <p:sp>
        <p:nvSpPr>
          <p:cNvPr id="4" name="TextBox 3">
            <a:extLst>
              <a:ext uri="{FF2B5EF4-FFF2-40B4-BE49-F238E27FC236}">
                <a16:creationId xmlns="" xmlns:a16="http://schemas.microsoft.com/office/drawing/2014/main" id="{CEDC1A52-1A77-4D12-BAD7-ACAC18DECFB7}"/>
              </a:ext>
            </a:extLst>
          </p:cNvPr>
          <p:cNvSpPr txBox="1"/>
          <p:nvPr/>
        </p:nvSpPr>
        <p:spPr>
          <a:xfrm>
            <a:off x="551300" y="1409216"/>
            <a:ext cx="11029511" cy="2986972"/>
          </a:xfrm>
          <a:prstGeom prst="rect">
            <a:avLst/>
          </a:prstGeom>
          <a:noFill/>
        </p:spPr>
        <p:txBody>
          <a:bodyPr wrap="square" rtlCol="0">
            <a:spAutoFit/>
          </a:bodyPr>
          <a:lstStyle/>
          <a:p>
            <a:pPr marL="285750" indent="-285750">
              <a:lnSpc>
                <a:spcPct val="95000"/>
              </a:lnSpc>
              <a:buFont typeface="Arial" panose="020B0604020202020204" pitchFamily="34" charset="0"/>
              <a:buChar char="•"/>
            </a:pPr>
            <a:r>
              <a:rPr lang="en-US" dirty="0">
                <a:solidFill>
                  <a:schemeClr val="bg2"/>
                </a:solidFill>
              </a:rPr>
              <a:t>Proposal to Introduce </a:t>
            </a:r>
            <a:r>
              <a:rPr lang="en-US" dirty="0" smtClean="0">
                <a:solidFill>
                  <a:schemeClr val="bg2"/>
                </a:solidFill>
              </a:rPr>
              <a:t>a new card for Billing </a:t>
            </a:r>
            <a:r>
              <a:rPr lang="en-US" dirty="0">
                <a:solidFill>
                  <a:schemeClr val="bg2"/>
                </a:solidFill>
              </a:rPr>
              <a:t>and </a:t>
            </a:r>
            <a:r>
              <a:rPr lang="en-US" dirty="0" smtClean="0">
                <a:solidFill>
                  <a:schemeClr val="bg2"/>
                </a:solidFill>
              </a:rPr>
              <a:t>Utilities</a:t>
            </a:r>
          </a:p>
          <a:p>
            <a:pPr marL="285750" indent="-285750">
              <a:lnSpc>
                <a:spcPct val="95000"/>
              </a:lnSpc>
              <a:buFont typeface="Arial" panose="020B0604020202020204" pitchFamily="34" charset="0"/>
              <a:buChar char="•"/>
            </a:pPr>
            <a:endParaRPr lang="en-US" dirty="0">
              <a:solidFill>
                <a:schemeClr val="bg2"/>
              </a:solidFill>
            </a:endParaRPr>
          </a:p>
          <a:p>
            <a:pPr marL="285750" indent="-285750">
              <a:lnSpc>
                <a:spcPct val="95000"/>
              </a:lnSpc>
              <a:buFont typeface="Arial" panose="020B0604020202020204" pitchFamily="34" charset="0"/>
              <a:buChar char="•"/>
            </a:pPr>
            <a:r>
              <a:rPr lang="en-US" dirty="0" smtClean="0">
                <a:solidFill>
                  <a:schemeClr val="bg2"/>
                </a:solidFill>
              </a:rPr>
              <a:t>Full Time employees spend a major chunk of their expenses in Billing and Utilities</a:t>
            </a:r>
            <a:endParaRPr lang="en-US" dirty="0">
              <a:solidFill>
                <a:schemeClr val="bg2"/>
              </a:solidFill>
            </a:endParaRPr>
          </a:p>
          <a:p>
            <a:pPr>
              <a:lnSpc>
                <a:spcPct val="95000"/>
              </a:lnSpc>
            </a:pPr>
            <a:endParaRPr lang="en-US" dirty="0">
              <a:solidFill>
                <a:schemeClr val="bg2"/>
              </a:solidFill>
            </a:endParaRPr>
          </a:p>
          <a:p>
            <a:pPr marL="285750" indent="-285750">
              <a:lnSpc>
                <a:spcPct val="95000"/>
              </a:lnSpc>
              <a:buFont typeface="Arial" panose="020B0604020202020204" pitchFamily="34" charset="0"/>
              <a:buChar char="•"/>
            </a:pPr>
            <a:r>
              <a:rPr lang="en-US" b="1" dirty="0" smtClean="0">
                <a:solidFill>
                  <a:schemeClr val="bg2"/>
                </a:solidFill>
              </a:rPr>
              <a:t>Retirees </a:t>
            </a:r>
            <a:r>
              <a:rPr lang="en-US" b="1" dirty="0">
                <a:solidFill>
                  <a:schemeClr val="bg2"/>
                </a:solidFill>
              </a:rPr>
              <a:t>spend the most on Billing and </a:t>
            </a:r>
            <a:r>
              <a:rPr lang="en-US" b="1" dirty="0" smtClean="0">
                <a:solidFill>
                  <a:schemeClr val="bg2"/>
                </a:solidFill>
              </a:rPr>
              <a:t>Utilities and they will be our target cluster.</a:t>
            </a:r>
            <a:endParaRPr lang="en-US" b="1" dirty="0">
              <a:solidFill>
                <a:schemeClr val="bg2"/>
              </a:solidFill>
            </a:endParaRPr>
          </a:p>
          <a:p>
            <a:pPr marL="285750" indent="-285750">
              <a:lnSpc>
                <a:spcPct val="95000"/>
              </a:lnSpc>
              <a:buFont typeface="Arial" panose="020B0604020202020204" pitchFamily="34" charset="0"/>
              <a:buChar char="•"/>
            </a:pPr>
            <a:endParaRPr lang="en-CA" dirty="0">
              <a:solidFill>
                <a:schemeClr val="bg2"/>
              </a:solidFill>
            </a:endParaRPr>
          </a:p>
          <a:p>
            <a:pPr marL="285750" indent="-285750">
              <a:lnSpc>
                <a:spcPct val="95000"/>
              </a:lnSpc>
              <a:buFont typeface="Arial" panose="020B0604020202020204" pitchFamily="34" charset="0"/>
              <a:buChar char="•"/>
            </a:pPr>
            <a:r>
              <a:rPr lang="en-CA" dirty="0">
                <a:solidFill>
                  <a:schemeClr val="bg2"/>
                </a:solidFill>
              </a:rPr>
              <a:t>Target Customers (in </a:t>
            </a:r>
            <a:r>
              <a:rPr lang="en-CA" dirty="0" smtClean="0">
                <a:solidFill>
                  <a:schemeClr val="bg2"/>
                </a:solidFill>
              </a:rPr>
              <a:t>Bills and Utilities)</a:t>
            </a:r>
            <a:endParaRPr lang="en-CA" dirty="0">
              <a:solidFill>
                <a:schemeClr val="bg2"/>
              </a:solidFill>
            </a:endParaRPr>
          </a:p>
          <a:p>
            <a:pPr>
              <a:lnSpc>
                <a:spcPct val="95000"/>
              </a:lnSpc>
            </a:pPr>
            <a:endParaRPr lang="en-CA" dirty="0">
              <a:solidFill>
                <a:schemeClr val="bg2"/>
              </a:solidFill>
            </a:endParaRPr>
          </a:p>
          <a:p>
            <a:pPr marL="742950" lvl="1" indent="-285750">
              <a:lnSpc>
                <a:spcPct val="95000"/>
              </a:lnSpc>
              <a:buFont typeface="Arial" panose="020B0604020202020204" pitchFamily="34" charset="0"/>
              <a:buChar char="•"/>
            </a:pPr>
            <a:r>
              <a:rPr lang="en-CA" dirty="0">
                <a:solidFill>
                  <a:schemeClr val="bg2"/>
                </a:solidFill>
              </a:rPr>
              <a:t>Average age		: </a:t>
            </a:r>
            <a:r>
              <a:rPr lang="en-CA" dirty="0" smtClean="0">
                <a:solidFill>
                  <a:schemeClr val="bg2"/>
                </a:solidFill>
              </a:rPr>
              <a:t>62</a:t>
            </a:r>
          </a:p>
          <a:p>
            <a:pPr marL="742950" lvl="1" indent="-285750">
              <a:lnSpc>
                <a:spcPct val="95000"/>
              </a:lnSpc>
              <a:buFont typeface="Arial" panose="020B0604020202020204" pitchFamily="34" charset="0"/>
              <a:buChar char="•"/>
            </a:pPr>
            <a:r>
              <a:rPr lang="en-CA" dirty="0" smtClean="0">
                <a:solidFill>
                  <a:schemeClr val="bg2"/>
                </a:solidFill>
              </a:rPr>
              <a:t>Average Income 		: CAD </a:t>
            </a:r>
            <a:r>
              <a:rPr lang="en-CA" altLang="en-US" dirty="0" smtClean="0">
                <a:solidFill>
                  <a:schemeClr val="bg2"/>
                </a:solidFill>
              </a:rPr>
              <a:t>56762</a:t>
            </a:r>
            <a:endParaRPr lang="en-CA" dirty="0" smtClean="0">
              <a:solidFill>
                <a:schemeClr val="bg2"/>
              </a:solidFill>
            </a:endParaRPr>
          </a:p>
          <a:p>
            <a:pPr marL="742950" lvl="1" indent="-285750">
              <a:lnSpc>
                <a:spcPct val="95000"/>
              </a:lnSpc>
              <a:buFont typeface="Arial" panose="020B0604020202020204" pitchFamily="34" charset="0"/>
              <a:buChar char="•"/>
            </a:pPr>
            <a:r>
              <a:rPr lang="en-CA" dirty="0" smtClean="0">
                <a:solidFill>
                  <a:schemeClr val="bg2"/>
                </a:solidFill>
              </a:rPr>
              <a:t>Average </a:t>
            </a:r>
            <a:r>
              <a:rPr lang="en-CA" dirty="0">
                <a:solidFill>
                  <a:schemeClr val="bg2"/>
                </a:solidFill>
              </a:rPr>
              <a:t>transaction  	: CAD </a:t>
            </a:r>
            <a:r>
              <a:rPr lang="en-CA" dirty="0" smtClean="0">
                <a:solidFill>
                  <a:schemeClr val="bg2"/>
                </a:solidFill>
              </a:rPr>
              <a:t>67 </a:t>
            </a:r>
            <a:endParaRPr lang="en-CA" dirty="0">
              <a:solidFill>
                <a:schemeClr val="bg2"/>
              </a:solidFill>
            </a:endParaRPr>
          </a:p>
        </p:txBody>
      </p:sp>
    </p:spTree>
    <p:extLst>
      <p:ext uri="{BB962C8B-B14F-4D97-AF65-F5344CB8AC3E}">
        <p14:creationId xmlns:p14="http://schemas.microsoft.com/office/powerpoint/2010/main" val="535258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6891A0-7762-41B4-86CA-2BAE7B9028A4}"/>
              </a:ext>
            </a:extLst>
          </p:cNvPr>
          <p:cNvSpPr>
            <a:spLocks noGrp="1"/>
          </p:cNvSpPr>
          <p:nvPr>
            <p:ph type="title"/>
          </p:nvPr>
        </p:nvSpPr>
        <p:spPr/>
        <p:txBody>
          <a:bodyPr/>
          <a:lstStyle/>
          <a:p>
            <a:r>
              <a:rPr lang="en-US" dirty="0"/>
              <a:t>Presentation of Findings (Question 1)</a:t>
            </a:r>
            <a:endParaRPr lang="en-CA" dirty="0"/>
          </a:p>
        </p:txBody>
      </p:sp>
      <p:sp>
        <p:nvSpPr>
          <p:cNvPr id="3" name="Slide Number Placeholder 2">
            <a:extLst>
              <a:ext uri="{FF2B5EF4-FFF2-40B4-BE49-F238E27FC236}">
                <a16:creationId xmlns=""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18</a:t>
            </a:fld>
            <a:endParaRPr lang="en-CA"/>
          </a:p>
        </p:txBody>
      </p:sp>
      <p:pic>
        <p:nvPicPr>
          <p:cNvPr id="6" name="Picture 5" descr="Transaction Distribution">
            <a:extLst>
              <a:ext uri="{FF2B5EF4-FFF2-40B4-BE49-F238E27FC236}">
                <a16:creationId xmlns="" xmlns:a16="http://schemas.microsoft.com/office/drawing/2014/main" id="{A427FAB1-6B2D-41EB-A0CD-17AE78D8D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9712" y="1143000"/>
            <a:ext cx="6629400" cy="4734348"/>
          </a:xfrm>
          <a:prstGeom prst="rect">
            <a:avLst/>
          </a:prstGeom>
        </p:spPr>
      </p:pic>
      <p:sp>
        <p:nvSpPr>
          <p:cNvPr id="7" name="Rectangle 6">
            <a:extLst>
              <a:ext uri="{FF2B5EF4-FFF2-40B4-BE49-F238E27FC236}">
                <a16:creationId xmlns="" xmlns:a16="http://schemas.microsoft.com/office/drawing/2014/main" id="{AB833946-12DD-47B9-B9DB-93F21B0399EE}"/>
              </a:ext>
            </a:extLst>
          </p:cNvPr>
          <p:cNvSpPr/>
          <p:nvPr/>
        </p:nvSpPr>
        <p:spPr>
          <a:xfrm>
            <a:off x="2488521" y="5867400"/>
            <a:ext cx="7211782" cy="267766"/>
          </a:xfrm>
          <a:prstGeom prst="rect">
            <a:avLst/>
          </a:prstGeom>
        </p:spPr>
        <p:txBody>
          <a:bodyPr wrap="none">
            <a:spAutoFit/>
          </a:bodyPr>
          <a:lstStyle/>
          <a:p>
            <a:pPr>
              <a:lnSpc>
                <a:spcPct val="95000"/>
              </a:lnSpc>
            </a:pPr>
            <a:r>
              <a:rPr lang="en-US" sz="1200" b="1" dirty="0" smtClean="0">
                <a:solidFill>
                  <a:schemeClr val="bg2"/>
                </a:solidFill>
              </a:rPr>
              <a:t>25% Transactions are allocated to Bills and Utilities, which is a good means to use a credit card.</a:t>
            </a:r>
            <a:endParaRPr lang="en-US" sz="1200" b="1" dirty="0">
              <a:solidFill>
                <a:schemeClr val="bg2"/>
              </a:solidFill>
            </a:endParaRPr>
          </a:p>
        </p:txBody>
      </p:sp>
    </p:spTree>
    <p:extLst>
      <p:ext uri="{BB962C8B-B14F-4D97-AF65-F5344CB8AC3E}">
        <p14:creationId xmlns:p14="http://schemas.microsoft.com/office/powerpoint/2010/main" val="2003488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6891A0-7762-41B4-86CA-2BAE7B9028A4}"/>
              </a:ext>
            </a:extLst>
          </p:cNvPr>
          <p:cNvSpPr>
            <a:spLocks noGrp="1"/>
          </p:cNvSpPr>
          <p:nvPr>
            <p:ph type="title"/>
          </p:nvPr>
        </p:nvSpPr>
        <p:spPr>
          <a:xfrm>
            <a:off x="551301" y="381001"/>
            <a:ext cx="10058400" cy="808038"/>
          </a:xfrm>
        </p:spPr>
        <p:txBody>
          <a:bodyPr/>
          <a:lstStyle/>
          <a:p>
            <a:r>
              <a:rPr lang="en-US" dirty="0"/>
              <a:t>Presentation of Findings (Question 1)</a:t>
            </a:r>
            <a:endParaRPr lang="en-CA" dirty="0"/>
          </a:p>
        </p:txBody>
      </p:sp>
      <p:sp>
        <p:nvSpPr>
          <p:cNvPr id="3" name="Slide Number Placeholder 2">
            <a:extLst>
              <a:ext uri="{FF2B5EF4-FFF2-40B4-BE49-F238E27FC236}">
                <a16:creationId xmlns=""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19</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2" y="1281111"/>
            <a:ext cx="5024437" cy="2577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432909" y="3977873"/>
            <a:ext cx="3374642" cy="261610"/>
          </a:xfrm>
          <a:prstGeom prst="rect">
            <a:avLst/>
          </a:prstGeom>
        </p:spPr>
        <p:txBody>
          <a:bodyPr wrap="none">
            <a:spAutoFit/>
          </a:bodyPr>
          <a:lstStyle/>
          <a:p>
            <a:r>
              <a:rPr lang="en-US" sz="1100" b="1" dirty="0">
                <a:solidFill>
                  <a:schemeClr val="bg2"/>
                </a:solidFill>
              </a:rPr>
              <a:t>Retirees spend the most on Billing and Utilities </a:t>
            </a:r>
            <a:endParaRPr lang="en-CA" sz="11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8212" y="1276347"/>
            <a:ext cx="5227915" cy="2577953"/>
          </a:xfrm>
          <a:prstGeom prst="rect">
            <a:avLst/>
          </a:prstGeom>
        </p:spPr>
      </p:pic>
      <p:sp>
        <p:nvSpPr>
          <p:cNvPr id="8" name="Rectangle 7"/>
          <p:cNvSpPr/>
          <p:nvPr/>
        </p:nvSpPr>
        <p:spPr>
          <a:xfrm>
            <a:off x="6475410" y="3977873"/>
            <a:ext cx="4647923" cy="253146"/>
          </a:xfrm>
          <a:prstGeom prst="rect">
            <a:avLst/>
          </a:prstGeom>
        </p:spPr>
        <p:txBody>
          <a:bodyPr wrap="square">
            <a:spAutoFit/>
          </a:bodyPr>
          <a:lstStyle/>
          <a:p>
            <a:pPr>
              <a:lnSpc>
                <a:spcPct val="95000"/>
              </a:lnSpc>
            </a:pPr>
            <a:r>
              <a:rPr lang="en-US" sz="1100" b="1" dirty="0">
                <a:solidFill>
                  <a:schemeClr val="bg2"/>
                </a:solidFill>
              </a:rPr>
              <a:t>Full Time employees spend a major chunk </a:t>
            </a:r>
            <a:r>
              <a:rPr lang="en-US" sz="1100" b="1" dirty="0" smtClean="0">
                <a:solidFill>
                  <a:schemeClr val="bg2"/>
                </a:solidFill>
              </a:rPr>
              <a:t>in </a:t>
            </a:r>
            <a:r>
              <a:rPr lang="en-US" sz="1100" b="1" dirty="0">
                <a:solidFill>
                  <a:schemeClr val="bg2"/>
                </a:solidFill>
              </a:rPr>
              <a:t>Billing and Utilities</a:t>
            </a: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4767" y="4267200"/>
            <a:ext cx="5129212" cy="2276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611" y="4231019"/>
            <a:ext cx="4795837" cy="2192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483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25F066-EE35-46D1-A7BE-28C2BF101310}"/>
              </a:ext>
            </a:extLst>
          </p:cNvPr>
          <p:cNvSpPr>
            <a:spLocks noGrp="1"/>
          </p:cNvSpPr>
          <p:nvPr>
            <p:ph type="title"/>
          </p:nvPr>
        </p:nvSpPr>
        <p:spPr/>
        <p:txBody>
          <a:bodyPr/>
          <a:lstStyle/>
          <a:p>
            <a:r>
              <a:rPr lang="en-US" dirty="0"/>
              <a:t>Overview</a:t>
            </a:r>
          </a:p>
        </p:txBody>
      </p:sp>
      <p:sp>
        <p:nvSpPr>
          <p:cNvPr id="3" name="Slide Number Placeholder 2">
            <a:extLst>
              <a:ext uri="{FF2B5EF4-FFF2-40B4-BE49-F238E27FC236}">
                <a16:creationId xmlns="" xmlns:a16="http://schemas.microsoft.com/office/drawing/2014/main" id="{2852B15A-6992-470D-A36F-511ADBC60392}"/>
              </a:ext>
            </a:extLst>
          </p:cNvPr>
          <p:cNvSpPr>
            <a:spLocks noGrp="1"/>
          </p:cNvSpPr>
          <p:nvPr>
            <p:ph type="sldNum" sz="quarter" idx="12"/>
          </p:nvPr>
        </p:nvSpPr>
        <p:spPr/>
        <p:txBody>
          <a:bodyPr/>
          <a:lstStyle/>
          <a:p>
            <a:fld id="{5CBDBD4D-7B7B-4EC0-AB6E-424933B04FED}" type="slidenum">
              <a:rPr lang="en-US" smtClean="0"/>
              <a:pPr/>
              <a:t>2</a:t>
            </a:fld>
            <a:endParaRPr lang="en-US"/>
          </a:p>
        </p:txBody>
      </p:sp>
      <p:sp>
        <p:nvSpPr>
          <p:cNvPr id="4" name="TextBox 3">
            <a:extLst>
              <a:ext uri="{FF2B5EF4-FFF2-40B4-BE49-F238E27FC236}">
                <a16:creationId xmlns="" xmlns:a16="http://schemas.microsoft.com/office/drawing/2014/main" id="{688DFE22-259F-49FC-8E04-E522CF04DAC0}"/>
              </a:ext>
            </a:extLst>
          </p:cNvPr>
          <p:cNvSpPr txBox="1"/>
          <p:nvPr/>
        </p:nvSpPr>
        <p:spPr>
          <a:xfrm>
            <a:off x="551301" y="1321879"/>
            <a:ext cx="10744200" cy="4565865"/>
          </a:xfrm>
          <a:prstGeom prst="rect">
            <a:avLst/>
          </a:prstGeom>
          <a:noFill/>
        </p:spPr>
        <p:txBody>
          <a:bodyPr wrap="square" rtlCol="0">
            <a:spAutoFit/>
          </a:bodyPr>
          <a:lstStyle/>
          <a:p>
            <a:pPr>
              <a:lnSpc>
                <a:spcPct val="95000"/>
              </a:lnSpc>
            </a:pPr>
            <a:r>
              <a:rPr lang="en-US" dirty="0">
                <a:solidFill>
                  <a:schemeClr val="tx2"/>
                </a:solidFill>
              </a:rPr>
              <a:t>You will have received 3 datasets containing account, customer, and transaction level data.  We are interested in understanding the process you take in answering the following questions.  Please provide the answer and an explanation where applicable.  Questions are broken into two categories:</a:t>
            </a:r>
          </a:p>
          <a:p>
            <a:pPr>
              <a:lnSpc>
                <a:spcPct val="95000"/>
              </a:lnSpc>
            </a:pPr>
            <a:endParaRPr lang="en-US" dirty="0">
              <a:solidFill>
                <a:schemeClr val="tx2"/>
              </a:solidFill>
            </a:endParaRPr>
          </a:p>
          <a:p>
            <a:pPr marL="742950" lvl="1" indent="-285750">
              <a:lnSpc>
                <a:spcPct val="95000"/>
              </a:lnSpc>
              <a:buFont typeface="Wingdings" panose="05000000000000000000" pitchFamily="2" charset="2"/>
              <a:buChar char="§"/>
            </a:pPr>
            <a:r>
              <a:rPr lang="en-US" dirty="0">
                <a:solidFill>
                  <a:schemeClr val="tx2"/>
                </a:solidFill>
              </a:rPr>
              <a:t>Data Manipulation Queries</a:t>
            </a:r>
          </a:p>
          <a:p>
            <a:pPr marL="1200150" lvl="2" indent="-285750">
              <a:lnSpc>
                <a:spcPct val="95000"/>
              </a:lnSpc>
              <a:buFont typeface="Arial" panose="020B0604020202020204" pitchFamily="34" charset="0"/>
              <a:buChar char="•"/>
            </a:pPr>
            <a:r>
              <a:rPr lang="en-US" dirty="0">
                <a:solidFill>
                  <a:schemeClr val="tx2"/>
                </a:solidFill>
              </a:rPr>
              <a:t>These are questions designed to test your understanding of data manipulation and preparation.  Please provide the answer to the question on the Data Manipulation answer slide (slide 5) and provide your queries in the corresponding Data Manipulation queries slides.  You can use any programming language you would like to complete the task.</a:t>
            </a:r>
          </a:p>
          <a:p>
            <a:pPr lvl="2">
              <a:lnSpc>
                <a:spcPct val="95000"/>
              </a:lnSpc>
            </a:pPr>
            <a:endParaRPr lang="en-US" dirty="0">
              <a:solidFill>
                <a:schemeClr val="tx2"/>
              </a:solidFill>
            </a:endParaRPr>
          </a:p>
          <a:p>
            <a:pPr marL="742950" lvl="1" indent="-285750">
              <a:lnSpc>
                <a:spcPct val="95000"/>
              </a:lnSpc>
              <a:buFont typeface="Wingdings" panose="05000000000000000000" pitchFamily="2" charset="2"/>
              <a:buChar char="§"/>
            </a:pPr>
            <a:r>
              <a:rPr lang="en-US" dirty="0">
                <a:solidFill>
                  <a:schemeClr val="tx2"/>
                </a:solidFill>
              </a:rPr>
              <a:t>Business Case</a:t>
            </a:r>
          </a:p>
          <a:p>
            <a:pPr marL="1257300" lvl="2" indent="-342900">
              <a:lnSpc>
                <a:spcPct val="95000"/>
              </a:lnSpc>
              <a:buFont typeface="Arial" panose="020B0604020202020204" pitchFamily="34" charset="0"/>
              <a:buChar char="•"/>
            </a:pPr>
            <a:r>
              <a:rPr lang="en-US" dirty="0">
                <a:solidFill>
                  <a:schemeClr val="tx2"/>
                </a:solidFill>
              </a:rPr>
              <a:t>These questions are designed to test your critical thinking, logic, and problem solving skills.  Please document your approach and present your findings as if you were presenting to an executive (non-technical) business partner. You can use any programming language you would like to complete the task.</a:t>
            </a:r>
          </a:p>
          <a:p>
            <a:pPr marL="1257300" lvl="2" indent="-342900">
              <a:lnSpc>
                <a:spcPct val="95000"/>
              </a:lnSpc>
              <a:buFont typeface="Arial" panose="020B0604020202020204" pitchFamily="34" charset="0"/>
              <a:buChar char="•"/>
            </a:pPr>
            <a:endParaRPr lang="en-US" dirty="0">
              <a:solidFill>
                <a:schemeClr val="tx2"/>
              </a:solidFill>
            </a:endParaRPr>
          </a:p>
          <a:p>
            <a:pPr marL="1200150" lvl="2" indent="-285750">
              <a:lnSpc>
                <a:spcPct val="95000"/>
              </a:lnSpc>
              <a:buFont typeface="Arial" panose="020B0604020202020204" pitchFamily="34" charset="0"/>
              <a:buChar char="•"/>
            </a:pPr>
            <a:endParaRPr lang="en-US" dirty="0">
              <a:solidFill>
                <a:schemeClr val="tx2"/>
              </a:solidFill>
            </a:endParaRPr>
          </a:p>
        </p:txBody>
      </p:sp>
      <p:sp>
        <p:nvSpPr>
          <p:cNvPr id="5" name="TextBox 4">
            <a:extLst>
              <a:ext uri="{FF2B5EF4-FFF2-40B4-BE49-F238E27FC236}">
                <a16:creationId xmlns="" xmlns:a16="http://schemas.microsoft.com/office/drawing/2014/main" id="{FB02EE57-54B8-4C6F-8097-32900B75BCA9}"/>
              </a:ext>
            </a:extLst>
          </p:cNvPr>
          <p:cNvSpPr txBox="1"/>
          <p:nvPr/>
        </p:nvSpPr>
        <p:spPr>
          <a:xfrm>
            <a:off x="551301" y="5629769"/>
            <a:ext cx="10744200" cy="881780"/>
          </a:xfrm>
          <a:prstGeom prst="rect">
            <a:avLst/>
          </a:prstGeom>
          <a:noFill/>
        </p:spPr>
        <p:txBody>
          <a:bodyPr wrap="square" rtlCol="0">
            <a:spAutoFit/>
          </a:bodyPr>
          <a:lstStyle/>
          <a:p>
            <a:pPr>
              <a:lnSpc>
                <a:spcPct val="95000"/>
              </a:lnSpc>
            </a:pPr>
            <a:r>
              <a:rPr lang="en-US" b="1" dirty="0">
                <a:solidFill>
                  <a:srgbClr val="FF0000"/>
                </a:solidFill>
              </a:rPr>
              <a:t>**NOTE**</a:t>
            </a:r>
            <a:r>
              <a:rPr lang="en-US" dirty="0">
                <a:solidFill>
                  <a:srgbClr val="FF0000"/>
                </a:solidFill>
              </a:rPr>
              <a:t>: Please complete your work and include your findings in this deck and send back the completed deck saved as </a:t>
            </a:r>
            <a:r>
              <a:rPr lang="en-US" dirty="0" err="1">
                <a:solidFill>
                  <a:srgbClr val="FF0000"/>
                </a:solidFill>
              </a:rPr>
              <a:t>CandidatePackage_TD_LASTNAME_FIRSTNAME</a:t>
            </a:r>
            <a:r>
              <a:rPr lang="en-US" dirty="0">
                <a:solidFill>
                  <a:srgbClr val="FF0000"/>
                </a:solidFill>
              </a:rPr>
              <a:t>.  Also submit the code used to complete your tasks (e.g. </a:t>
            </a:r>
            <a:r>
              <a:rPr lang="en-US" dirty="0" err="1">
                <a:solidFill>
                  <a:srgbClr val="FF0000"/>
                </a:solidFill>
              </a:rPr>
              <a:t>Jupyter</a:t>
            </a:r>
            <a:r>
              <a:rPr lang="en-US" dirty="0">
                <a:solidFill>
                  <a:srgbClr val="FF0000"/>
                </a:solidFill>
              </a:rPr>
              <a:t> notebook, R code, etc.).</a:t>
            </a:r>
            <a:endParaRPr lang="en-CA" dirty="0">
              <a:solidFill>
                <a:srgbClr val="FF0000"/>
              </a:solidFill>
            </a:endParaRPr>
          </a:p>
        </p:txBody>
      </p:sp>
    </p:spTree>
    <p:extLst>
      <p:ext uri="{BB962C8B-B14F-4D97-AF65-F5344CB8AC3E}">
        <p14:creationId xmlns:p14="http://schemas.microsoft.com/office/powerpoint/2010/main" val="166895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6891A0-7762-41B4-86CA-2BAE7B9028A4}"/>
              </a:ext>
            </a:extLst>
          </p:cNvPr>
          <p:cNvSpPr>
            <a:spLocks noGrp="1"/>
          </p:cNvSpPr>
          <p:nvPr>
            <p:ph type="title"/>
          </p:nvPr>
        </p:nvSpPr>
        <p:spPr/>
        <p:txBody>
          <a:bodyPr/>
          <a:lstStyle/>
          <a:p>
            <a:r>
              <a:rPr lang="en-US" dirty="0"/>
              <a:t>Presentation of Findings (Question 2)</a:t>
            </a:r>
            <a:endParaRPr lang="en-CA" dirty="0"/>
          </a:p>
        </p:txBody>
      </p:sp>
      <p:sp>
        <p:nvSpPr>
          <p:cNvPr id="3" name="Slide Number Placeholder 2">
            <a:extLst>
              <a:ext uri="{FF2B5EF4-FFF2-40B4-BE49-F238E27FC236}">
                <a16:creationId xmlns=""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20</a:t>
            </a:fld>
            <a:endParaRPr lang="en-CA"/>
          </a:p>
        </p:txBody>
      </p:sp>
      <p:sp>
        <p:nvSpPr>
          <p:cNvPr id="9" name="Rectangle 3">
            <a:extLst>
              <a:ext uri="{FF2B5EF4-FFF2-40B4-BE49-F238E27FC236}">
                <a16:creationId xmlns="" xmlns:a16="http://schemas.microsoft.com/office/drawing/2014/main" id="{1CA5F4B2-BACE-40D1-9132-28FD5C0EEA0D}"/>
              </a:ext>
            </a:extLst>
          </p:cNvPr>
          <p:cNvSpPr>
            <a:spLocks noChangeArrowheads="1"/>
          </p:cNvSpPr>
          <p:nvPr/>
        </p:nvSpPr>
        <p:spPr bwMode="auto">
          <a:xfrm>
            <a:off x="3198812" y="5426066"/>
            <a:ext cx="516603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lang="en-CA" sz="1400" b="1" dirty="0">
                <a:solidFill>
                  <a:srgbClr val="00B624"/>
                </a:solidFill>
                <a:latin typeface="Calibri Light" panose="020F0302020204030204" pitchFamily="34" charset="0"/>
              </a:rPr>
              <a:t>Cluster </a:t>
            </a:r>
            <a:r>
              <a:rPr lang="en-CA" sz="1400" b="1" dirty="0" smtClean="0">
                <a:solidFill>
                  <a:srgbClr val="00B624"/>
                </a:solidFill>
                <a:latin typeface="Calibri Light" panose="020F0302020204030204" pitchFamily="34" charset="0"/>
              </a:rPr>
              <a:t>1:  </a:t>
            </a:r>
            <a:r>
              <a:rPr lang="en-CA" sz="1400" b="1" dirty="0">
                <a:solidFill>
                  <a:srgbClr val="00B624"/>
                </a:solidFill>
                <a:latin typeface="Calibri Light" panose="020F0302020204030204" pitchFamily="34" charset="0"/>
              </a:rPr>
              <a:t>Avg Age: 62, Avg Income: 56762, Avg Spending: 67, Count: 99 </a:t>
            </a:r>
            <a:endParaRPr lang="en-CA" sz="1400" b="1" dirty="0" smtClean="0">
              <a:solidFill>
                <a:srgbClr val="00B624"/>
              </a:solidFill>
              <a:latin typeface="Calibri Light" panose="020F0302020204030204" pitchFamily="34" charset="0"/>
            </a:endParaRPr>
          </a:p>
          <a:p>
            <a:pPr lvl="0" eaLnBrk="0" fontAlgn="base" hangingPunct="0">
              <a:spcBef>
                <a:spcPct val="0"/>
              </a:spcBef>
              <a:spcAft>
                <a:spcPct val="0"/>
              </a:spcAft>
            </a:pPr>
            <a:r>
              <a:rPr lang="en-CA" sz="1400" dirty="0" smtClean="0">
                <a:latin typeface="Calibri Light" panose="020F0302020204030204" pitchFamily="34" charset="0"/>
              </a:rPr>
              <a:t>Cluster 2:  </a:t>
            </a:r>
            <a:r>
              <a:rPr lang="en-CA" sz="1400" dirty="0">
                <a:latin typeface="Calibri Light" panose="020F0302020204030204" pitchFamily="34" charset="0"/>
              </a:rPr>
              <a:t>Avg Age: 38, Avg Income: 18788, Avg Spending: 20, Count: 8 </a:t>
            </a:r>
            <a:endParaRPr lang="en-CA" sz="1400" dirty="0" smtClean="0">
              <a:latin typeface="Calibri Light" panose="020F0302020204030204" pitchFamily="34" charset="0"/>
            </a:endParaRPr>
          </a:p>
          <a:p>
            <a:pPr lvl="0" eaLnBrk="0" fontAlgn="base" hangingPunct="0">
              <a:spcBef>
                <a:spcPct val="0"/>
              </a:spcBef>
              <a:spcAft>
                <a:spcPct val="0"/>
              </a:spcAft>
            </a:pPr>
            <a:r>
              <a:rPr lang="en-CA" sz="1400" dirty="0" smtClean="0">
                <a:latin typeface="Calibri Light" panose="020F0302020204030204" pitchFamily="34" charset="0"/>
              </a:rPr>
              <a:t>Cluster 3:  </a:t>
            </a:r>
            <a:r>
              <a:rPr lang="en-CA" sz="1400" dirty="0">
                <a:latin typeface="Calibri Light" panose="020F0302020204030204" pitchFamily="34" charset="0"/>
              </a:rPr>
              <a:t>Avg Age: 49, Avg Income: 81900, Avg Spending: 31, Count: 6</a:t>
            </a:r>
            <a:endParaRPr kumimoji="0" lang="en-US" altLang="en-US" sz="1400" b="0" i="0" u="none" strike="noStrike" cap="none" normalizeH="0" baseline="0" dirty="0">
              <a:ln>
                <a:noFill/>
              </a:ln>
              <a:solidFill>
                <a:schemeClr val="tx1"/>
              </a:solidFill>
              <a:effectLst/>
              <a:latin typeface="Calibri Light" panose="020F03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409" y="1066800"/>
            <a:ext cx="5715000" cy="4034118"/>
          </a:xfrm>
          <a:prstGeom prst="rect">
            <a:avLst/>
          </a:prstGeom>
        </p:spPr>
      </p:pic>
    </p:spTree>
    <p:extLst>
      <p:ext uri="{BB962C8B-B14F-4D97-AF65-F5344CB8AC3E}">
        <p14:creationId xmlns:p14="http://schemas.microsoft.com/office/powerpoint/2010/main" val="4193477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6891A0-7762-41B4-86CA-2BAE7B9028A4}"/>
              </a:ext>
            </a:extLst>
          </p:cNvPr>
          <p:cNvSpPr>
            <a:spLocks noGrp="1"/>
          </p:cNvSpPr>
          <p:nvPr>
            <p:ph type="title"/>
          </p:nvPr>
        </p:nvSpPr>
        <p:spPr/>
        <p:txBody>
          <a:bodyPr/>
          <a:lstStyle/>
          <a:p>
            <a:r>
              <a:rPr lang="en-US" dirty="0"/>
              <a:t>Presentation of Findings (Question 3)</a:t>
            </a:r>
            <a:endParaRPr lang="en-CA" dirty="0"/>
          </a:p>
        </p:txBody>
      </p:sp>
      <p:sp>
        <p:nvSpPr>
          <p:cNvPr id="3" name="Slide Number Placeholder 2">
            <a:extLst>
              <a:ext uri="{FF2B5EF4-FFF2-40B4-BE49-F238E27FC236}">
                <a16:creationId xmlns=""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21</a:t>
            </a:fld>
            <a:endParaRPr lang="en-CA"/>
          </a:p>
        </p:txBody>
      </p:sp>
      <p:sp>
        <p:nvSpPr>
          <p:cNvPr id="4" name="TextBox 3">
            <a:extLst>
              <a:ext uri="{FF2B5EF4-FFF2-40B4-BE49-F238E27FC236}">
                <a16:creationId xmlns="" xmlns:a16="http://schemas.microsoft.com/office/drawing/2014/main" id="{1EF237BC-A4DE-43D9-A7FE-4DD390A8C023}"/>
              </a:ext>
            </a:extLst>
          </p:cNvPr>
          <p:cNvSpPr txBox="1"/>
          <p:nvPr/>
        </p:nvSpPr>
        <p:spPr>
          <a:xfrm>
            <a:off x="551301" y="1189039"/>
            <a:ext cx="11029511" cy="5092163"/>
          </a:xfrm>
          <a:prstGeom prst="rect">
            <a:avLst/>
          </a:prstGeom>
          <a:noFill/>
        </p:spPr>
        <p:txBody>
          <a:bodyPr wrap="square" rtlCol="0">
            <a:spAutoFit/>
          </a:bodyPr>
          <a:lstStyle/>
          <a:p>
            <a:pPr marL="285750" indent="-285750">
              <a:lnSpc>
                <a:spcPct val="95000"/>
              </a:lnSpc>
              <a:buFont typeface="Arial" panose="020B0604020202020204" pitchFamily="34" charset="0"/>
              <a:buChar char="•"/>
            </a:pPr>
            <a:r>
              <a:rPr lang="en-CA" dirty="0">
                <a:solidFill>
                  <a:schemeClr val="bg2"/>
                </a:solidFill>
              </a:rPr>
              <a:t>Target Customers </a:t>
            </a:r>
            <a:endParaRPr lang="en-CA" dirty="0" smtClean="0">
              <a:solidFill>
                <a:schemeClr val="bg2"/>
              </a:solidFill>
            </a:endParaRPr>
          </a:p>
          <a:p>
            <a:pPr marL="285750" indent="-285750">
              <a:lnSpc>
                <a:spcPct val="95000"/>
              </a:lnSpc>
              <a:buFont typeface="Arial" panose="020B0604020202020204" pitchFamily="34" charset="0"/>
              <a:buChar char="•"/>
            </a:pPr>
            <a:endParaRPr lang="en-CA" dirty="0">
              <a:solidFill>
                <a:schemeClr val="bg2"/>
              </a:solidFill>
            </a:endParaRPr>
          </a:p>
          <a:p>
            <a:pPr marL="742950" lvl="1" indent="-285750">
              <a:lnSpc>
                <a:spcPct val="95000"/>
              </a:lnSpc>
              <a:buFont typeface="Arial" panose="020B0604020202020204" pitchFamily="34" charset="0"/>
              <a:buChar char="•"/>
            </a:pPr>
            <a:r>
              <a:rPr lang="en-CA" dirty="0">
                <a:solidFill>
                  <a:schemeClr val="bg2"/>
                </a:solidFill>
              </a:rPr>
              <a:t>Average age		: 62</a:t>
            </a:r>
          </a:p>
          <a:p>
            <a:pPr marL="742950" lvl="1" indent="-285750">
              <a:lnSpc>
                <a:spcPct val="95000"/>
              </a:lnSpc>
              <a:buFont typeface="Arial" panose="020B0604020202020204" pitchFamily="34" charset="0"/>
              <a:buChar char="•"/>
            </a:pPr>
            <a:r>
              <a:rPr lang="en-CA" dirty="0">
                <a:solidFill>
                  <a:schemeClr val="bg2"/>
                </a:solidFill>
              </a:rPr>
              <a:t>Average Income 		: CAD </a:t>
            </a:r>
            <a:r>
              <a:rPr lang="en-CA" altLang="en-US" dirty="0">
                <a:solidFill>
                  <a:schemeClr val="bg2"/>
                </a:solidFill>
              </a:rPr>
              <a:t>56762</a:t>
            </a:r>
            <a:endParaRPr lang="en-CA" dirty="0">
              <a:solidFill>
                <a:schemeClr val="bg2"/>
              </a:solidFill>
            </a:endParaRPr>
          </a:p>
          <a:p>
            <a:pPr marL="742950" lvl="1" indent="-285750">
              <a:lnSpc>
                <a:spcPct val="95000"/>
              </a:lnSpc>
              <a:buFont typeface="Arial" panose="020B0604020202020204" pitchFamily="34" charset="0"/>
              <a:buChar char="•"/>
            </a:pPr>
            <a:r>
              <a:rPr lang="en-CA" dirty="0">
                <a:solidFill>
                  <a:schemeClr val="bg2"/>
                </a:solidFill>
              </a:rPr>
              <a:t>Average transaction  	: CAD 67 </a:t>
            </a:r>
          </a:p>
          <a:p>
            <a:pPr marL="285750" indent="-285750">
              <a:lnSpc>
                <a:spcPct val="95000"/>
              </a:lnSpc>
              <a:buFont typeface="Arial" panose="020B0604020202020204" pitchFamily="34" charset="0"/>
              <a:buChar char="•"/>
            </a:pPr>
            <a:endParaRPr lang="en-CA" dirty="0">
              <a:solidFill>
                <a:schemeClr val="bg2"/>
              </a:solidFill>
            </a:endParaRPr>
          </a:p>
          <a:p>
            <a:pPr marL="285750" indent="-285750">
              <a:lnSpc>
                <a:spcPct val="95000"/>
              </a:lnSpc>
              <a:buFont typeface="Arial" panose="020B0604020202020204" pitchFamily="34" charset="0"/>
              <a:buChar char="•"/>
            </a:pPr>
            <a:r>
              <a:rPr lang="en-CA" dirty="0">
                <a:solidFill>
                  <a:schemeClr val="bg2"/>
                </a:solidFill>
              </a:rPr>
              <a:t>These are the segments with higher incomes and average spending in transfers is significant. A new </a:t>
            </a:r>
            <a:r>
              <a:rPr lang="en-CA" dirty="0" smtClean="0">
                <a:solidFill>
                  <a:schemeClr val="bg2"/>
                </a:solidFill>
              </a:rPr>
              <a:t>launch for such cards </a:t>
            </a:r>
            <a:r>
              <a:rPr lang="en-CA" dirty="0">
                <a:solidFill>
                  <a:schemeClr val="bg2"/>
                </a:solidFill>
              </a:rPr>
              <a:t>will increase these transaction values.</a:t>
            </a:r>
          </a:p>
          <a:p>
            <a:pPr marL="285750" indent="-285750">
              <a:lnSpc>
                <a:spcPct val="95000"/>
              </a:lnSpc>
              <a:buFont typeface="Arial" panose="020B0604020202020204" pitchFamily="34" charset="0"/>
              <a:buChar char="•"/>
            </a:pPr>
            <a:endParaRPr lang="en-CA" dirty="0">
              <a:solidFill>
                <a:schemeClr val="bg2"/>
              </a:solidFill>
            </a:endParaRPr>
          </a:p>
          <a:p>
            <a:pPr marL="285750" indent="-285750">
              <a:lnSpc>
                <a:spcPct val="95000"/>
              </a:lnSpc>
              <a:buFont typeface="Arial" panose="020B0604020202020204" pitchFamily="34" charset="0"/>
              <a:buChar char="•"/>
            </a:pPr>
            <a:r>
              <a:rPr lang="en-CA" dirty="0">
                <a:solidFill>
                  <a:schemeClr val="bg2"/>
                </a:solidFill>
              </a:rPr>
              <a:t>Challenges and Risks in this segments</a:t>
            </a:r>
          </a:p>
          <a:p>
            <a:pPr>
              <a:lnSpc>
                <a:spcPct val="95000"/>
              </a:lnSpc>
            </a:pPr>
            <a:endParaRPr lang="en-CA" dirty="0">
              <a:solidFill>
                <a:schemeClr val="bg2"/>
              </a:solidFill>
            </a:endParaRPr>
          </a:p>
          <a:p>
            <a:pPr marL="742950" lvl="1" indent="-285750">
              <a:lnSpc>
                <a:spcPct val="95000"/>
              </a:lnSpc>
              <a:buFont typeface="Arial" panose="020B0604020202020204" pitchFamily="34" charset="0"/>
              <a:buChar char="•"/>
            </a:pPr>
            <a:r>
              <a:rPr lang="en-CA" dirty="0">
                <a:solidFill>
                  <a:schemeClr val="bg2"/>
                </a:solidFill>
              </a:rPr>
              <a:t>Need more indicators. At Present I am only using Age, Income and transaction.</a:t>
            </a:r>
          </a:p>
          <a:p>
            <a:pPr lvl="1">
              <a:lnSpc>
                <a:spcPct val="95000"/>
              </a:lnSpc>
            </a:pPr>
            <a:endParaRPr lang="en-CA" dirty="0">
              <a:solidFill>
                <a:schemeClr val="bg2"/>
              </a:solidFill>
            </a:endParaRPr>
          </a:p>
          <a:p>
            <a:pPr marL="742950" lvl="1" indent="-285750">
              <a:lnSpc>
                <a:spcPct val="95000"/>
              </a:lnSpc>
              <a:buFont typeface="Arial" panose="020B0604020202020204" pitchFamily="34" charset="0"/>
              <a:buChar char="•"/>
            </a:pPr>
            <a:r>
              <a:rPr lang="en-CA" dirty="0">
                <a:solidFill>
                  <a:schemeClr val="bg2"/>
                </a:solidFill>
              </a:rPr>
              <a:t>Cluster 3 is a good candidate (Age</a:t>
            </a:r>
            <a:r>
              <a:rPr lang="en-US" altLang="en-US" dirty="0" smtClean="0">
                <a:solidFill>
                  <a:srgbClr val="000000"/>
                </a:solidFill>
                <a:latin typeface="Courier New" panose="02070309020205020404" pitchFamily="49" charset="0"/>
              </a:rPr>
              <a:t>:</a:t>
            </a:r>
            <a:r>
              <a:rPr lang="en-US" altLang="en-US" dirty="0" smtClean="0">
                <a:solidFill>
                  <a:schemeClr val="bg2"/>
                </a:solidFill>
              </a:rPr>
              <a:t>49.0</a:t>
            </a:r>
            <a:r>
              <a:rPr lang="en-US" altLang="en-US" dirty="0">
                <a:solidFill>
                  <a:schemeClr val="bg2"/>
                </a:solidFill>
              </a:rPr>
              <a:t>, Avg Income: CAD </a:t>
            </a:r>
            <a:r>
              <a:rPr lang="en-US" altLang="en-US" dirty="0" smtClean="0">
                <a:solidFill>
                  <a:schemeClr val="bg2"/>
                </a:solidFill>
              </a:rPr>
              <a:t>81900, </a:t>
            </a:r>
            <a:r>
              <a:rPr lang="en-US" altLang="en-US" dirty="0">
                <a:solidFill>
                  <a:schemeClr val="bg2"/>
                </a:solidFill>
              </a:rPr>
              <a:t>Avg Transaction: CAD </a:t>
            </a:r>
            <a:r>
              <a:rPr lang="en-US" altLang="en-US" dirty="0" smtClean="0">
                <a:solidFill>
                  <a:schemeClr val="bg2"/>
                </a:solidFill>
              </a:rPr>
              <a:t>31) </a:t>
            </a:r>
            <a:r>
              <a:rPr lang="en-US" altLang="en-US" dirty="0">
                <a:solidFill>
                  <a:schemeClr val="bg2"/>
                </a:solidFill>
              </a:rPr>
              <a:t>However most % of retired populations have high balances in Bills and Utilities. </a:t>
            </a:r>
          </a:p>
          <a:p>
            <a:pPr marL="742950" lvl="1" indent="-285750">
              <a:lnSpc>
                <a:spcPct val="95000"/>
              </a:lnSpc>
              <a:buFont typeface="Arial" panose="020B0604020202020204" pitchFamily="34" charset="0"/>
              <a:buChar char="•"/>
            </a:pPr>
            <a:endParaRPr lang="en-US" altLang="en-US" dirty="0">
              <a:solidFill>
                <a:schemeClr val="bg2"/>
              </a:solidFill>
            </a:endParaRPr>
          </a:p>
          <a:p>
            <a:pPr marL="742950" lvl="1" indent="-285750">
              <a:lnSpc>
                <a:spcPct val="95000"/>
              </a:lnSpc>
              <a:buFont typeface="Arial" panose="020B0604020202020204" pitchFamily="34" charset="0"/>
              <a:buChar char="•"/>
            </a:pPr>
            <a:r>
              <a:rPr lang="en-US" altLang="en-US" dirty="0">
                <a:solidFill>
                  <a:schemeClr val="bg2"/>
                </a:solidFill>
              </a:rPr>
              <a:t>The Cluster range is too small for a new launch. This will scale down the list of final customers that will be targeted towards the launch. There is a risk of loosing some potential customers from other segments / clusters including the high net worth individuals</a:t>
            </a:r>
          </a:p>
        </p:txBody>
      </p:sp>
    </p:spTree>
    <p:extLst>
      <p:ext uri="{BB962C8B-B14F-4D97-AF65-F5344CB8AC3E}">
        <p14:creationId xmlns:p14="http://schemas.microsoft.com/office/powerpoint/2010/main" val="1332848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6891A0-7762-41B4-86CA-2BAE7B9028A4}"/>
              </a:ext>
            </a:extLst>
          </p:cNvPr>
          <p:cNvSpPr>
            <a:spLocks noGrp="1"/>
          </p:cNvSpPr>
          <p:nvPr>
            <p:ph type="title"/>
          </p:nvPr>
        </p:nvSpPr>
        <p:spPr/>
        <p:txBody>
          <a:bodyPr/>
          <a:lstStyle/>
          <a:p>
            <a:r>
              <a:rPr lang="en-US" dirty="0"/>
              <a:t>Your Task</a:t>
            </a:r>
            <a:endParaRPr lang="en-CA" dirty="0"/>
          </a:p>
        </p:txBody>
      </p:sp>
      <p:sp>
        <p:nvSpPr>
          <p:cNvPr id="3" name="Slide Number Placeholder 2">
            <a:extLst>
              <a:ext uri="{FF2B5EF4-FFF2-40B4-BE49-F238E27FC236}">
                <a16:creationId xmlns=""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3</a:t>
            </a:fld>
            <a:endParaRPr lang="en-CA"/>
          </a:p>
        </p:txBody>
      </p:sp>
      <p:sp>
        <p:nvSpPr>
          <p:cNvPr id="4" name="Rectangle 3">
            <a:extLst>
              <a:ext uri="{FF2B5EF4-FFF2-40B4-BE49-F238E27FC236}">
                <a16:creationId xmlns="" xmlns:a16="http://schemas.microsoft.com/office/drawing/2014/main" id="{25BCFEC3-8D62-473B-BE55-918793CD83F3}"/>
              </a:ext>
            </a:extLst>
          </p:cNvPr>
          <p:cNvSpPr/>
          <p:nvPr/>
        </p:nvSpPr>
        <p:spPr>
          <a:xfrm>
            <a:off x="586584" y="1486376"/>
            <a:ext cx="3485711" cy="4531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Data Manipulation</a:t>
            </a:r>
            <a:endParaRPr lang="en-CA" sz="2000" b="1" dirty="0"/>
          </a:p>
        </p:txBody>
      </p:sp>
      <p:sp>
        <p:nvSpPr>
          <p:cNvPr id="5" name="TextBox 4">
            <a:extLst>
              <a:ext uri="{FF2B5EF4-FFF2-40B4-BE49-F238E27FC236}">
                <a16:creationId xmlns="" xmlns:a16="http://schemas.microsoft.com/office/drawing/2014/main" id="{809A6470-3751-4F9F-8555-3748C05D4AC0}"/>
              </a:ext>
            </a:extLst>
          </p:cNvPr>
          <p:cNvSpPr txBox="1"/>
          <p:nvPr/>
        </p:nvSpPr>
        <p:spPr>
          <a:xfrm>
            <a:off x="586584" y="2019776"/>
            <a:ext cx="10744200" cy="3780522"/>
          </a:xfrm>
          <a:prstGeom prst="rect">
            <a:avLst/>
          </a:prstGeom>
          <a:noFill/>
        </p:spPr>
        <p:txBody>
          <a:bodyPr wrap="square" rtlCol="0">
            <a:spAutoFit/>
          </a:bodyPr>
          <a:lstStyle/>
          <a:p>
            <a:pPr marL="342900" indent="-342900">
              <a:lnSpc>
                <a:spcPct val="150000"/>
              </a:lnSpc>
              <a:buFont typeface="+mj-lt"/>
              <a:buAutoNum type="arabicPeriod"/>
            </a:pPr>
            <a:r>
              <a:rPr lang="en-US" dirty="0">
                <a:solidFill>
                  <a:schemeClr val="tx2"/>
                </a:solidFill>
              </a:rPr>
              <a:t>What branch has most number of customers?</a:t>
            </a:r>
          </a:p>
          <a:p>
            <a:pPr marL="342900" indent="-342900">
              <a:lnSpc>
                <a:spcPct val="150000"/>
              </a:lnSpc>
              <a:buFont typeface="+mj-lt"/>
              <a:buAutoNum type="arabicPeriod"/>
            </a:pPr>
            <a:r>
              <a:rPr lang="en-US" dirty="0">
                <a:solidFill>
                  <a:schemeClr val="tx2"/>
                </a:solidFill>
              </a:rPr>
              <a:t>How old is the oldest customer as of 2019-07-01</a:t>
            </a:r>
          </a:p>
          <a:p>
            <a:pPr marL="342900" indent="-342900">
              <a:lnSpc>
                <a:spcPct val="150000"/>
              </a:lnSpc>
              <a:buFont typeface="+mj-lt"/>
              <a:buAutoNum type="arabicPeriod"/>
            </a:pPr>
            <a:r>
              <a:rPr lang="en-US" dirty="0">
                <a:solidFill>
                  <a:schemeClr val="tx2"/>
                </a:solidFill>
              </a:rPr>
              <a:t>How many accounts does the oldest customer have?</a:t>
            </a:r>
          </a:p>
          <a:p>
            <a:pPr marL="342900" indent="-342900">
              <a:lnSpc>
                <a:spcPct val="150000"/>
              </a:lnSpc>
              <a:buFont typeface="+mj-lt"/>
              <a:buAutoNum type="arabicPeriod"/>
            </a:pPr>
            <a:r>
              <a:rPr lang="en-US" dirty="0">
                <a:solidFill>
                  <a:schemeClr val="tx2"/>
                </a:solidFill>
              </a:rPr>
              <a:t>How many transactions went to Starbucks in April?</a:t>
            </a:r>
          </a:p>
          <a:p>
            <a:pPr marL="342900" indent="-342900">
              <a:lnSpc>
                <a:spcPct val="150000"/>
              </a:lnSpc>
              <a:buFont typeface="+mj-lt"/>
              <a:buAutoNum type="arabicPeriod"/>
            </a:pPr>
            <a:r>
              <a:rPr lang="en-US" dirty="0">
                <a:solidFill>
                  <a:schemeClr val="tx2"/>
                </a:solidFill>
              </a:rPr>
              <a:t>How much was spent on Starbucks in April?</a:t>
            </a:r>
          </a:p>
          <a:p>
            <a:pPr marL="342900" indent="-342900">
              <a:lnSpc>
                <a:spcPct val="150000"/>
              </a:lnSpc>
              <a:buFont typeface="+mj-lt"/>
              <a:buAutoNum type="arabicPeriod"/>
            </a:pPr>
            <a:r>
              <a:rPr lang="en-CA" dirty="0">
                <a:solidFill>
                  <a:schemeClr val="tx2"/>
                </a:solidFill>
              </a:rPr>
              <a:t>Hypothesis Testing: Is the average spend at Starbucks (statistically) significantly different in April compared to June? </a:t>
            </a:r>
            <a:endParaRPr lang="en-US" dirty="0">
              <a:solidFill>
                <a:schemeClr val="tx2"/>
              </a:solidFill>
            </a:endParaRPr>
          </a:p>
          <a:p>
            <a:pPr marL="342900" indent="-342900">
              <a:lnSpc>
                <a:spcPct val="150000"/>
              </a:lnSpc>
              <a:buFont typeface="+mj-lt"/>
              <a:buAutoNum type="arabicPeriod"/>
            </a:pPr>
            <a:r>
              <a:rPr lang="en-CA" dirty="0">
                <a:solidFill>
                  <a:schemeClr val="tx2"/>
                </a:solidFill>
              </a:rPr>
              <a:t>Which date exhibited the highest average spend above trend at Starbucks (based on a 10-period moving average, ignoring missing dates)?</a:t>
            </a:r>
          </a:p>
        </p:txBody>
      </p:sp>
    </p:spTree>
    <p:extLst>
      <p:ext uri="{BB962C8B-B14F-4D97-AF65-F5344CB8AC3E}">
        <p14:creationId xmlns:p14="http://schemas.microsoft.com/office/powerpoint/2010/main" val="294879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BDBD4D-7B7B-4EC0-AB6E-424933B04FED}" type="slidenum">
              <a:rPr lang="en-US" smtClean="0"/>
              <a:pPr/>
              <a:t>4</a:t>
            </a:fld>
            <a:endParaRPr lang="en-US" dirty="0"/>
          </a:p>
        </p:txBody>
      </p:sp>
      <p:sp>
        <p:nvSpPr>
          <p:cNvPr id="18" name="Rectangle 17"/>
          <p:cNvSpPr/>
          <p:nvPr/>
        </p:nvSpPr>
        <p:spPr>
          <a:xfrm>
            <a:off x="-1" y="-27236"/>
            <a:ext cx="12188825" cy="70085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rgbClr val="FFFFFF"/>
              </a:solidFill>
            </a:endParaRPr>
          </a:p>
        </p:txBody>
      </p:sp>
      <p:sp>
        <p:nvSpPr>
          <p:cNvPr id="19" name="TextBox 18"/>
          <p:cNvSpPr txBox="1"/>
          <p:nvPr/>
        </p:nvSpPr>
        <p:spPr>
          <a:xfrm>
            <a:off x="761801" y="2998623"/>
            <a:ext cx="9827240" cy="560007"/>
          </a:xfrm>
          <a:prstGeom prst="rect">
            <a:avLst/>
          </a:prstGeom>
          <a:noFill/>
        </p:spPr>
        <p:txBody>
          <a:bodyPr wrap="square" rtlCol="0">
            <a:spAutoFit/>
          </a:bodyPr>
          <a:lstStyle/>
          <a:p>
            <a:pPr>
              <a:lnSpc>
                <a:spcPct val="95000"/>
              </a:lnSpc>
            </a:pPr>
            <a:r>
              <a:rPr lang="en-US" sz="3199" b="1" dirty="0">
                <a:solidFill>
                  <a:srgbClr val="FFFFFF"/>
                </a:solidFill>
              </a:rPr>
              <a:t>Data</a:t>
            </a:r>
            <a:r>
              <a:rPr lang="en-US" sz="3200" dirty="0">
                <a:solidFill>
                  <a:schemeClr val="tx2"/>
                </a:solidFill>
              </a:rPr>
              <a:t> </a:t>
            </a:r>
            <a:r>
              <a:rPr lang="en-US" sz="3199" b="1" dirty="0">
                <a:solidFill>
                  <a:srgbClr val="FFFFFF"/>
                </a:solidFill>
              </a:rPr>
              <a:t>Manipulation Questions</a:t>
            </a:r>
          </a:p>
        </p:txBody>
      </p:sp>
      <p:sp>
        <p:nvSpPr>
          <p:cNvPr id="20" name="Oval 19"/>
          <p:cNvSpPr/>
          <p:nvPr/>
        </p:nvSpPr>
        <p:spPr bwMode="auto">
          <a:xfrm>
            <a:off x="200838" y="3083865"/>
            <a:ext cx="408603" cy="389521"/>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noAutofit/>
          </a:bodyPr>
          <a:lstStyle/>
          <a:p>
            <a:pPr fontAlgn="base">
              <a:spcBef>
                <a:spcPct val="20000"/>
              </a:spcBef>
              <a:spcAft>
                <a:spcPct val="0"/>
              </a:spcAft>
              <a:buClr>
                <a:srgbClr val="8CC63F"/>
              </a:buClr>
            </a:pPr>
            <a:r>
              <a:rPr lang="en-US" sz="1999" b="1" dirty="0">
                <a:solidFill>
                  <a:schemeClr val="bg2"/>
                </a:solidFill>
              </a:rPr>
              <a:t>1</a:t>
            </a:r>
          </a:p>
        </p:txBody>
      </p:sp>
    </p:spTree>
    <p:extLst>
      <p:ext uri="{BB962C8B-B14F-4D97-AF65-F5344CB8AC3E}">
        <p14:creationId xmlns:p14="http://schemas.microsoft.com/office/powerpoint/2010/main" val="2433241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6891A0-7762-41B4-86CA-2BAE7B9028A4}"/>
              </a:ext>
            </a:extLst>
          </p:cNvPr>
          <p:cNvSpPr>
            <a:spLocks noGrp="1"/>
          </p:cNvSpPr>
          <p:nvPr>
            <p:ph type="title"/>
          </p:nvPr>
        </p:nvSpPr>
        <p:spPr/>
        <p:txBody>
          <a:bodyPr/>
          <a:lstStyle/>
          <a:p>
            <a:r>
              <a:rPr lang="en-US" dirty="0"/>
              <a:t>Data Manipulation Query Answer Summary Page</a:t>
            </a:r>
            <a:endParaRPr lang="en-CA" dirty="0"/>
          </a:p>
        </p:txBody>
      </p:sp>
      <p:sp>
        <p:nvSpPr>
          <p:cNvPr id="3" name="Slide Number Placeholder 2">
            <a:extLst>
              <a:ext uri="{FF2B5EF4-FFF2-40B4-BE49-F238E27FC236}">
                <a16:creationId xmlns=""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5</a:t>
            </a:fld>
            <a:endParaRPr lang="en-CA"/>
          </a:p>
        </p:txBody>
      </p:sp>
      <p:sp>
        <p:nvSpPr>
          <p:cNvPr id="5" name="TextBox 4">
            <a:extLst>
              <a:ext uri="{FF2B5EF4-FFF2-40B4-BE49-F238E27FC236}">
                <a16:creationId xmlns="" xmlns:a16="http://schemas.microsoft.com/office/drawing/2014/main" id="{809A6470-3751-4F9F-8555-3748C05D4AC0}"/>
              </a:ext>
            </a:extLst>
          </p:cNvPr>
          <p:cNvSpPr txBox="1"/>
          <p:nvPr/>
        </p:nvSpPr>
        <p:spPr>
          <a:xfrm>
            <a:off x="531812" y="990600"/>
            <a:ext cx="11486711" cy="5586658"/>
          </a:xfrm>
          <a:prstGeom prst="rect">
            <a:avLst/>
          </a:prstGeom>
          <a:noFill/>
        </p:spPr>
        <p:txBody>
          <a:bodyPr wrap="square" rtlCol="0">
            <a:spAutoFit/>
          </a:bodyPr>
          <a:lstStyle/>
          <a:p>
            <a:pPr marL="342900" indent="-342900">
              <a:lnSpc>
                <a:spcPct val="150000"/>
              </a:lnSpc>
              <a:buFont typeface="+mj-lt"/>
              <a:buAutoNum type="arabicPeriod"/>
            </a:pPr>
            <a:r>
              <a:rPr lang="en-US" sz="1600" dirty="0">
                <a:solidFill>
                  <a:schemeClr val="tx2"/>
                </a:solidFill>
              </a:rPr>
              <a:t>What branch has most number of customers?</a:t>
            </a:r>
          </a:p>
          <a:p>
            <a:pPr marL="800100" lvl="1" indent="-342900">
              <a:lnSpc>
                <a:spcPct val="150000"/>
              </a:lnSpc>
              <a:buFont typeface="Arial" panose="020B0604020202020204" pitchFamily="34" charset="0"/>
              <a:buChar char="•"/>
            </a:pPr>
            <a:r>
              <a:rPr lang="en-US" sz="1600" b="1" dirty="0">
                <a:solidFill>
                  <a:schemeClr val="bg2"/>
                </a:solidFill>
              </a:rPr>
              <a:t>ANSWER: </a:t>
            </a:r>
            <a:r>
              <a:rPr lang="en-US" sz="1600" b="1" dirty="0">
                <a:solidFill>
                  <a:srgbClr val="FF0000"/>
                </a:solidFill>
              </a:rPr>
              <a:t>1029</a:t>
            </a:r>
          </a:p>
          <a:p>
            <a:pPr marL="342900" indent="-342900">
              <a:lnSpc>
                <a:spcPct val="150000"/>
              </a:lnSpc>
              <a:buFont typeface="+mj-lt"/>
              <a:buAutoNum type="arabicPeriod"/>
            </a:pPr>
            <a:r>
              <a:rPr lang="en-US" sz="1600" dirty="0">
                <a:solidFill>
                  <a:schemeClr val="tx2"/>
                </a:solidFill>
              </a:rPr>
              <a:t>How old is the oldest customer as of 2019-07-01?</a:t>
            </a:r>
          </a:p>
          <a:p>
            <a:pPr marL="800100" lvl="1" indent="-342900">
              <a:lnSpc>
                <a:spcPct val="150000"/>
              </a:lnSpc>
              <a:buFont typeface="Arial" panose="020B0604020202020204" pitchFamily="34" charset="0"/>
              <a:buChar char="•"/>
            </a:pPr>
            <a:r>
              <a:rPr lang="en-US" sz="1600" b="1" dirty="0">
                <a:solidFill>
                  <a:schemeClr val="bg2"/>
                </a:solidFill>
              </a:rPr>
              <a:t>ANSWER: </a:t>
            </a:r>
            <a:r>
              <a:rPr lang="en-US" sz="1600" b="1" dirty="0">
                <a:solidFill>
                  <a:srgbClr val="FF0000"/>
                </a:solidFill>
              </a:rPr>
              <a:t>107</a:t>
            </a:r>
          </a:p>
          <a:p>
            <a:pPr marL="342900" indent="-342900">
              <a:lnSpc>
                <a:spcPct val="150000"/>
              </a:lnSpc>
              <a:buFont typeface="+mj-lt"/>
              <a:buAutoNum type="arabicPeriod"/>
            </a:pPr>
            <a:r>
              <a:rPr lang="en-US" sz="1600" dirty="0">
                <a:solidFill>
                  <a:schemeClr val="tx2"/>
                </a:solidFill>
              </a:rPr>
              <a:t>How many accounts does the oldest customer have?</a:t>
            </a:r>
          </a:p>
          <a:p>
            <a:pPr marL="800100" lvl="1" indent="-342900">
              <a:lnSpc>
                <a:spcPct val="150000"/>
              </a:lnSpc>
              <a:buFont typeface="Arial" panose="020B0604020202020204" pitchFamily="34" charset="0"/>
              <a:buChar char="•"/>
            </a:pPr>
            <a:r>
              <a:rPr lang="en-US" sz="1600" b="1" dirty="0">
                <a:solidFill>
                  <a:schemeClr val="bg2"/>
                </a:solidFill>
              </a:rPr>
              <a:t>ANSWER: </a:t>
            </a:r>
            <a:r>
              <a:rPr lang="en-US" sz="1600" b="1" dirty="0">
                <a:solidFill>
                  <a:srgbClr val="FF0000"/>
                </a:solidFill>
              </a:rPr>
              <a:t>2</a:t>
            </a:r>
            <a:endParaRPr lang="en-US" sz="1600" dirty="0">
              <a:solidFill>
                <a:schemeClr val="tx2"/>
              </a:solidFill>
            </a:endParaRPr>
          </a:p>
          <a:p>
            <a:pPr marL="342900" indent="-342900">
              <a:lnSpc>
                <a:spcPct val="150000"/>
              </a:lnSpc>
              <a:buFont typeface="+mj-lt"/>
              <a:buAutoNum type="arabicPeriod"/>
            </a:pPr>
            <a:r>
              <a:rPr lang="en-US" sz="1600" dirty="0">
                <a:solidFill>
                  <a:schemeClr val="tx2"/>
                </a:solidFill>
              </a:rPr>
              <a:t>How many transactions went to Starbucks in April?</a:t>
            </a:r>
          </a:p>
          <a:p>
            <a:pPr marL="800100" lvl="1" indent="-342900">
              <a:lnSpc>
                <a:spcPct val="150000"/>
              </a:lnSpc>
              <a:buFont typeface="Arial" panose="020B0604020202020204" pitchFamily="34" charset="0"/>
              <a:buChar char="•"/>
            </a:pPr>
            <a:r>
              <a:rPr lang="en-US" sz="1600" b="1" dirty="0">
                <a:solidFill>
                  <a:schemeClr val="bg2"/>
                </a:solidFill>
              </a:rPr>
              <a:t>ANSWER: </a:t>
            </a:r>
            <a:r>
              <a:rPr lang="en-US" sz="1600" b="1" dirty="0">
                <a:solidFill>
                  <a:srgbClr val="FF0000"/>
                </a:solidFill>
              </a:rPr>
              <a:t>395</a:t>
            </a:r>
            <a:endParaRPr lang="en-US" sz="1600" dirty="0">
              <a:solidFill>
                <a:schemeClr val="tx2"/>
              </a:solidFill>
            </a:endParaRPr>
          </a:p>
          <a:p>
            <a:pPr marL="342900" indent="-342900">
              <a:lnSpc>
                <a:spcPct val="150000"/>
              </a:lnSpc>
              <a:buFont typeface="+mj-lt"/>
              <a:buAutoNum type="arabicPeriod"/>
            </a:pPr>
            <a:r>
              <a:rPr lang="en-US" sz="1600" dirty="0">
                <a:solidFill>
                  <a:schemeClr val="tx2"/>
                </a:solidFill>
              </a:rPr>
              <a:t>How much was spent on Starbucks in April?</a:t>
            </a:r>
            <a:endParaRPr lang="en-US" sz="1600" b="1" dirty="0">
              <a:solidFill>
                <a:srgbClr val="FF0000"/>
              </a:solidFill>
            </a:endParaRPr>
          </a:p>
          <a:p>
            <a:pPr marL="800100" lvl="1" indent="-342900">
              <a:lnSpc>
                <a:spcPct val="150000"/>
              </a:lnSpc>
              <a:buFont typeface="Arial" panose="020B0604020202020204" pitchFamily="34" charset="0"/>
              <a:buChar char="•"/>
            </a:pPr>
            <a:r>
              <a:rPr lang="en-US" sz="1600" b="1" dirty="0">
                <a:solidFill>
                  <a:schemeClr val="bg2"/>
                </a:solidFill>
              </a:rPr>
              <a:t>ANSWER: </a:t>
            </a:r>
            <a:r>
              <a:rPr lang="en-US" sz="1600" b="1" dirty="0">
                <a:solidFill>
                  <a:srgbClr val="FF0000"/>
                </a:solidFill>
              </a:rPr>
              <a:t>1720.87</a:t>
            </a:r>
          </a:p>
          <a:p>
            <a:pPr marL="342900" indent="-342900">
              <a:lnSpc>
                <a:spcPct val="150000"/>
              </a:lnSpc>
              <a:buFont typeface="+mj-lt"/>
              <a:buAutoNum type="arabicPeriod"/>
            </a:pPr>
            <a:r>
              <a:rPr lang="en-CA" sz="1600" dirty="0">
                <a:solidFill>
                  <a:schemeClr val="tx2"/>
                </a:solidFill>
              </a:rPr>
              <a:t>Hypothesis Testing: Is the average spend at Starbucks (statistically) significantly different in April compared to June? </a:t>
            </a:r>
            <a:endParaRPr lang="en-US" sz="1600" dirty="0">
              <a:solidFill>
                <a:schemeClr val="tx2"/>
              </a:solidFill>
            </a:endParaRPr>
          </a:p>
          <a:p>
            <a:pPr marL="800100" lvl="1" indent="-342900">
              <a:lnSpc>
                <a:spcPct val="150000"/>
              </a:lnSpc>
              <a:buFont typeface="Arial" panose="020B0604020202020204" pitchFamily="34" charset="0"/>
              <a:buChar char="•"/>
            </a:pPr>
            <a:r>
              <a:rPr lang="en-US" sz="1600" b="1" dirty="0">
                <a:solidFill>
                  <a:schemeClr val="bg2"/>
                </a:solidFill>
              </a:rPr>
              <a:t>ANSWER: </a:t>
            </a:r>
            <a:r>
              <a:rPr lang="en-US" sz="1600" b="1" dirty="0">
                <a:solidFill>
                  <a:srgbClr val="FF0000"/>
                </a:solidFill>
              </a:rPr>
              <a:t>No</a:t>
            </a:r>
          </a:p>
          <a:p>
            <a:pPr marL="342900" indent="-342900">
              <a:lnSpc>
                <a:spcPct val="150000"/>
              </a:lnSpc>
              <a:buFont typeface="+mj-lt"/>
              <a:buAutoNum type="arabicPeriod"/>
            </a:pPr>
            <a:r>
              <a:rPr lang="en-CA" sz="1600" dirty="0">
                <a:solidFill>
                  <a:schemeClr val="tx2"/>
                </a:solidFill>
              </a:rPr>
              <a:t>Which date exhibited the highest average spend above trend at Starbucks (based on a 10-period moving average, ignoring missing dates)?</a:t>
            </a:r>
          </a:p>
          <a:p>
            <a:pPr marL="800100" lvl="1" indent="-342900">
              <a:lnSpc>
                <a:spcPct val="150000"/>
              </a:lnSpc>
              <a:buFont typeface="Arial" panose="020B0604020202020204" pitchFamily="34" charset="0"/>
              <a:buChar char="•"/>
            </a:pPr>
            <a:r>
              <a:rPr lang="en-US" sz="1600" b="1" dirty="0">
                <a:solidFill>
                  <a:schemeClr val="bg2"/>
                </a:solidFill>
              </a:rPr>
              <a:t>ANSWER: </a:t>
            </a:r>
            <a:r>
              <a:rPr lang="en-US" sz="1600" b="1" dirty="0">
                <a:solidFill>
                  <a:srgbClr val="FF0000"/>
                </a:solidFill>
              </a:rPr>
              <a:t>2018-06-22</a:t>
            </a:r>
          </a:p>
        </p:txBody>
      </p:sp>
    </p:spTree>
    <p:extLst>
      <p:ext uri="{BB962C8B-B14F-4D97-AF65-F5344CB8AC3E}">
        <p14:creationId xmlns:p14="http://schemas.microsoft.com/office/powerpoint/2010/main" val="13069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6891A0-7762-41B4-86CA-2BAE7B9028A4}"/>
              </a:ext>
            </a:extLst>
          </p:cNvPr>
          <p:cNvSpPr>
            <a:spLocks noGrp="1"/>
          </p:cNvSpPr>
          <p:nvPr>
            <p:ph type="title"/>
          </p:nvPr>
        </p:nvSpPr>
        <p:spPr/>
        <p:txBody>
          <a:bodyPr/>
          <a:lstStyle/>
          <a:p>
            <a:r>
              <a:rPr lang="en-US" dirty="0"/>
              <a:t>Data Manipulation Query 1: Branch with most customers</a:t>
            </a:r>
            <a:endParaRPr lang="en-CA" dirty="0"/>
          </a:p>
        </p:txBody>
      </p:sp>
      <p:sp>
        <p:nvSpPr>
          <p:cNvPr id="3" name="Slide Number Placeholder 2">
            <a:extLst>
              <a:ext uri="{FF2B5EF4-FFF2-40B4-BE49-F238E27FC236}">
                <a16:creationId xmlns=""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6</a:t>
            </a:fld>
            <a:endParaRPr lang="en-CA"/>
          </a:p>
        </p:txBody>
      </p:sp>
      <p:sp>
        <p:nvSpPr>
          <p:cNvPr id="5" name="TextBox 4">
            <a:extLst>
              <a:ext uri="{FF2B5EF4-FFF2-40B4-BE49-F238E27FC236}">
                <a16:creationId xmlns="" xmlns:a16="http://schemas.microsoft.com/office/drawing/2014/main" id="{809A6470-3751-4F9F-8555-3748C05D4AC0}"/>
              </a:ext>
            </a:extLst>
          </p:cNvPr>
          <p:cNvSpPr txBox="1"/>
          <p:nvPr/>
        </p:nvSpPr>
        <p:spPr>
          <a:xfrm>
            <a:off x="586584" y="1275973"/>
            <a:ext cx="10744200" cy="1200329"/>
          </a:xfrm>
          <a:prstGeom prst="rect">
            <a:avLst/>
          </a:prstGeom>
          <a:noFill/>
        </p:spPr>
        <p:txBody>
          <a:bodyPr wrap="square" rtlCol="0">
            <a:spAutoFit/>
          </a:bodyPr>
          <a:lstStyle/>
          <a:p>
            <a:r>
              <a:rPr lang="en-CA" b="1" dirty="0">
                <a:solidFill>
                  <a:schemeClr val="tx2"/>
                </a:solidFill>
              </a:rPr>
              <a:t>select branchNumber, count(id) from accts group by branchNumber order by count(id) desc LIMIT 1;</a:t>
            </a:r>
          </a:p>
          <a:p>
            <a:endParaRPr lang="en-CA" b="1" dirty="0">
              <a:solidFill>
                <a:schemeClr val="tx2"/>
              </a:solidFill>
            </a:endParaRPr>
          </a:p>
          <a:p>
            <a:r>
              <a:rPr lang="en-CA" b="1" dirty="0">
                <a:solidFill>
                  <a:schemeClr val="tx2"/>
                </a:solidFill>
              </a:rPr>
              <a:t>Output : </a:t>
            </a:r>
            <a:r>
              <a:rPr lang="en-CA" b="1" dirty="0">
                <a:solidFill>
                  <a:srgbClr val="FF0000"/>
                </a:solidFill>
              </a:rPr>
              <a:t>1029</a:t>
            </a:r>
            <a:endParaRPr lang="en-US" b="1" dirty="0">
              <a:solidFill>
                <a:srgbClr val="FF0000"/>
              </a:solidFill>
            </a:endParaRPr>
          </a:p>
        </p:txBody>
      </p:sp>
    </p:spTree>
    <p:extLst>
      <p:ext uri="{BB962C8B-B14F-4D97-AF65-F5344CB8AC3E}">
        <p14:creationId xmlns:p14="http://schemas.microsoft.com/office/powerpoint/2010/main" val="231102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6891A0-7762-41B4-86CA-2BAE7B9028A4}"/>
              </a:ext>
            </a:extLst>
          </p:cNvPr>
          <p:cNvSpPr>
            <a:spLocks noGrp="1"/>
          </p:cNvSpPr>
          <p:nvPr>
            <p:ph type="title"/>
          </p:nvPr>
        </p:nvSpPr>
        <p:spPr/>
        <p:txBody>
          <a:bodyPr/>
          <a:lstStyle/>
          <a:p>
            <a:r>
              <a:rPr lang="en-US" dirty="0"/>
              <a:t>Data Manipulation Query 2: Oldest customer as of 2019-07-01</a:t>
            </a:r>
            <a:endParaRPr lang="en-CA" dirty="0"/>
          </a:p>
        </p:txBody>
      </p:sp>
      <p:sp>
        <p:nvSpPr>
          <p:cNvPr id="3" name="Slide Number Placeholder 2">
            <a:extLst>
              <a:ext uri="{FF2B5EF4-FFF2-40B4-BE49-F238E27FC236}">
                <a16:creationId xmlns=""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7</a:t>
            </a:fld>
            <a:endParaRPr lang="en-CA"/>
          </a:p>
        </p:txBody>
      </p:sp>
      <p:sp>
        <p:nvSpPr>
          <p:cNvPr id="5" name="TextBox 4">
            <a:extLst>
              <a:ext uri="{FF2B5EF4-FFF2-40B4-BE49-F238E27FC236}">
                <a16:creationId xmlns="" xmlns:a16="http://schemas.microsoft.com/office/drawing/2014/main" id="{809A6470-3751-4F9F-8555-3748C05D4AC0}"/>
              </a:ext>
            </a:extLst>
          </p:cNvPr>
          <p:cNvSpPr txBox="1"/>
          <p:nvPr/>
        </p:nvSpPr>
        <p:spPr>
          <a:xfrm>
            <a:off x="586584" y="1275973"/>
            <a:ext cx="10744200" cy="3416320"/>
          </a:xfrm>
          <a:prstGeom prst="rect">
            <a:avLst/>
          </a:prstGeom>
          <a:noFill/>
        </p:spPr>
        <p:txBody>
          <a:bodyPr wrap="square" rtlCol="0">
            <a:spAutoFit/>
          </a:bodyPr>
          <a:lstStyle/>
          <a:p>
            <a:r>
              <a:rPr lang="en-CA" b="1" dirty="0">
                <a:solidFill>
                  <a:schemeClr val="tx2"/>
                </a:solidFill>
              </a:rPr>
              <a:t>SELECT id, right(birthdate,4) FROM Custs Order BY right(birthdate,4);</a:t>
            </a:r>
          </a:p>
          <a:p>
            <a:endParaRPr lang="en-CA" b="1" dirty="0">
              <a:solidFill>
                <a:schemeClr val="tx2"/>
              </a:solidFill>
            </a:endParaRPr>
          </a:p>
          <a:p>
            <a:r>
              <a:rPr lang="en-CA" b="1" dirty="0">
                <a:solidFill>
                  <a:schemeClr val="tx2"/>
                </a:solidFill>
              </a:rPr>
              <a:t>Output : 1912</a:t>
            </a:r>
          </a:p>
          <a:p>
            <a:endParaRPr lang="en-CA" b="1" dirty="0">
              <a:solidFill>
                <a:schemeClr val="tx2"/>
              </a:solidFill>
            </a:endParaRPr>
          </a:p>
          <a:p>
            <a:r>
              <a:rPr lang="en-CA" b="1" dirty="0">
                <a:solidFill>
                  <a:schemeClr val="tx2"/>
                </a:solidFill>
              </a:rPr>
              <a:t>SELECT birthdate FROM Custs where id = 'fe51c153-fbec-4b64-9b00-2530035ef0e1_522519ff-5e56-4d8a-9888-560f2cde4938’;</a:t>
            </a:r>
          </a:p>
          <a:p>
            <a:endParaRPr lang="en-CA" b="1" dirty="0">
              <a:solidFill>
                <a:schemeClr val="tx2"/>
              </a:solidFill>
            </a:endParaRPr>
          </a:p>
          <a:p>
            <a:r>
              <a:rPr lang="en-CA" b="1" dirty="0">
                <a:solidFill>
                  <a:schemeClr val="tx2"/>
                </a:solidFill>
              </a:rPr>
              <a:t>Output : 10/22/1912</a:t>
            </a:r>
          </a:p>
          <a:p>
            <a:endParaRPr lang="en-CA" b="1" dirty="0">
              <a:solidFill>
                <a:schemeClr val="tx2"/>
              </a:solidFill>
            </a:endParaRPr>
          </a:p>
          <a:p>
            <a:r>
              <a:rPr lang="en-CA" b="1" dirty="0">
                <a:solidFill>
                  <a:schemeClr val="tx2"/>
                </a:solidFill>
              </a:rPr>
              <a:t>Select DateDiff(year,'10/22/1912','2019/07/01') as DateDiff</a:t>
            </a:r>
          </a:p>
          <a:p>
            <a:endParaRPr lang="en-CA" b="1" dirty="0">
              <a:solidFill>
                <a:schemeClr val="tx2"/>
              </a:solidFill>
            </a:endParaRPr>
          </a:p>
          <a:p>
            <a:r>
              <a:rPr lang="en-CA" b="1" dirty="0">
                <a:solidFill>
                  <a:schemeClr val="tx2"/>
                </a:solidFill>
              </a:rPr>
              <a:t>Output : </a:t>
            </a:r>
            <a:r>
              <a:rPr lang="en-CA" b="1" dirty="0">
                <a:solidFill>
                  <a:srgbClr val="FF0000"/>
                </a:solidFill>
              </a:rPr>
              <a:t>107 years</a:t>
            </a:r>
            <a:endParaRPr lang="en-US" b="1" dirty="0">
              <a:solidFill>
                <a:srgbClr val="FF0000"/>
              </a:solidFill>
            </a:endParaRPr>
          </a:p>
        </p:txBody>
      </p:sp>
    </p:spTree>
    <p:extLst>
      <p:ext uri="{BB962C8B-B14F-4D97-AF65-F5344CB8AC3E}">
        <p14:creationId xmlns:p14="http://schemas.microsoft.com/office/powerpoint/2010/main" val="848971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6891A0-7762-41B4-86CA-2BAE7B9028A4}"/>
              </a:ext>
            </a:extLst>
          </p:cNvPr>
          <p:cNvSpPr>
            <a:spLocks noGrp="1"/>
          </p:cNvSpPr>
          <p:nvPr>
            <p:ph type="title"/>
          </p:nvPr>
        </p:nvSpPr>
        <p:spPr/>
        <p:txBody>
          <a:bodyPr/>
          <a:lstStyle/>
          <a:p>
            <a:r>
              <a:rPr lang="en-US" dirty="0"/>
              <a:t>Data Manipulation Query 3:  Oldest customer number of accounts</a:t>
            </a:r>
            <a:endParaRPr lang="en-CA" dirty="0"/>
          </a:p>
        </p:txBody>
      </p:sp>
      <p:sp>
        <p:nvSpPr>
          <p:cNvPr id="3" name="Slide Number Placeholder 2">
            <a:extLst>
              <a:ext uri="{FF2B5EF4-FFF2-40B4-BE49-F238E27FC236}">
                <a16:creationId xmlns=""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8</a:t>
            </a:fld>
            <a:endParaRPr lang="en-CA"/>
          </a:p>
        </p:txBody>
      </p:sp>
      <p:sp>
        <p:nvSpPr>
          <p:cNvPr id="5" name="TextBox 4">
            <a:extLst>
              <a:ext uri="{FF2B5EF4-FFF2-40B4-BE49-F238E27FC236}">
                <a16:creationId xmlns="" xmlns:a16="http://schemas.microsoft.com/office/drawing/2014/main" id="{809A6470-3751-4F9F-8555-3748C05D4AC0}"/>
              </a:ext>
            </a:extLst>
          </p:cNvPr>
          <p:cNvSpPr txBox="1"/>
          <p:nvPr/>
        </p:nvSpPr>
        <p:spPr>
          <a:xfrm>
            <a:off x="586584" y="1275973"/>
            <a:ext cx="10744200" cy="1477328"/>
          </a:xfrm>
          <a:prstGeom prst="rect">
            <a:avLst/>
          </a:prstGeom>
          <a:noFill/>
        </p:spPr>
        <p:txBody>
          <a:bodyPr wrap="square" rtlCol="0">
            <a:spAutoFit/>
          </a:bodyPr>
          <a:lstStyle/>
          <a:p>
            <a:r>
              <a:rPr lang="en-CA" b="1" dirty="0">
                <a:solidFill>
                  <a:schemeClr val="tx2"/>
                </a:solidFill>
              </a:rPr>
              <a:t>Select a.id, a.type, b.birthdate from accts as a left join custs as b on a.cust_id = b.id where b.birthdate = '10/22/1912’</a:t>
            </a:r>
          </a:p>
          <a:p>
            <a:endParaRPr lang="en-CA" b="1" dirty="0">
              <a:solidFill>
                <a:schemeClr val="tx2"/>
              </a:solidFill>
            </a:endParaRPr>
          </a:p>
          <a:p>
            <a:r>
              <a:rPr lang="en-CA" b="1" dirty="0">
                <a:solidFill>
                  <a:schemeClr val="tx2"/>
                </a:solidFill>
              </a:rPr>
              <a:t>Output :</a:t>
            </a:r>
            <a:r>
              <a:rPr lang="en-CA" b="1" dirty="0">
                <a:solidFill>
                  <a:srgbClr val="FF0000"/>
                </a:solidFill>
              </a:rPr>
              <a:t> 2</a:t>
            </a:r>
          </a:p>
          <a:p>
            <a:endParaRPr lang="en-CA" b="1" dirty="0">
              <a:solidFill>
                <a:schemeClr val="tx2"/>
              </a:solidFill>
            </a:endParaRPr>
          </a:p>
        </p:txBody>
      </p:sp>
      <p:graphicFrame>
        <p:nvGraphicFramePr>
          <p:cNvPr id="4" name="Table 3">
            <a:extLst>
              <a:ext uri="{FF2B5EF4-FFF2-40B4-BE49-F238E27FC236}">
                <a16:creationId xmlns="" xmlns:a16="http://schemas.microsoft.com/office/drawing/2014/main" id="{CBA7D46C-29AA-4F00-A18B-E1A9A5CCE813}"/>
              </a:ext>
            </a:extLst>
          </p:cNvPr>
          <p:cNvGraphicFramePr>
            <a:graphicFrameLocks noGrp="1"/>
          </p:cNvGraphicFramePr>
          <p:nvPr>
            <p:extLst>
              <p:ext uri="{D42A27DB-BD31-4B8C-83A1-F6EECF244321}">
                <p14:modId xmlns:p14="http://schemas.microsoft.com/office/powerpoint/2010/main" val="194158707"/>
              </p:ext>
            </p:extLst>
          </p:nvPr>
        </p:nvGraphicFramePr>
        <p:xfrm>
          <a:off x="590858" y="2833201"/>
          <a:ext cx="9201151" cy="510376"/>
        </p:xfrm>
        <a:graphic>
          <a:graphicData uri="http://schemas.openxmlformats.org/drawingml/2006/table">
            <a:tbl>
              <a:tblPr/>
              <a:tblGrid>
                <a:gridCol w="6000750">
                  <a:extLst>
                    <a:ext uri="{9D8B030D-6E8A-4147-A177-3AD203B41FA5}">
                      <a16:colId xmlns="" xmlns:a16="http://schemas.microsoft.com/office/drawing/2014/main" val="2133757806"/>
                    </a:ext>
                  </a:extLst>
                </a:gridCol>
                <a:gridCol w="1219200">
                  <a:extLst>
                    <a:ext uri="{9D8B030D-6E8A-4147-A177-3AD203B41FA5}">
                      <a16:colId xmlns="" xmlns:a16="http://schemas.microsoft.com/office/drawing/2014/main" val="2928450027"/>
                    </a:ext>
                  </a:extLst>
                </a:gridCol>
                <a:gridCol w="1981201">
                  <a:extLst>
                    <a:ext uri="{9D8B030D-6E8A-4147-A177-3AD203B41FA5}">
                      <a16:colId xmlns="" xmlns:a16="http://schemas.microsoft.com/office/drawing/2014/main" val="1135773540"/>
                    </a:ext>
                  </a:extLst>
                </a:gridCol>
              </a:tblGrid>
              <a:tr h="219994">
                <a:tc>
                  <a:txBody>
                    <a:bodyPr/>
                    <a:lstStyle/>
                    <a:p>
                      <a:pPr algn="l" fontAlgn="t"/>
                      <a:r>
                        <a:rPr lang="en-CA" sz="1200" dirty="0">
                          <a:effectLst/>
                        </a:rPr>
                        <a:t>fe51c153-fbec-4b64-9b00-2530035ef0e1_cbe429f1-7684-4361-b69f-3903699e2a85</a:t>
                      </a:r>
                    </a:p>
                  </a:txBody>
                  <a:tcPr marL="45193" marR="45193" marT="36154" marB="36154">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CA" sz="1200" dirty="0">
                          <a:effectLst/>
                        </a:rPr>
                        <a:t>DDA</a:t>
                      </a:r>
                    </a:p>
                  </a:txBody>
                  <a:tcPr marL="45193" marR="45193" marT="36154" marB="361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CA" sz="1200" dirty="0">
                          <a:effectLst/>
                        </a:rPr>
                        <a:t>10/22/1912</a:t>
                      </a:r>
                    </a:p>
                  </a:txBody>
                  <a:tcPr marL="45193" marR="45193" marT="36154" marB="36154">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426567683"/>
                  </a:ext>
                </a:extLst>
              </a:tr>
              <a:tr h="234781">
                <a:tc>
                  <a:txBody>
                    <a:bodyPr/>
                    <a:lstStyle/>
                    <a:p>
                      <a:pPr algn="l" fontAlgn="t"/>
                      <a:r>
                        <a:rPr lang="en-CA" sz="1200" dirty="0">
                          <a:effectLst/>
                        </a:rPr>
                        <a:t>fe51c153-fbec-4b64-9b00-2530035ef0e1_d8819f65-afba-4c15-9142-a564296df07a</a:t>
                      </a:r>
                    </a:p>
                  </a:txBody>
                  <a:tcPr marL="45193" marR="45193" marT="36154" marB="36154">
                    <a:lnL>
                      <a:noFill/>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l" fontAlgn="t"/>
                      <a:r>
                        <a:rPr lang="en-CA" sz="1200" dirty="0">
                          <a:effectLst/>
                        </a:rPr>
                        <a:t>SDA</a:t>
                      </a:r>
                    </a:p>
                  </a:txBody>
                  <a:tcPr marL="45193" marR="45193" marT="36154" marB="361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l" fontAlgn="t"/>
                      <a:r>
                        <a:rPr lang="en-CA" sz="1200" dirty="0">
                          <a:effectLst/>
                        </a:rPr>
                        <a:t>10/22/1912</a:t>
                      </a:r>
                    </a:p>
                  </a:txBody>
                  <a:tcPr marL="45193" marR="45193" marT="36154" marB="36154">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a:noFill/>
                    </a:lnB>
                    <a:solidFill>
                      <a:srgbClr val="F5F5F5"/>
                    </a:solidFill>
                  </a:tcPr>
                </a:tc>
                <a:extLst>
                  <a:ext uri="{0D108BD9-81ED-4DB2-BD59-A6C34878D82A}">
                    <a16:rowId xmlns="" xmlns:a16="http://schemas.microsoft.com/office/drawing/2014/main" val="2004450180"/>
                  </a:ext>
                </a:extLst>
              </a:tr>
            </a:tbl>
          </a:graphicData>
        </a:graphic>
      </p:graphicFrame>
    </p:spTree>
    <p:extLst>
      <p:ext uri="{BB962C8B-B14F-4D97-AF65-F5344CB8AC3E}">
        <p14:creationId xmlns:p14="http://schemas.microsoft.com/office/powerpoint/2010/main" val="233945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6891A0-7762-41B4-86CA-2BAE7B9028A4}"/>
              </a:ext>
            </a:extLst>
          </p:cNvPr>
          <p:cNvSpPr>
            <a:spLocks noGrp="1"/>
          </p:cNvSpPr>
          <p:nvPr>
            <p:ph type="title"/>
          </p:nvPr>
        </p:nvSpPr>
        <p:spPr/>
        <p:txBody>
          <a:bodyPr/>
          <a:lstStyle/>
          <a:p>
            <a:r>
              <a:rPr lang="en-US" dirty="0"/>
              <a:t>Data Manipulation Query 4:  Transactions to Starbucks</a:t>
            </a:r>
            <a:endParaRPr lang="en-CA" dirty="0"/>
          </a:p>
        </p:txBody>
      </p:sp>
      <p:sp>
        <p:nvSpPr>
          <p:cNvPr id="3" name="Slide Number Placeholder 2">
            <a:extLst>
              <a:ext uri="{FF2B5EF4-FFF2-40B4-BE49-F238E27FC236}">
                <a16:creationId xmlns=""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9</a:t>
            </a:fld>
            <a:endParaRPr lang="en-CA"/>
          </a:p>
        </p:txBody>
      </p:sp>
      <p:sp>
        <p:nvSpPr>
          <p:cNvPr id="5" name="TextBox 4">
            <a:extLst>
              <a:ext uri="{FF2B5EF4-FFF2-40B4-BE49-F238E27FC236}">
                <a16:creationId xmlns="" xmlns:a16="http://schemas.microsoft.com/office/drawing/2014/main" id="{809A6470-3751-4F9F-8555-3748C05D4AC0}"/>
              </a:ext>
            </a:extLst>
          </p:cNvPr>
          <p:cNvSpPr txBox="1"/>
          <p:nvPr/>
        </p:nvSpPr>
        <p:spPr>
          <a:xfrm>
            <a:off x="616255" y="1192556"/>
            <a:ext cx="10744200" cy="1200329"/>
          </a:xfrm>
          <a:prstGeom prst="rect">
            <a:avLst/>
          </a:prstGeom>
          <a:noFill/>
        </p:spPr>
        <p:txBody>
          <a:bodyPr wrap="square" rtlCol="0">
            <a:spAutoFit/>
          </a:bodyPr>
          <a:lstStyle/>
          <a:p>
            <a:r>
              <a:rPr lang="en-CA" b="1" dirty="0">
                <a:solidFill>
                  <a:schemeClr val="tx2"/>
                </a:solidFill>
              </a:rPr>
              <a:t>Select count(*) from trans where description like '%STARBUCKS%' and originationDateTime like '2018-04%’</a:t>
            </a:r>
          </a:p>
          <a:p>
            <a:endParaRPr lang="en-CA" b="1" dirty="0">
              <a:solidFill>
                <a:schemeClr val="tx2"/>
              </a:solidFill>
            </a:endParaRPr>
          </a:p>
          <a:p>
            <a:r>
              <a:rPr lang="en-CA" b="1" dirty="0">
                <a:solidFill>
                  <a:schemeClr val="tx2"/>
                </a:solidFill>
              </a:rPr>
              <a:t>Output : </a:t>
            </a:r>
            <a:r>
              <a:rPr lang="en-CA" b="1" dirty="0">
                <a:solidFill>
                  <a:srgbClr val="FF0000"/>
                </a:solidFill>
              </a:rPr>
              <a:t>395</a:t>
            </a:r>
            <a:endParaRPr lang="en-US" b="1" dirty="0">
              <a:solidFill>
                <a:srgbClr val="FF0000"/>
              </a:solidFill>
            </a:endParaRPr>
          </a:p>
        </p:txBody>
      </p:sp>
    </p:spTree>
    <p:extLst>
      <p:ext uri="{BB962C8B-B14F-4D97-AF65-F5344CB8AC3E}">
        <p14:creationId xmlns:p14="http://schemas.microsoft.com/office/powerpoint/2010/main" val="3449416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D_Chair_16x9">
  <a:themeElements>
    <a:clrScheme name="TDI">
      <a:dk1>
        <a:srgbClr val="6A737B"/>
      </a:dk1>
      <a:lt1>
        <a:sysClr val="window" lastClr="FFFFFF"/>
      </a:lt1>
      <a:dk2>
        <a:srgbClr val="000000"/>
      </a:dk2>
      <a:lt2>
        <a:srgbClr val="00B624"/>
      </a:lt2>
      <a:accent1>
        <a:srgbClr val="808083"/>
      </a:accent1>
      <a:accent2>
        <a:srgbClr val="E8B400"/>
      </a:accent2>
      <a:accent3>
        <a:srgbClr val="8CC63F"/>
      </a:accent3>
      <a:accent4>
        <a:srgbClr val="619ABC"/>
      </a:accent4>
      <a:accent5>
        <a:srgbClr val="9D9DA1"/>
      </a:accent5>
      <a:accent6>
        <a:srgbClr val="EDC45F"/>
      </a:accent6>
      <a:hlink>
        <a:srgbClr val="00B624"/>
      </a:hlink>
      <a:folHlink>
        <a:srgbClr val="86CA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DI">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custClrLst>
    <a:custClr name="Grey 100%">
      <a:srgbClr val="808083"/>
    </a:custClr>
    <a:custClr name="Orange 100%">
      <a:srgbClr val="E8B400"/>
    </a:custClr>
    <a:custClr name="Fresh Green 100%">
      <a:srgbClr val="8CC63F"/>
    </a:custClr>
    <a:custClr name="Blue 100%">
      <a:srgbClr val="619ABC"/>
    </a:custClr>
    <a:custClr name="blank">
      <a:srgbClr val="FFFFFF"/>
    </a:custClr>
    <a:custClr name="Logo Green 100%">
      <a:srgbClr val="00B624"/>
    </a:custClr>
    <a:custClr name="Dark Green 100%">
      <a:srgbClr val="163D22"/>
    </a:custClr>
    <a:custClr name="blank">
      <a:srgbClr val="FFFFFF"/>
    </a:custClr>
    <a:custClr name="blank">
      <a:srgbClr val="FFFFFF"/>
    </a:custClr>
    <a:custClr name="blank">
      <a:srgbClr val="FFFFFF"/>
    </a:custClr>
    <a:custClr name="Grey 75%">
      <a:srgbClr val="9D9DA1"/>
    </a:custClr>
    <a:custClr name="Orange 75%">
      <a:srgbClr val="EDC45F"/>
    </a:custClr>
    <a:custClr name="Fresh Green 75%">
      <a:srgbClr val="AAD572"/>
    </a:custClr>
    <a:custClr name="Blue 75%">
      <a:srgbClr val="83AECB"/>
    </a:custClr>
    <a:custClr name="blank">
      <a:srgbClr val="FFFFFF"/>
    </a:custClr>
    <a:custClr name="Logo Green 75%">
      <a:srgbClr val="86CA72"/>
    </a:custClr>
    <a:custClr name="Dark Green 75%">
      <a:srgbClr val="3E6856"/>
    </a:custClr>
    <a:custClr name="blank">
      <a:srgbClr val="FFFFFF"/>
    </a:custClr>
    <a:custClr name="blank">
      <a:srgbClr val="FFFFFF"/>
    </a:custClr>
    <a:custClr name="blank">
      <a:srgbClr val="FFFFFF"/>
    </a:custClr>
    <a:custClr name="Grey 50%">
      <a:srgbClr val="BCBBBF"/>
    </a:custClr>
    <a:custClr name="Orange 50%">
      <a:srgbClr val="F2D58F"/>
    </a:custClr>
    <a:custClr name="Fresh Green 50%">
      <a:srgbClr val="C5E19D"/>
    </a:custClr>
    <a:custClr name="Blue 50%">
      <a:srgbClr val="A7C4DA"/>
    </a:custClr>
    <a:custClr name="blank">
      <a:srgbClr val="FFFFFF"/>
    </a:custClr>
    <a:custClr name="Logo Green 50%">
      <a:srgbClr val="AED99E"/>
    </a:custClr>
    <a:custClr name="Dark Green 50%">
      <a:srgbClr val="739283"/>
    </a:custClr>
    <a:custClr name="blank">
      <a:srgbClr val="FFFFFF"/>
    </a:custClr>
    <a:custClr name="blank">
      <a:srgbClr val="FFFFFF"/>
    </a:custClr>
    <a:custClr name="blank">
      <a:srgbClr val="FFFFFF"/>
    </a:custClr>
    <a:custClr name="Grey 25%">
      <a:srgbClr val="DCDCDE"/>
    </a:custClr>
    <a:custClr name="Orange 25%">
      <a:srgbClr val="F8E7C2"/>
    </a:custClr>
    <a:custClr name="Fresh Green 20%">
      <a:srgbClr val="EDF5E0"/>
    </a:custClr>
    <a:custClr name="Blue 25%">
      <a:srgbClr val="CEDDEA"/>
    </a:custClr>
    <a:custClr name="blank">
      <a:srgbClr val="FFFFFF"/>
    </a:custClr>
    <a:custClr name="Logo Green 20%">
      <a:srgbClr val="E6F1E0"/>
    </a:custClr>
    <a:custClr name="Dark Green 10%">
      <a:srgbClr val="E0EBE7"/>
    </a:custClr>
    <a:custClr name="blank">
      <a:srgbClr val="FFFFFF"/>
    </a:custClr>
    <a:custClr name="blank">
      <a:srgbClr val="FFFFFF"/>
    </a:custClr>
    <a:custClr name="blank">
      <a:srgbClr val="FFFFFF"/>
    </a:custClr>
    <a:custClr name="Font">
      <a:srgbClr val="6A737B"/>
    </a:custClr>
    <a:custClr name="Lines (Black)">
      <a:srgbClr val="000000"/>
    </a:custClr>
    <a:custClr name="Background (White)">
      <a:srgbClr val="FFFFFF"/>
    </a:custClr>
  </a:custClrLst>
</a:theme>
</file>

<file path=ppt/theme/theme10.xml><?xml version="1.0" encoding="utf-8"?>
<a:theme xmlns:a="http://schemas.openxmlformats.org/drawingml/2006/main" name="Office Theme">
  <a:themeElements>
    <a:clrScheme name="TDI">
      <a:dk1>
        <a:srgbClr val="6A737B"/>
      </a:dk1>
      <a:lt1>
        <a:sysClr val="window" lastClr="FFFFFF"/>
      </a:lt1>
      <a:dk2>
        <a:srgbClr val="000000"/>
      </a:dk2>
      <a:lt2>
        <a:srgbClr val="00B624"/>
      </a:lt2>
      <a:accent1>
        <a:srgbClr val="808083"/>
      </a:accent1>
      <a:accent2>
        <a:srgbClr val="E8B400"/>
      </a:accent2>
      <a:accent3>
        <a:srgbClr val="8CC63F"/>
      </a:accent3>
      <a:accent4>
        <a:srgbClr val="619ABC"/>
      </a:accent4>
      <a:accent5>
        <a:srgbClr val="9D9DA1"/>
      </a:accent5>
      <a:accent6>
        <a:srgbClr val="EDC45F"/>
      </a:accent6>
      <a:hlink>
        <a:srgbClr val="00B624"/>
      </a:hlink>
      <a:folHlink>
        <a:srgbClr val="86CA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DI">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custClrLst>
    <a:custClr name="Grey 100%">
      <a:srgbClr val="808083"/>
    </a:custClr>
    <a:custClr name="Orange 100%">
      <a:srgbClr val="E8B400"/>
    </a:custClr>
    <a:custClr name="Fresh Green 100%">
      <a:srgbClr val="8CC63F"/>
    </a:custClr>
    <a:custClr name="Blue 100%">
      <a:srgbClr val="619ABC"/>
    </a:custClr>
    <a:custClr name="blank">
      <a:srgbClr val="FFFFFF"/>
    </a:custClr>
    <a:custClr name="Logo Green 100%">
      <a:srgbClr val="00B624"/>
    </a:custClr>
    <a:custClr name="Dark Green 100%">
      <a:srgbClr val="163D22"/>
    </a:custClr>
    <a:custClr name="blank">
      <a:srgbClr val="FFFFFF"/>
    </a:custClr>
    <a:custClr name="blank">
      <a:srgbClr val="FFFFFF"/>
    </a:custClr>
    <a:custClr name="blank">
      <a:srgbClr val="FFFFFF"/>
    </a:custClr>
    <a:custClr name="Grey 75%">
      <a:srgbClr val="9D9DA1"/>
    </a:custClr>
    <a:custClr name="Orange 75%">
      <a:srgbClr val="EDC45F"/>
    </a:custClr>
    <a:custClr name="Fresh Green 75%">
      <a:srgbClr val="AAD572"/>
    </a:custClr>
    <a:custClr name="Blue 75%">
      <a:srgbClr val="83AECB"/>
    </a:custClr>
    <a:custClr name="blank">
      <a:srgbClr val="FFFFFF"/>
    </a:custClr>
    <a:custClr name="Logo Green 75%">
      <a:srgbClr val="86CA72"/>
    </a:custClr>
    <a:custClr name="Dark Green 75%">
      <a:srgbClr val="3E6856"/>
    </a:custClr>
    <a:custClr name="blank">
      <a:srgbClr val="FFFFFF"/>
    </a:custClr>
    <a:custClr name="blank">
      <a:srgbClr val="FFFFFF"/>
    </a:custClr>
    <a:custClr name="blank">
      <a:srgbClr val="FFFFFF"/>
    </a:custClr>
    <a:custClr name="Grey 50%">
      <a:srgbClr val="BCBBBF"/>
    </a:custClr>
    <a:custClr name="Orange 50%">
      <a:srgbClr val="F2D58F"/>
    </a:custClr>
    <a:custClr name="Fresh Green 50%">
      <a:srgbClr val="C5E19D"/>
    </a:custClr>
    <a:custClr name="Blue 50%">
      <a:srgbClr val="A7C4DA"/>
    </a:custClr>
    <a:custClr name="blank">
      <a:srgbClr val="FFFFFF"/>
    </a:custClr>
    <a:custClr name="Logo Green 50%">
      <a:srgbClr val="AED99E"/>
    </a:custClr>
    <a:custClr name="Dark Green 50%">
      <a:srgbClr val="739283"/>
    </a:custClr>
    <a:custClr name="blank">
      <a:srgbClr val="FFFFFF"/>
    </a:custClr>
    <a:custClr name="blank">
      <a:srgbClr val="FFFFFF"/>
    </a:custClr>
    <a:custClr name="blank">
      <a:srgbClr val="FFFFFF"/>
    </a:custClr>
    <a:custClr name="Grey 25%">
      <a:srgbClr val="DCDCDE"/>
    </a:custClr>
    <a:custClr name="Orange 25%">
      <a:srgbClr val="F8E7C2"/>
    </a:custClr>
    <a:custClr name="Fresh Green 20%">
      <a:srgbClr val="EDF5E0"/>
    </a:custClr>
    <a:custClr name="Blue 25%">
      <a:srgbClr val="CEDDEA"/>
    </a:custClr>
    <a:custClr name="blank">
      <a:srgbClr val="FFFFFF"/>
    </a:custClr>
    <a:custClr name="Logo Green 20%">
      <a:srgbClr val="E6F1E0"/>
    </a:custClr>
    <a:custClr name="Dark Green 10%">
      <a:srgbClr val="E0EBE7"/>
    </a:custClr>
    <a:custClr name="blank">
      <a:srgbClr val="FFFFFF"/>
    </a:custClr>
    <a:custClr name="blank">
      <a:srgbClr val="FFFFFF"/>
    </a:custClr>
    <a:custClr name="blank">
      <a:srgbClr val="FFFFFF"/>
    </a:custClr>
    <a:custClr name="Font">
      <a:srgbClr val="6A737B"/>
    </a:custClr>
    <a:custClr name="Lines (Black)">
      <a:srgbClr val="000000"/>
    </a:custClr>
    <a:custClr name="Background (White)">
      <a:srgbClr val="FFFFFF"/>
    </a:custClr>
  </a:custClrLst>
</a:theme>
</file>

<file path=ppt/theme/theme11.xml><?xml version="1.0" encoding="utf-8"?>
<a:theme xmlns:a="http://schemas.openxmlformats.org/drawingml/2006/main" name="Office Theme">
  <a:themeElements>
    <a:clrScheme name="TDI">
      <a:dk1>
        <a:srgbClr val="6A737B"/>
      </a:dk1>
      <a:lt1>
        <a:sysClr val="window" lastClr="FFFFFF"/>
      </a:lt1>
      <a:dk2>
        <a:srgbClr val="000000"/>
      </a:dk2>
      <a:lt2>
        <a:srgbClr val="00B624"/>
      </a:lt2>
      <a:accent1>
        <a:srgbClr val="808083"/>
      </a:accent1>
      <a:accent2>
        <a:srgbClr val="E8B400"/>
      </a:accent2>
      <a:accent3>
        <a:srgbClr val="8CC63F"/>
      </a:accent3>
      <a:accent4>
        <a:srgbClr val="619ABC"/>
      </a:accent4>
      <a:accent5>
        <a:srgbClr val="9D9DA1"/>
      </a:accent5>
      <a:accent6>
        <a:srgbClr val="EDC45F"/>
      </a:accent6>
      <a:hlink>
        <a:srgbClr val="00B624"/>
      </a:hlink>
      <a:folHlink>
        <a:srgbClr val="86CA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DI">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custClrLst>
    <a:custClr name="Grey 100%">
      <a:srgbClr val="808083"/>
    </a:custClr>
    <a:custClr name="Orange 100%">
      <a:srgbClr val="E8B400"/>
    </a:custClr>
    <a:custClr name="Fresh Green 100%">
      <a:srgbClr val="8CC63F"/>
    </a:custClr>
    <a:custClr name="Blue 100%">
      <a:srgbClr val="619ABC"/>
    </a:custClr>
    <a:custClr name="blank">
      <a:srgbClr val="FFFFFF"/>
    </a:custClr>
    <a:custClr name="Logo Green 100%">
      <a:srgbClr val="00B624"/>
    </a:custClr>
    <a:custClr name="Dark Green 100%">
      <a:srgbClr val="163D22"/>
    </a:custClr>
    <a:custClr name="blank">
      <a:srgbClr val="FFFFFF"/>
    </a:custClr>
    <a:custClr name="blank">
      <a:srgbClr val="FFFFFF"/>
    </a:custClr>
    <a:custClr name="blank">
      <a:srgbClr val="FFFFFF"/>
    </a:custClr>
    <a:custClr name="Grey 75%">
      <a:srgbClr val="9D9DA1"/>
    </a:custClr>
    <a:custClr name="Orange 75%">
      <a:srgbClr val="EDC45F"/>
    </a:custClr>
    <a:custClr name="Fresh Green 75%">
      <a:srgbClr val="AAD572"/>
    </a:custClr>
    <a:custClr name="Blue 75%">
      <a:srgbClr val="83AECB"/>
    </a:custClr>
    <a:custClr name="blank">
      <a:srgbClr val="FFFFFF"/>
    </a:custClr>
    <a:custClr name="Logo Green 75%">
      <a:srgbClr val="86CA72"/>
    </a:custClr>
    <a:custClr name="Dark Green 75%">
      <a:srgbClr val="3E6856"/>
    </a:custClr>
    <a:custClr name="blank">
      <a:srgbClr val="FFFFFF"/>
    </a:custClr>
    <a:custClr name="blank">
      <a:srgbClr val="FFFFFF"/>
    </a:custClr>
    <a:custClr name="blank">
      <a:srgbClr val="FFFFFF"/>
    </a:custClr>
    <a:custClr name="Grey 50%">
      <a:srgbClr val="BCBBBF"/>
    </a:custClr>
    <a:custClr name="Orange 50%">
      <a:srgbClr val="F2D58F"/>
    </a:custClr>
    <a:custClr name="Fresh Green 50%">
      <a:srgbClr val="C5E19D"/>
    </a:custClr>
    <a:custClr name="Blue 50%">
      <a:srgbClr val="A7C4DA"/>
    </a:custClr>
    <a:custClr name="blank">
      <a:srgbClr val="FFFFFF"/>
    </a:custClr>
    <a:custClr name="Logo Green 50%">
      <a:srgbClr val="AED99E"/>
    </a:custClr>
    <a:custClr name="Dark Green 50%">
      <a:srgbClr val="739283"/>
    </a:custClr>
    <a:custClr name="blank">
      <a:srgbClr val="FFFFFF"/>
    </a:custClr>
    <a:custClr name="blank">
      <a:srgbClr val="FFFFFF"/>
    </a:custClr>
    <a:custClr name="blank">
      <a:srgbClr val="FFFFFF"/>
    </a:custClr>
    <a:custClr name="Grey 25%">
      <a:srgbClr val="DCDCDE"/>
    </a:custClr>
    <a:custClr name="Orange 25%">
      <a:srgbClr val="F8E7C2"/>
    </a:custClr>
    <a:custClr name="Fresh Green 20%">
      <a:srgbClr val="EDF5E0"/>
    </a:custClr>
    <a:custClr name="Blue 25%">
      <a:srgbClr val="CEDDEA"/>
    </a:custClr>
    <a:custClr name="blank">
      <a:srgbClr val="FFFFFF"/>
    </a:custClr>
    <a:custClr name="Logo Green 20%">
      <a:srgbClr val="E6F1E0"/>
    </a:custClr>
    <a:custClr name="Dark Green 10%">
      <a:srgbClr val="E0EBE7"/>
    </a:custClr>
    <a:custClr name="blank">
      <a:srgbClr val="FFFFFF"/>
    </a:custClr>
    <a:custClr name="blank">
      <a:srgbClr val="FFFFFF"/>
    </a:custClr>
    <a:custClr name="blank">
      <a:srgbClr val="FFFFFF"/>
    </a:custClr>
    <a:custClr name="Font">
      <a:srgbClr val="6A737B"/>
    </a:custClr>
    <a:custClr name="Lines (Black)">
      <a:srgbClr val="000000"/>
    </a:custClr>
    <a:custClr name="Background (White)">
      <a:srgbClr val="FFFFFF"/>
    </a:custClr>
  </a:custClrLst>
</a:theme>
</file>

<file path=ppt/theme/theme2.xml><?xml version="1.0" encoding="utf-8"?>
<a:theme xmlns:a="http://schemas.openxmlformats.org/drawingml/2006/main" name="Abbas_TDTheme">
  <a:themeElements>
    <a:clrScheme name="1_TD White 1">
      <a:dk1>
        <a:srgbClr val="000000"/>
      </a:dk1>
      <a:lt1>
        <a:srgbClr val="FFFFFF"/>
      </a:lt1>
      <a:dk2>
        <a:srgbClr val="00B624"/>
      </a:dk2>
      <a:lt2>
        <a:srgbClr val="6A737B"/>
      </a:lt2>
      <a:accent1>
        <a:srgbClr val="00B624"/>
      </a:accent1>
      <a:accent2>
        <a:srgbClr val="163D22"/>
      </a:accent2>
      <a:accent3>
        <a:srgbClr val="FFFFFF"/>
      </a:accent3>
      <a:accent4>
        <a:srgbClr val="000000"/>
      </a:accent4>
      <a:accent5>
        <a:srgbClr val="AAD7AC"/>
      </a:accent5>
      <a:accent6>
        <a:srgbClr val="13361E"/>
      </a:accent6>
      <a:hlink>
        <a:srgbClr val="B2B2B2"/>
      </a:hlink>
      <a:folHlink>
        <a:srgbClr val="6A6A6A"/>
      </a:folHlink>
    </a:clrScheme>
    <a:fontScheme name="1_TD 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TD White 1">
        <a:dk1>
          <a:srgbClr val="000000"/>
        </a:dk1>
        <a:lt1>
          <a:srgbClr val="FFFFFF"/>
        </a:lt1>
        <a:dk2>
          <a:srgbClr val="00B624"/>
        </a:dk2>
        <a:lt2>
          <a:srgbClr val="6A737B"/>
        </a:lt2>
        <a:accent1>
          <a:srgbClr val="00B624"/>
        </a:accent1>
        <a:accent2>
          <a:srgbClr val="163D22"/>
        </a:accent2>
        <a:accent3>
          <a:srgbClr val="FFFFFF"/>
        </a:accent3>
        <a:accent4>
          <a:srgbClr val="000000"/>
        </a:accent4>
        <a:accent5>
          <a:srgbClr val="AAD7AC"/>
        </a:accent5>
        <a:accent6>
          <a:srgbClr val="13361E"/>
        </a:accent6>
        <a:hlink>
          <a:srgbClr val="B2B2B2"/>
        </a:hlink>
        <a:folHlink>
          <a:srgbClr val="6A6A6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bbas_TDTheme">
  <a:themeElements>
    <a:clrScheme name="1_TD White 1">
      <a:dk1>
        <a:srgbClr val="000000"/>
      </a:dk1>
      <a:lt1>
        <a:srgbClr val="FFFFFF"/>
      </a:lt1>
      <a:dk2>
        <a:srgbClr val="00B624"/>
      </a:dk2>
      <a:lt2>
        <a:srgbClr val="6A737B"/>
      </a:lt2>
      <a:accent1>
        <a:srgbClr val="00B624"/>
      </a:accent1>
      <a:accent2>
        <a:srgbClr val="163D22"/>
      </a:accent2>
      <a:accent3>
        <a:srgbClr val="FFFFFF"/>
      </a:accent3>
      <a:accent4>
        <a:srgbClr val="000000"/>
      </a:accent4>
      <a:accent5>
        <a:srgbClr val="AAD7AC"/>
      </a:accent5>
      <a:accent6>
        <a:srgbClr val="13361E"/>
      </a:accent6>
      <a:hlink>
        <a:srgbClr val="B2B2B2"/>
      </a:hlink>
      <a:folHlink>
        <a:srgbClr val="6A6A6A"/>
      </a:folHlink>
    </a:clrScheme>
    <a:fontScheme name="1_TD 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TD White 1">
        <a:dk1>
          <a:srgbClr val="000000"/>
        </a:dk1>
        <a:lt1>
          <a:srgbClr val="FFFFFF"/>
        </a:lt1>
        <a:dk2>
          <a:srgbClr val="00B624"/>
        </a:dk2>
        <a:lt2>
          <a:srgbClr val="6A737B"/>
        </a:lt2>
        <a:accent1>
          <a:srgbClr val="00B624"/>
        </a:accent1>
        <a:accent2>
          <a:srgbClr val="163D22"/>
        </a:accent2>
        <a:accent3>
          <a:srgbClr val="FFFFFF"/>
        </a:accent3>
        <a:accent4>
          <a:srgbClr val="000000"/>
        </a:accent4>
        <a:accent5>
          <a:srgbClr val="AAD7AC"/>
        </a:accent5>
        <a:accent6>
          <a:srgbClr val="13361E"/>
        </a:accent6>
        <a:hlink>
          <a:srgbClr val="B2B2B2"/>
        </a:hlink>
        <a:folHlink>
          <a:srgbClr val="6A6A6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Abbas_TDTheme">
  <a:themeElements>
    <a:clrScheme name="1_TD White 1">
      <a:dk1>
        <a:srgbClr val="000000"/>
      </a:dk1>
      <a:lt1>
        <a:srgbClr val="FFFFFF"/>
      </a:lt1>
      <a:dk2>
        <a:srgbClr val="00B624"/>
      </a:dk2>
      <a:lt2>
        <a:srgbClr val="6A737B"/>
      </a:lt2>
      <a:accent1>
        <a:srgbClr val="00B624"/>
      </a:accent1>
      <a:accent2>
        <a:srgbClr val="163D22"/>
      </a:accent2>
      <a:accent3>
        <a:srgbClr val="FFFFFF"/>
      </a:accent3>
      <a:accent4>
        <a:srgbClr val="000000"/>
      </a:accent4>
      <a:accent5>
        <a:srgbClr val="AAD7AC"/>
      </a:accent5>
      <a:accent6>
        <a:srgbClr val="13361E"/>
      </a:accent6>
      <a:hlink>
        <a:srgbClr val="B2B2B2"/>
      </a:hlink>
      <a:folHlink>
        <a:srgbClr val="6A6A6A"/>
      </a:folHlink>
    </a:clrScheme>
    <a:fontScheme name="1_TD 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TD White 1">
        <a:dk1>
          <a:srgbClr val="000000"/>
        </a:dk1>
        <a:lt1>
          <a:srgbClr val="FFFFFF"/>
        </a:lt1>
        <a:dk2>
          <a:srgbClr val="00B624"/>
        </a:dk2>
        <a:lt2>
          <a:srgbClr val="6A737B"/>
        </a:lt2>
        <a:accent1>
          <a:srgbClr val="00B624"/>
        </a:accent1>
        <a:accent2>
          <a:srgbClr val="163D22"/>
        </a:accent2>
        <a:accent3>
          <a:srgbClr val="FFFFFF"/>
        </a:accent3>
        <a:accent4>
          <a:srgbClr val="000000"/>
        </a:accent4>
        <a:accent5>
          <a:srgbClr val="AAD7AC"/>
        </a:accent5>
        <a:accent6>
          <a:srgbClr val="13361E"/>
        </a:accent6>
        <a:hlink>
          <a:srgbClr val="B2B2B2"/>
        </a:hlink>
        <a:folHlink>
          <a:srgbClr val="6A6A6A"/>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Abbas_TDTheme">
  <a:themeElements>
    <a:clrScheme name="1_TD White 1">
      <a:dk1>
        <a:srgbClr val="000000"/>
      </a:dk1>
      <a:lt1>
        <a:srgbClr val="FFFFFF"/>
      </a:lt1>
      <a:dk2>
        <a:srgbClr val="00B624"/>
      </a:dk2>
      <a:lt2>
        <a:srgbClr val="6A737B"/>
      </a:lt2>
      <a:accent1>
        <a:srgbClr val="00B624"/>
      </a:accent1>
      <a:accent2>
        <a:srgbClr val="163D22"/>
      </a:accent2>
      <a:accent3>
        <a:srgbClr val="FFFFFF"/>
      </a:accent3>
      <a:accent4>
        <a:srgbClr val="000000"/>
      </a:accent4>
      <a:accent5>
        <a:srgbClr val="AAD7AC"/>
      </a:accent5>
      <a:accent6>
        <a:srgbClr val="13361E"/>
      </a:accent6>
      <a:hlink>
        <a:srgbClr val="B2B2B2"/>
      </a:hlink>
      <a:folHlink>
        <a:srgbClr val="6A6A6A"/>
      </a:folHlink>
    </a:clrScheme>
    <a:fontScheme name="1_TD 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TD White 1">
        <a:dk1>
          <a:srgbClr val="000000"/>
        </a:dk1>
        <a:lt1>
          <a:srgbClr val="FFFFFF"/>
        </a:lt1>
        <a:dk2>
          <a:srgbClr val="00B624"/>
        </a:dk2>
        <a:lt2>
          <a:srgbClr val="6A737B"/>
        </a:lt2>
        <a:accent1>
          <a:srgbClr val="00B624"/>
        </a:accent1>
        <a:accent2>
          <a:srgbClr val="163D22"/>
        </a:accent2>
        <a:accent3>
          <a:srgbClr val="FFFFFF"/>
        </a:accent3>
        <a:accent4>
          <a:srgbClr val="000000"/>
        </a:accent4>
        <a:accent5>
          <a:srgbClr val="AAD7AC"/>
        </a:accent5>
        <a:accent6>
          <a:srgbClr val="13361E"/>
        </a:accent6>
        <a:hlink>
          <a:srgbClr val="B2B2B2"/>
        </a:hlink>
        <a:folHlink>
          <a:srgbClr val="6A6A6A"/>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Abbas_TDTheme">
  <a:themeElements>
    <a:clrScheme name="1_TD White 1">
      <a:dk1>
        <a:srgbClr val="000000"/>
      </a:dk1>
      <a:lt1>
        <a:srgbClr val="FFFFFF"/>
      </a:lt1>
      <a:dk2>
        <a:srgbClr val="00B624"/>
      </a:dk2>
      <a:lt2>
        <a:srgbClr val="6A737B"/>
      </a:lt2>
      <a:accent1>
        <a:srgbClr val="00B624"/>
      </a:accent1>
      <a:accent2>
        <a:srgbClr val="163D22"/>
      </a:accent2>
      <a:accent3>
        <a:srgbClr val="FFFFFF"/>
      </a:accent3>
      <a:accent4>
        <a:srgbClr val="000000"/>
      </a:accent4>
      <a:accent5>
        <a:srgbClr val="AAD7AC"/>
      </a:accent5>
      <a:accent6>
        <a:srgbClr val="13361E"/>
      </a:accent6>
      <a:hlink>
        <a:srgbClr val="B2B2B2"/>
      </a:hlink>
      <a:folHlink>
        <a:srgbClr val="6A6A6A"/>
      </a:folHlink>
    </a:clrScheme>
    <a:fontScheme name="1_TD 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TD White 1">
        <a:dk1>
          <a:srgbClr val="000000"/>
        </a:dk1>
        <a:lt1>
          <a:srgbClr val="FFFFFF"/>
        </a:lt1>
        <a:dk2>
          <a:srgbClr val="00B624"/>
        </a:dk2>
        <a:lt2>
          <a:srgbClr val="6A737B"/>
        </a:lt2>
        <a:accent1>
          <a:srgbClr val="00B624"/>
        </a:accent1>
        <a:accent2>
          <a:srgbClr val="163D22"/>
        </a:accent2>
        <a:accent3>
          <a:srgbClr val="FFFFFF"/>
        </a:accent3>
        <a:accent4>
          <a:srgbClr val="000000"/>
        </a:accent4>
        <a:accent5>
          <a:srgbClr val="AAD7AC"/>
        </a:accent5>
        <a:accent6>
          <a:srgbClr val="13361E"/>
        </a:accent6>
        <a:hlink>
          <a:srgbClr val="B2B2B2"/>
        </a:hlink>
        <a:folHlink>
          <a:srgbClr val="6A6A6A"/>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Abbas_TDTheme">
  <a:themeElements>
    <a:clrScheme name="1_TD White 1">
      <a:dk1>
        <a:srgbClr val="000000"/>
      </a:dk1>
      <a:lt1>
        <a:srgbClr val="FFFFFF"/>
      </a:lt1>
      <a:dk2>
        <a:srgbClr val="00B624"/>
      </a:dk2>
      <a:lt2>
        <a:srgbClr val="6A737B"/>
      </a:lt2>
      <a:accent1>
        <a:srgbClr val="00B624"/>
      </a:accent1>
      <a:accent2>
        <a:srgbClr val="163D22"/>
      </a:accent2>
      <a:accent3>
        <a:srgbClr val="FFFFFF"/>
      </a:accent3>
      <a:accent4>
        <a:srgbClr val="000000"/>
      </a:accent4>
      <a:accent5>
        <a:srgbClr val="AAD7AC"/>
      </a:accent5>
      <a:accent6>
        <a:srgbClr val="13361E"/>
      </a:accent6>
      <a:hlink>
        <a:srgbClr val="B2B2B2"/>
      </a:hlink>
      <a:folHlink>
        <a:srgbClr val="6A6A6A"/>
      </a:folHlink>
    </a:clrScheme>
    <a:fontScheme name="1_TD 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TD White 1">
        <a:dk1>
          <a:srgbClr val="000000"/>
        </a:dk1>
        <a:lt1>
          <a:srgbClr val="FFFFFF"/>
        </a:lt1>
        <a:dk2>
          <a:srgbClr val="00B624"/>
        </a:dk2>
        <a:lt2>
          <a:srgbClr val="6A737B"/>
        </a:lt2>
        <a:accent1>
          <a:srgbClr val="00B624"/>
        </a:accent1>
        <a:accent2>
          <a:srgbClr val="163D22"/>
        </a:accent2>
        <a:accent3>
          <a:srgbClr val="FFFFFF"/>
        </a:accent3>
        <a:accent4>
          <a:srgbClr val="000000"/>
        </a:accent4>
        <a:accent5>
          <a:srgbClr val="AAD7AC"/>
        </a:accent5>
        <a:accent6>
          <a:srgbClr val="13361E"/>
        </a:accent6>
        <a:hlink>
          <a:srgbClr val="B2B2B2"/>
        </a:hlink>
        <a:folHlink>
          <a:srgbClr val="6A6A6A"/>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Abbas_TDTheme">
  <a:themeElements>
    <a:clrScheme name="1_TD White 1">
      <a:dk1>
        <a:srgbClr val="000000"/>
      </a:dk1>
      <a:lt1>
        <a:srgbClr val="FFFFFF"/>
      </a:lt1>
      <a:dk2>
        <a:srgbClr val="00B624"/>
      </a:dk2>
      <a:lt2>
        <a:srgbClr val="6A737B"/>
      </a:lt2>
      <a:accent1>
        <a:srgbClr val="00B624"/>
      </a:accent1>
      <a:accent2>
        <a:srgbClr val="163D22"/>
      </a:accent2>
      <a:accent3>
        <a:srgbClr val="FFFFFF"/>
      </a:accent3>
      <a:accent4>
        <a:srgbClr val="000000"/>
      </a:accent4>
      <a:accent5>
        <a:srgbClr val="AAD7AC"/>
      </a:accent5>
      <a:accent6>
        <a:srgbClr val="13361E"/>
      </a:accent6>
      <a:hlink>
        <a:srgbClr val="B2B2B2"/>
      </a:hlink>
      <a:folHlink>
        <a:srgbClr val="6A6A6A"/>
      </a:folHlink>
    </a:clrScheme>
    <a:fontScheme name="1_TD 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TD White 1">
        <a:dk1>
          <a:srgbClr val="000000"/>
        </a:dk1>
        <a:lt1>
          <a:srgbClr val="FFFFFF"/>
        </a:lt1>
        <a:dk2>
          <a:srgbClr val="00B624"/>
        </a:dk2>
        <a:lt2>
          <a:srgbClr val="6A737B"/>
        </a:lt2>
        <a:accent1>
          <a:srgbClr val="00B624"/>
        </a:accent1>
        <a:accent2>
          <a:srgbClr val="163D22"/>
        </a:accent2>
        <a:accent3>
          <a:srgbClr val="FFFFFF"/>
        </a:accent3>
        <a:accent4>
          <a:srgbClr val="000000"/>
        </a:accent4>
        <a:accent5>
          <a:srgbClr val="AAD7AC"/>
        </a:accent5>
        <a:accent6>
          <a:srgbClr val="13361E"/>
        </a:accent6>
        <a:hlink>
          <a:srgbClr val="B2B2B2"/>
        </a:hlink>
        <a:folHlink>
          <a:srgbClr val="6A6A6A"/>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Leaves">
  <a:themeElements>
    <a:clrScheme name="TD Standards">
      <a:dk1>
        <a:srgbClr val="000000"/>
      </a:dk1>
      <a:lt1>
        <a:srgbClr val="FFFFFF"/>
      </a:lt1>
      <a:dk2>
        <a:srgbClr val="00B624"/>
      </a:dk2>
      <a:lt2>
        <a:srgbClr val="3F3F3F"/>
      </a:lt2>
      <a:accent1>
        <a:srgbClr val="808083"/>
      </a:accent1>
      <a:accent2>
        <a:srgbClr val="E8B400"/>
      </a:accent2>
      <a:accent3>
        <a:srgbClr val="FFFFFF"/>
      </a:accent3>
      <a:accent4>
        <a:srgbClr val="000000"/>
      </a:accent4>
      <a:accent5>
        <a:srgbClr val="00B624"/>
      </a:accent5>
      <a:accent6>
        <a:srgbClr val="619ABC"/>
      </a:accent6>
      <a:hlink>
        <a:srgbClr val="0070C0"/>
      </a:hlink>
      <a:folHlink>
        <a:srgbClr val="7030A0"/>
      </a:folHlink>
    </a:clrScheme>
    <a:fontScheme name="Custom 2">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D White 1">
        <a:dk1>
          <a:srgbClr val="000000"/>
        </a:dk1>
        <a:lt1>
          <a:srgbClr val="FFFFFF"/>
        </a:lt1>
        <a:dk2>
          <a:srgbClr val="00B624"/>
        </a:dk2>
        <a:lt2>
          <a:srgbClr val="6A737B"/>
        </a:lt2>
        <a:accent1>
          <a:srgbClr val="808083"/>
        </a:accent1>
        <a:accent2>
          <a:srgbClr val="E8B400"/>
        </a:accent2>
        <a:accent3>
          <a:srgbClr val="FFFFFF"/>
        </a:accent3>
        <a:accent4>
          <a:srgbClr val="000000"/>
        </a:accent4>
        <a:accent5>
          <a:srgbClr val="C0C0C1"/>
        </a:accent5>
        <a:accent6>
          <a:srgbClr val="D2A300"/>
        </a:accent6>
        <a:hlink>
          <a:srgbClr val="8CC63F"/>
        </a:hlink>
        <a:folHlink>
          <a:srgbClr val="619ABC"/>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B4DF6E2CF51A40B1F639A84BB7FA6A" ma:contentTypeVersion="7" ma:contentTypeDescription="Create a new document." ma:contentTypeScope="" ma:versionID="ec3867729071342a323d9b75a7bb4eb0">
  <xsd:schema xmlns:xsd="http://www.w3.org/2001/XMLSchema" xmlns:xs="http://www.w3.org/2001/XMLSchema" xmlns:p="http://schemas.microsoft.com/office/2006/metadata/properties" xmlns:ns3="b067acce-25f7-4cca-a17a-f2f243acd32a" targetNamespace="http://schemas.microsoft.com/office/2006/metadata/properties" ma:root="true" ma:fieldsID="c55a5f6d8282a70be50482e3be26446d" ns3:_="">
    <xsd:import namespace="b067acce-25f7-4cca-a17a-f2f243acd32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67acce-25f7-4cca-a17a-f2f243acd3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4812D8-5658-4211-A8B7-67EB465BE6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67acce-25f7-4cca-a17a-f2f243acd3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615C57-C63D-4933-9892-500DE83CE59F}">
  <ds:schemaRefs>
    <ds:schemaRef ds:uri="http://schemas.microsoft.com/office/2006/documentManagement/types"/>
    <ds:schemaRef ds:uri="http://purl.org/dc/terms/"/>
    <ds:schemaRef ds:uri="http://purl.org/dc/dcmitype/"/>
    <ds:schemaRef ds:uri="http://schemas.openxmlformats.org/package/2006/metadata/core-properties"/>
    <ds:schemaRef ds:uri="b067acce-25f7-4cca-a17a-f2f243acd32a"/>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9FDFCFF1-3FD8-47FA-A4F3-6D6BF65E49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TD_Chair_16x9</Template>
  <TotalTime>43368</TotalTime>
  <Words>1183</Words>
  <Application>Microsoft Office PowerPoint</Application>
  <PresentationFormat>Custom</PresentationFormat>
  <Paragraphs>174</Paragraphs>
  <Slides>21</Slides>
  <Notes>1</Notes>
  <HiddenSlides>0</HiddenSlides>
  <MMClips>0</MMClips>
  <ScaleCrop>false</ScaleCrop>
  <HeadingPairs>
    <vt:vector size="6" baseType="variant">
      <vt:variant>
        <vt:lpstr>Theme</vt:lpstr>
      </vt:variant>
      <vt:variant>
        <vt:i4>9</vt:i4>
      </vt:variant>
      <vt:variant>
        <vt:lpstr>Embedded OLE Servers</vt:lpstr>
      </vt:variant>
      <vt:variant>
        <vt:i4>1</vt:i4>
      </vt:variant>
      <vt:variant>
        <vt:lpstr>Slide Titles</vt:lpstr>
      </vt:variant>
      <vt:variant>
        <vt:i4>21</vt:i4>
      </vt:variant>
    </vt:vector>
  </HeadingPairs>
  <TitlesOfParts>
    <vt:vector size="31" baseType="lpstr">
      <vt:lpstr>TD_Chair_16x9</vt:lpstr>
      <vt:lpstr>Abbas_TDTheme</vt:lpstr>
      <vt:lpstr>1_Abbas_TDTheme</vt:lpstr>
      <vt:lpstr>2_Abbas_TDTheme</vt:lpstr>
      <vt:lpstr>3_Abbas_TDTheme</vt:lpstr>
      <vt:lpstr>4_Abbas_TDTheme</vt:lpstr>
      <vt:lpstr>5_Abbas_TDTheme</vt:lpstr>
      <vt:lpstr>6_Abbas_TDTheme</vt:lpstr>
      <vt:lpstr>Leaves</vt:lpstr>
      <vt:lpstr>think-cell Slide</vt:lpstr>
      <vt:lpstr>PowerPoint Presentation</vt:lpstr>
      <vt:lpstr>Overview</vt:lpstr>
      <vt:lpstr>Your Task</vt:lpstr>
      <vt:lpstr>PowerPoint Presentation</vt:lpstr>
      <vt:lpstr>Data Manipulation Query Answer Summary Page</vt:lpstr>
      <vt:lpstr>Data Manipulation Query 1: Branch with most customers</vt:lpstr>
      <vt:lpstr>Data Manipulation Query 2: Oldest customer as of 2019-07-01</vt:lpstr>
      <vt:lpstr>Data Manipulation Query 3:  Oldest customer number of accounts</vt:lpstr>
      <vt:lpstr>Data Manipulation Query 4:  Transactions to Starbucks</vt:lpstr>
      <vt:lpstr>Data Manipulation Query 5:  Dollars spent at Starbucks</vt:lpstr>
      <vt:lpstr>Data Manipulation Query 6: Hypothesis Test - Starbucks April and June statistical significance spend comparison</vt:lpstr>
      <vt:lpstr>Data Manipulation Query 7: Highest average spend above trend at Starbucks (based on a 10-period moving average, ignoring missing dates)</vt:lpstr>
      <vt:lpstr>PowerPoint Presentation</vt:lpstr>
      <vt:lpstr>Your Task</vt:lpstr>
      <vt:lpstr>Approach</vt:lpstr>
      <vt:lpstr>PowerPoint Presentation</vt:lpstr>
      <vt:lpstr>Executive Summary</vt:lpstr>
      <vt:lpstr>Presentation of Findings (Question 1)</vt:lpstr>
      <vt:lpstr>Presentation of Findings (Question 1)</vt:lpstr>
      <vt:lpstr>Presentation of Findings (Question 2)</vt:lpstr>
      <vt:lpstr>Presentation of Findings (Question 3)</vt:lpstr>
    </vt:vector>
  </TitlesOfParts>
  <Company>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Everyday Banking and Customer Strategy &amp; Analytics</dc:title>
  <dc:creator>Whalen, Nathan</dc:creator>
  <cp:keywords>Internal</cp:keywords>
  <cp:lastModifiedBy>Ashish (Roy) Gupta</cp:lastModifiedBy>
  <cp:revision>1760</cp:revision>
  <cp:lastPrinted>2018-07-18T13:15:43Z</cp:lastPrinted>
  <dcterms:created xsi:type="dcterms:W3CDTF">2016-05-24T19:31:16Z</dcterms:created>
  <dcterms:modified xsi:type="dcterms:W3CDTF">2019-09-03T21:31:45Z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8fb551e0-0fc7-4f8d-b169-22993798b38d</vt:lpwstr>
  </property>
  <property fmtid="{D5CDD505-2E9C-101B-9397-08002B2CF9AE}" pid="3" name="aliashDocumentMarking">
    <vt:lpwstr>Internal</vt:lpwstr>
  </property>
  <property fmtid="{D5CDD505-2E9C-101B-9397-08002B2CF9AE}" pid="4" name="TDDCSClassification">
    <vt:lpwstr>Internal</vt:lpwstr>
  </property>
  <property fmtid="{D5CDD505-2E9C-101B-9397-08002B2CF9AE}" pid="5" name="kjhasxiQ">
    <vt:lpwstr>Public</vt:lpwstr>
  </property>
  <property fmtid="{D5CDD505-2E9C-101B-9397-08002B2CF9AE}" pid="6" name="MSIP_Label_88c63503-0fb3-4712-a32e-7ecb4b7d79e8_Enabled">
    <vt:lpwstr>True</vt:lpwstr>
  </property>
  <property fmtid="{D5CDD505-2E9C-101B-9397-08002B2CF9AE}" pid="7" name="MSIP_Label_88c63503-0fb3-4712-a32e-7ecb4b7d79e8_SiteId">
    <vt:lpwstr>d9da684f-2c03-432a-a7b6-ed714ffc7683</vt:lpwstr>
  </property>
  <property fmtid="{D5CDD505-2E9C-101B-9397-08002B2CF9AE}" pid="8" name="MSIP_Label_88c63503-0fb3-4712-a32e-7ecb4b7d79e8_Ref">
    <vt:lpwstr>https://api.informationprotection.azure.com/api/d9da684f-2c03-432a-a7b6-ed714ffc7683</vt:lpwstr>
  </property>
  <property fmtid="{D5CDD505-2E9C-101B-9397-08002B2CF9AE}" pid="9" name="MSIP_Label_88c63503-0fb3-4712-a32e-7ecb4b7d79e8_SetBy">
    <vt:lpwstr>Jennifer.Bishop@td.com</vt:lpwstr>
  </property>
  <property fmtid="{D5CDD505-2E9C-101B-9397-08002B2CF9AE}" pid="10" name="MSIP_Label_88c63503-0fb3-4712-a32e-7ecb4b7d79e8_SetDate">
    <vt:lpwstr>2018-09-12T23:46:36.6951023-04:00</vt:lpwstr>
  </property>
  <property fmtid="{D5CDD505-2E9C-101B-9397-08002B2CF9AE}" pid="11" name="MSIP_Label_88c63503-0fb3-4712-a32e-7ecb4b7d79e8_Name">
    <vt:lpwstr>Internal</vt:lpwstr>
  </property>
  <property fmtid="{D5CDD505-2E9C-101B-9397-08002B2CF9AE}" pid="12" name="MSIP_Label_88c63503-0fb3-4712-a32e-7ecb4b7d79e8_Application">
    <vt:lpwstr>Microsoft Azure Information Protection</vt:lpwstr>
  </property>
  <property fmtid="{D5CDD505-2E9C-101B-9397-08002B2CF9AE}" pid="13" name="MSIP_Label_88c63503-0fb3-4712-a32e-7ecb4b7d79e8_Extended_MSFT_Method">
    <vt:lpwstr>Automatic</vt:lpwstr>
  </property>
  <property fmtid="{D5CDD505-2E9C-101B-9397-08002B2CF9AE}" pid="14" name="TD_Classification">
    <vt:lpwstr>Internal</vt:lpwstr>
  </property>
  <property fmtid="{D5CDD505-2E9C-101B-9397-08002B2CF9AE}" pid="15" name="ContentTypeId">
    <vt:lpwstr>0x0101006AB4DF6E2CF51A40B1F639A84BB7FA6A</vt:lpwstr>
  </property>
</Properties>
</file>