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7" r:id="rId6"/>
    <p:sldId id="270" r:id="rId7"/>
    <p:sldId id="282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8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7DCF-04F9-48E3-81BB-5108734118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0E3A-A80B-44A0-B3A8-5D1BEB969D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0158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HI-TECH INSTITUTE OF ENGINEERING &amp; TECHNOLOGY 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656" y="3290815"/>
            <a:ext cx="2213464" cy="11113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PRESENTATION ON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(Hate2Wait)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SESSION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2018-19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77" y="1390235"/>
            <a:ext cx="1732623" cy="17326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868" y="3846488"/>
            <a:ext cx="3674207" cy="24511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MEMBER OF PROJECT -: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ADITYA MISHRA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MOHIT GARG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ROHIT BISWAS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TABISH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JAMAL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1400" y="5411739"/>
            <a:ext cx="3963988" cy="7477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Presented to 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Manish Chhabra Sir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33" y="196494"/>
            <a:ext cx="10515600" cy="121436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Algerian" panose="04020705040A02060702" pitchFamily="82" charset="0"/>
              </a:rPr>
              <a:t>CONTENT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19085"/>
            <a:ext cx="10515600" cy="53389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INTRODUCTION</a:t>
            </a:r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FEATURES</a:t>
            </a:r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TECHNOLOGIES INVOLVED</a:t>
            </a:r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ADVANTAGES</a:t>
            </a:r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SAMPLE CODE</a:t>
            </a:r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79" y="-899160"/>
            <a:ext cx="8029892" cy="179832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u="sng" dirty="0" smtClean="0">
                <a:latin typeface="Algerian" panose="04020705040A02060702" pitchFamily="82" charset="0"/>
              </a:rPr>
              <a:t>INTRODUCTION</a:t>
            </a:r>
            <a:endParaRPr lang="en-US" sz="4400" b="1" i="1" u="sng" dirty="0"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2048" y="2183129"/>
            <a:ext cx="6782752" cy="2834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In modern era we are all so busy that we don’t have enough time to waste , so this is a initiative to save time .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Customer can generate their tokens online so that they can save some time .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Also the customer will receive the notification that their turn is about to come , this surely will save time(hope so)…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D:\hate2wait\logo.pn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41205" y="1933303"/>
            <a:ext cx="2771524" cy="2731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994" y="214313"/>
            <a:ext cx="7104062" cy="1014412"/>
          </a:xfrm>
        </p:spPr>
        <p:txBody>
          <a:bodyPr>
            <a:normAutofit/>
          </a:bodyPr>
          <a:lstStyle/>
          <a:p>
            <a:r>
              <a:rPr lang="en-US" sz="4400" b="1" i="1" u="sng" dirty="0" smtClean="0">
                <a:latin typeface="Algerian" panose="04020705040A02060702" pitchFamily="82" charset="0"/>
              </a:rPr>
              <a:t>Features</a:t>
            </a:r>
            <a:endParaRPr lang="en-US" sz="4400" b="1" i="1" u="sng" dirty="0"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474" y="1589087"/>
            <a:ext cx="6871155" cy="4472079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As told earlier our main concern is to save as time as possible , our features include the two main thing –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tokens will be generated online with just a matter of some clicks.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Secondly , the customer will be notified that their turn is about to come.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Also this releases some amount of  pressure from the staff they only have to click two three buttons to head to the current  customer as well as to get the </a:t>
            </a:r>
            <a:r>
              <a:rPr lang="en-US" smtClean="0"/>
              <a:t>upcoming customers </a:t>
            </a:r>
            <a:r>
              <a:rPr lang="en-US" dirty="0" smtClean="0"/>
              <a:t>notified .  </a:t>
            </a:r>
            <a:endParaRPr lang="en-US" dirty="0"/>
          </a:p>
        </p:txBody>
      </p:sp>
      <p:pic>
        <p:nvPicPr>
          <p:cNvPr id="2050" name="Picture 2" descr="D:\hate2wait\service.pn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315200" y="2024743"/>
            <a:ext cx="4132263" cy="2939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atin typeface="Algerian" panose="04020705040A02060702" pitchFamily="82" charset="0"/>
              </a:rPr>
              <a:t>technologies Involved</a:t>
            </a:r>
            <a:endParaRPr lang="en-US" b="1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Android Application build using Android Studio(XML, JAVA) </a:t>
            </a:r>
            <a:endParaRPr lang="en-U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Website using Frontend Technologies like-HTML , CSS , Javascript , Jquery , Bootstrap and Backend Technologies like –Django Framework </a:t>
            </a:r>
            <a:endParaRPr lang="en-U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Database- SQLite</a:t>
            </a:r>
            <a:endParaRPr lang="en-U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Programming languages like –Java , Python</a:t>
            </a:r>
            <a:endParaRPr lang="en-US" sz="2400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atin typeface="Algerian" panose="04020705040A02060702" pitchFamily="82" charset="0"/>
              </a:rPr>
              <a:t>ADVANTAGES </a:t>
            </a:r>
            <a:endParaRPr lang="en-US" b="1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Time reducing</a:t>
            </a:r>
            <a:endParaRPr lang="en-U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Saves paper work</a:t>
            </a:r>
            <a:endParaRPr lang="en-U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Releases pressure up to some extent from both the customers and the staff</a:t>
            </a:r>
            <a:endParaRPr lang="en-U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Reduces mechanical work</a:t>
            </a:r>
            <a:endParaRPr lang="en-U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Website with a full fledged Android Application</a:t>
            </a:r>
            <a:endParaRPr lang="en-US" sz="2400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3" y="453616"/>
            <a:ext cx="7521677" cy="5578475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latin typeface="Algerian" panose="04020705040A02060702" pitchFamily="82" charset="0"/>
              </a:rPr>
              <a:t> 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US" sz="9600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Presentation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Algerian</vt:lpstr>
      <vt:lpstr>Aharoni</vt:lpstr>
      <vt:lpstr>Yu Gothic UI Semibold</vt:lpstr>
      <vt:lpstr>Agency FB</vt:lpstr>
      <vt:lpstr>Calibri</vt:lpstr>
      <vt:lpstr>Microsoft YaHei</vt:lpstr>
      <vt:lpstr>Arial Unicode MS</vt:lpstr>
      <vt:lpstr>Calibri Light</vt:lpstr>
      <vt:lpstr>Office Theme</vt:lpstr>
      <vt:lpstr>HI-TECH INSTITUTE OF ENGINEERING &amp; TECHNOLOGY </vt:lpstr>
      <vt:lpstr>CONTENT</vt:lpstr>
      <vt:lpstr>INTRODUCTION</vt:lpstr>
      <vt:lpstr>Features</vt:lpstr>
      <vt:lpstr>technologies Involved</vt:lpstr>
      <vt:lpstr>ADVANTAGES 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HI-TECH INSTITUTE OF INGINEERING &amp; TECHNOLOGY</dc:title>
  <dc:creator>HP</dc:creator>
  <cp:lastModifiedBy>adity</cp:lastModifiedBy>
  <cp:revision>55</cp:revision>
  <dcterms:created xsi:type="dcterms:W3CDTF">2015-09-21T00:07:00Z</dcterms:created>
  <dcterms:modified xsi:type="dcterms:W3CDTF">2023-01-05T06:31:02Z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8C00EB15D7CE4EB99C9B733BD7EF78B4</vt:lpwstr>
  </property>
  <property fmtid="{D5CDD505-2E9C-101B-9397-08002B2CF9AE}" pid="3" name="KSOProductBuildVer">
    <vt:lpwstr>1033-11.2.0.11440</vt:lpwstr>
  </property>
</Properties>
</file>