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1681-6ABD-4FF5-A0DC-F9A32EA8A3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3010-EA03-48ED-ADD1-AD48DEF8A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213524"/>
            <a:ext cx="9144000" cy="4430952"/>
            <a:chOff x="0" y="1213524"/>
            <a:chExt cx="9144000" cy="44309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3524"/>
              <a:ext cx="9144000" cy="44309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7" name="Rectangle 6"/>
            <p:cNvSpPr/>
            <p:nvPr/>
          </p:nvSpPr>
          <p:spPr>
            <a:xfrm>
              <a:off x="7956376" y="1376772"/>
              <a:ext cx="100811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Normal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6375" y="2090324"/>
              <a:ext cx="1025051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Abnormal</a:t>
              </a:r>
              <a:endParaRPr lang="en-US" sz="1600" b="1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00206"/>
              </p:ext>
            </p:extLst>
          </p:nvPr>
        </p:nvGraphicFramePr>
        <p:xfrm>
          <a:off x="14230" y="2601163"/>
          <a:ext cx="2232248" cy="10355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2248"/>
              </a:tblGrid>
              <a:tr h="334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Optimized </a:t>
                      </a:r>
                      <a:r>
                        <a:rPr lang="en-US" sz="1100" b="1" dirty="0" err="1" smtClean="0">
                          <a:effectLst/>
                        </a:rPr>
                        <a:t>optuna</a:t>
                      </a:r>
                      <a:r>
                        <a:rPr lang="en-US" sz="1100" b="1" dirty="0" smtClean="0">
                          <a:effectLst/>
                        </a:rPr>
                        <a:t> </a:t>
                      </a:r>
                      <a:r>
                        <a:rPr lang="en-US" sz="1100" b="1" dirty="0" err="1" smtClean="0">
                          <a:effectLst/>
                        </a:rPr>
                        <a:t>Regressor</a:t>
                      </a:r>
                      <a:endParaRPr lang="en-US" sz="1100" b="1" dirty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34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Three</a:t>
                      </a:r>
                      <a:r>
                        <a:rPr lang="en-US" sz="1100" b="1" baseline="0" dirty="0" smtClean="0">
                          <a:effectLst/>
                        </a:rPr>
                        <a:t> Deep  Learning  </a:t>
                      </a:r>
                      <a:r>
                        <a:rPr lang="en-US" sz="1100" b="1" baseline="0" dirty="0" err="1" smtClean="0">
                          <a:effectLst/>
                        </a:rPr>
                        <a:t>Regressors</a:t>
                      </a:r>
                      <a:endParaRPr lang="en-US" sz="1100" b="1" dirty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11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Three</a:t>
                      </a:r>
                      <a:r>
                        <a:rPr lang="en-US" sz="1100" b="1" baseline="0" dirty="0" smtClean="0">
                          <a:effectLst/>
                        </a:rPr>
                        <a:t> Deep  Learning  </a:t>
                      </a:r>
                      <a:r>
                        <a:rPr lang="en-US" sz="1100" b="1" baseline="0" dirty="0" err="1" smtClean="0">
                          <a:effectLst/>
                        </a:rPr>
                        <a:t>Regressors</a:t>
                      </a:r>
                      <a:endParaRPr lang="en-US" sz="1100" b="1" dirty="0" smtClean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65595"/>
              </p:ext>
            </p:extLst>
          </p:nvPr>
        </p:nvGraphicFramePr>
        <p:xfrm>
          <a:off x="6732240" y="2632288"/>
          <a:ext cx="2232248" cy="9976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2248"/>
              </a:tblGrid>
              <a:tr h="313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Optimized </a:t>
                      </a:r>
                      <a:r>
                        <a:rPr lang="en-US" sz="1100" b="1" dirty="0" err="1" smtClean="0">
                          <a:effectLst/>
                        </a:rPr>
                        <a:t>optuna</a:t>
                      </a:r>
                      <a:r>
                        <a:rPr lang="en-US" sz="1100" b="1" dirty="0" smtClean="0">
                          <a:effectLst/>
                        </a:rPr>
                        <a:t> Classifier</a:t>
                      </a:r>
                      <a:endParaRPr lang="en-US" sz="1100" b="1" dirty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13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Three</a:t>
                      </a:r>
                      <a:r>
                        <a:rPr lang="en-US" sz="1100" b="1" baseline="0" dirty="0" smtClean="0">
                          <a:effectLst/>
                        </a:rPr>
                        <a:t> Deep  Learning  </a:t>
                      </a:r>
                      <a:r>
                        <a:rPr lang="en-US" sz="1100" b="1" dirty="0" smtClean="0">
                          <a:effectLst/>
                        </a:rPr>
                        <a:t>Classifiers</a:t>
                      </a:r>
                      <a:endParaRPr lang="en-US" sz="1100" b="1" dirty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13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Three</a:t>
                      </a:r>
                      <a:r>
                        <a:rPr lang="en-US" sz="1100" b="1" baseline="0" dirty="0" smtClean="0">
                          <a:effectLst/>
                        </a:rPr>
                        <a:t> Deep  Learning  </a:t>
                      </a:r>
                      <a:r>
                        <a:rPr lang="en-US" sz="1100" b="1" dirty="0" smtClean="0">
                          <a:effectLst/>
                        </a:rPr>
                        <a:t>Classifiers</a:t>
                      </a:r>
                      <a:endParaRPr lang="en-US" sz="1100" b="1" dirty="0" smtClean="0">
                        <a:effectLst/>
                        <a:latin typeface="Arial Rounded MT Bold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1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3928" y="1124744"/>
            <a:ext cx="122413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1920" y="1988840"/>
            <a:ext cx="129614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Abnormal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44942"/>
              </p:ext>
            </p:extLst>
          </p:nvPr>
        </p:nvGraphicFramePr>
        <p:xfrm>
          <a:off x="457200" y="2492895"/>
          <a:ext cx="3106688" cy="169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6688"/>
              </a:tblGrid>
              <a:tr h="4273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42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Optimized </a:t>
                      </a:r>
                      <a:r>
                        <a:rPr lang="en-US" sz="1600" dirty="0" err="1" smtClean="0">
                          <a:effectLst/>
                        </a:rPr>
                        <a:t>optuna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Regressor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42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Deep  Learning 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Regressors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98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Deep  Learning 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Regressors</a:t>
                      </a:r>
                      <a:endParaRPr lang="en-US" sz="16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94174"/>
              </p:ext>
            </p:extLst>
          </p:nvPr>
        </p:nvGraphicFramePr>
        <p:xfrm>
          <a:off x="4527420" y="2708920"/>
          <a:ext cx="3106688" cy="1298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6688"/>
              </a:tblGrid>
              <a:tr h="42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Optimized </a:t>
                      </a:r>
                      <a:r>
                        <a:rPr lang="en-US" sz="1600" dirty="0" err="1" smtClean="0">
                          <a:effectLst/>
                        </a:rPr>
                        <a:t>optuna</a:t>
                      </a:r>
                      <a:r>
                        <a:rPr lang="en-US" sz="1600" dirty="0" smtClean="0">
                          <a:effectLst/>
                        </a:rPr>
                        <a:t> Classifier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42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Deep  Learning  </a:t>
                      </a:r>
                      <a:r>
                        <a:rPr lang="en-US" sz="1600" dirty="0" smtClean="0">
                          <a:effectLst/>
                        </a:rPr>
                        <a:t>Classifiers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  <a:tr h="398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Deep  Learning  </a:t>
                      </a:r>
                      <a:r>
                        <a:rPr lang="en-US" sz="1600" dirty="0" smtClean="0">
                          <a:effectLst/>
                        </a:rPr>
                        <a:t>Classifiers</a:t>
                      </a:r>
                      <a:endParaRPr lang="en-US" sz="16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7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mahdi</dc:creator>
  <cp:lastModifiedBy>al mahdi</cp:lastModifiedBy>
  <cp:revision>6</cp:revision>
  <dcterms:created xsi:type="dcterms:W3CDTF">2023-07-15T22:34:57Z</dcterms:created>
  <dcterms:modified xsi:type="dcterms:W3CDTF">2023-07-15T23:03:14Z</dcterms:modified>
</cp:coreProperties>
</file>