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65" r:id="rId6"/>
    <p:sldId id="266" r:id="rId7"/>
    <p:sldId id="263" r:id="rId8"/>
    <p:sldId id="264" r:id="rId9"/>
    <p:sldId id="267" r:id="rId10"/>
    <p:sldId id="270" r:id="rId11"/>
    <p:sldId id="271" r:id="rId12"/>
    <p:sldId id="269" r:id="rId13"/>
    <p:sldId id="268" r:id="rId14"/>
    <p:sldId id="272" r:id="rId15"/>
    <p:sldId id="273" r:id="rId16"/>
    <p:sldId id="274" r:id="rId17"/>
    <p:sldId id="277" r:id="rId18"/>
    <p:sldId id="279" r:id="rId19"/>
    <p:sldId id="278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507067" y="240453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7200" dirty="0" err="1" smtClean="0"/>
              <a:t>RestaurApp</a:t>
            </a:r>
            <a:r>
              <a:rPr lang="es-PE" sz="7200" dirty="0" smtClean="0"/>
              <a:t/>
            </a:r>
            <a:br>
              <a:rPr lang="es-PE" sz="7200" dirty="0" smtClean="0"/>
            </a:br>
            <a:r>
              <a:rPr lang="es-PE" sz="7200" dirty="0" smtClean="0"/>
              <a:t>TB-03</a:t>
            </a:r>
            <a:endParaRPr lang="es-MX" sz="7200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507067" y="4050833"/>
            <a:ext cx="7766936" cy="227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dirty="0" smtClean="0"/>
              <a:t>Integrantes:</a:t>
            </a:r>
          </a:p>
          <a:p>
            <a:pPr algn="l"/>
            <a:r>
              <a:rPr lang="es-PE" dirty="0" smtClean="0"/>
              <a:t>-Andrés Baquerizo</a:t>
            </a:r>
          </a:p>
          <a:p>
            <a:pPr algn="l"/>
            <a:r>
              <a:rPr lang="es-PE" dirty="0" smtClean="0"/>
              <a:t>-José Sandoval</a:t>
            </a:r>
          </a:p>
          <a:p>
            <a:pPr algn="l"/>
            <a:r>
              <a:rPr lang="es-PE" dirty="0" smtClean="0"/>
              <a:t>-Rodrigo Canales</a:t>
            </a:r>
          </a:p>
          <a:p>
            <a:pPr algn="l"/>
            <a:r>
              <a:rPr lang="es-PE" dirty="0" smtClean="0"/>
              <a:t>-Roy Taza</a:t>
            </a:r>
            <a:endParaRPr lang="es-PE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71976" y="277373"/>
            <a:ext cx="5821252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800" dirty="0" smtClean="0"/>
              <a:t>Desarrollo de Dispositivos Móviles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76448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Web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91" y="1687132"/>
            <a:ext cx="7756395" cy="4354893"/>
          </a:xfrm>
        </p:spPr>
      </p:pic>
    </p:spTree>
    <p:extLst>
      <p:ext uri="{BB962C8B-B14F-4D97-AF65-F5344CB8AC3E}">
        <p14:creationId xmlns:p14="http://schemas.microsoft.com/office/powerpoint/2010/main" val="397681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Web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4" y="1674254"/>
            <a:ext cx="7779332" cy="4367771"/>
          </a:xfrm>
        </p:spPr>
      </p:pic>
    </p:spTree>
    <p:extLst>
      <p:ext uri="{BB962C8B-B14F-4D97-AF65-F5344CB8AC3E}">
        <p14:creationId xmlns:p14="http://schemas.microsoft.com/office/powerpoint/2010/main" val="99423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Web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87774"/>
            <a:ext cx="7755252" cy="4354251"/>
          </a:xfrm>
        </p:spPr>
      </p:pic>
    </p:spTree>
    <p:extLst>
      <p:ext uri="{BB962C8B-B14F-4D97-AF65-F5344CB8AC3E}">
        <p14:creationId xmlns:p14="http://schemas.microsoft.com/office/powerpoint/2010/main" val="165650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Web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87774"/>
            <a:ext cx="7755252" cy="4354251"/>
          </a:xfrm>
        </p:spPr>
      </p:pic>
    </p:spTree>
    <p:extLst>
      <p:ext uri="{BB962C8B-B14F-4D97-AF65-F5344CB8AC3E}">
        <p14:creationId xmlns:p14="http://schemas.microsoft.com/office/powerpoint/2010/main" val="2761596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Web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91440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0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Móvil - Inicio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609" y="1455696"/>
            <a:ext cx="2759630" cy="49000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176" y="1455696"/>
            <a:ext cx="2687549" cy="490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8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547" y="1378039"/>
            <a:ext cx="2744903" cy="4894854"/>
          </a:xfr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80365" y="609600"/>
            <a:ext cx="8596668" cy="1320800"/>
          </a:xfrm>
        </p:spPr>
        <p:txBody>
          <a:bodyPr/>
          <a:lstStyle/>
          <a:p>
            <a:r>
              <a:rPr lang="es-PE" dirty="0" smtClean="0"/>
              <a:t>Móvil - Sesión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02" y="1380615"/>
            <a:ext cx="2789812" cy="48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0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06" y="1270000"/>
            <a:ext cx="2774204" cy="4957861"/>
          </a:xfr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Móvil Principal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6458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8281"/>
            <a:ext cx="2720415" cy="4951156"/>
          </a:xfr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Móvil - Cerca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488281"/>
            <a:ext cx="2747619" cy="495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37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688" y="1270000"/>
            <a:ext cx="2801625" cy="5059652"/>
          </a:xfr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Móvil - Favoritos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845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8402272" cy="5448048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Modelo de Base de Datos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4896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87" y="1483067"/>
            <a:ext cx="2622618" cy="474443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88" y="1483067"/>
            <a:ext cx="2672003" cy="4744434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Móvil - Recomendaciones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706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090930"/>
            <a:ext cx="8596668" cy="2099255"/>
          </a:xfrm>
        </p:spPr>
        <p:txBody>
          <a:bodyPr>
            <a:normAutofit/>
          </a:bodyPr>
          <a:lstStyle/>
          <a:p>
            <a:pPr algn="ctr"/>
            <a:r>
              <a:rPr lang="es-PE" sz="6000" dirty="0"/>
              <a:t>¡</a:t>
            </a:r>
            <a:r>
              <a:rPr lang="es-PE" sz="6000" dirty="0" smtClean="0"/>
              <a:t>Muchas Gracias!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241875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Diccionario de Datos</a:t>
            </a:r>
            <a:endParaRPr lang="es-MX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240118"/>
              </p:ext>
            </p:extLst>
          </p:nvPr>
        </p:nvGraphicFramePr>
        <p:xfrm>
          <a:off x="373487" y="1442441"/>
          <a:ext cx="9144000" cy="49970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9375"/>
                <a:gridCol w="1319375"/>
                <a:gridCol w="357331"/>
                <a:gridCol w="1090317"/>
                <a:gridCol w="867367"/>
                <a:gridCol w="488657"/>
                <a:gridCol w="3701578"/>
              </a:tblGrid>
              <a:tr h="17434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Entidad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Descripción entidad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Llave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Campo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Tipo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Default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Descripción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usuario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ctr"/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Entidad que guarda la información relacionada con el usuario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PK</a:t>
                      </a:r>
                      <a:endParaRPr lang="es-MX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del usuario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nombres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varchar(64)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Nombres del usuario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apellidos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varchar(64)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Apllidos del usuario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username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varchar(64)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Nombre de usuario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email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varchar(64)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Dirección de correo del usuario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facebook_id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bigint(8)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 la cuenta de facebook relacionada con el usuario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password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varchar(64)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Contraseña del usuario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is_admin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Indica si el usuario es o no administrador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created_by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del usuario que creó el registro.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updated_by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del usuario que aztualizó el registro.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created_at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datetime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Fecha de creación.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updated_at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datetime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Fecha de actualización.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deleted_at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datetime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Fecha de eliminación.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restaurante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ctr"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Entidad que guarda la información relacionada con un restaurante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PK</a:t>
                      </a:r>
                      <a:endParaRPr lang="es-MX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del restaurante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nombre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varchar(64)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Nombre del restaurante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32907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latitud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decimal(10, 2)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Latitud en que se encuentra el restaurante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32907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longitud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decimal(10, 2)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Longitud en que se encuentra el restaurante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descripcion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varchar(255)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Descripción del restaurante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foto_id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 la foto del restaurante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32907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puntuacionTotal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decimal(10, 2)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Puntuación total del restaurante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created_by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del usuario que creó el registro.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updated_by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del usuario que aztualizó el registro.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created_at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datetime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Fecha de creación.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updated_at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datetime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Fecha de actualización.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deleted_at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datetime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Fecha de eliminación.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51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497772"/>
              </p:ext>
            </p:extLst>
          </p:nvPr>
        </p:nvGraphicFramePr>
        <p:xfrm>
          <a:off x="553794" y="1455322"/>
          <a:ext cx="8886420" cy="4658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209"/>
                <a:gridCol w="1282209"/>
                <a:gridCol w="347264"/>
                <a:gridCol w="1059604"/>
                <a:gridCol w="842934"/>
                <a:gridCol w="474892"/>
                <a:gridCol w="3597308"/>
              </a:tblGrid>
              <a:tr h="190581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foto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Entidad que guarda la información de una foto.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PK</a:t>
                      </a:r>
                      <a:endParaRPr lang="es-MX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 la foto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nombre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varchar(64)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Nombre de la foto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url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varchar(255)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Url de la foto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url_min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varchar(255)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Url de la miniatura de la foto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formato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varchar(64)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Formato de la foto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created_by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del usuario que creó el registro.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updated_by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del usuario que aztualizó el registro.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created_at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datetime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Fecha de creación.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updated_at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datetime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Fecha de actualización.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deleted_at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datetime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Fecha de eliminación.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recomendacion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ctr"/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Entidad que guarda una recomendación. Asimismo, esta entidad se puede utilizar para recomendar a otro usuario.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PK</a:t>
                      </a:r>
                      <a:endParaRPr lang="es-MX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 la recomendación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comentario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varchar(255)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Comentario del usuario sobre el restaurante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puntuacion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Puntuación del restaurante dada por el usuario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usuario_id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del usuario que realizó la recomendación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restaurante_id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del restaurante relacionado con la recomendación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grupo_id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del usuario al que otro usuario recomendó un restaurante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created_by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del usuario que creó el registro.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updated_by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del usuario que aztualizó el registro.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created_at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datetime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Fecha de creación.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updated_at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datetime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Fecha de actualización.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deleted_at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datetime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Fecha de eliminación.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recomendacion_foto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Entidad que guarda las fotos relacionadas con una recomendación.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PK</a:t>
                      </a:r>
                      <a:endParaRPr lang="es-MX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 recomendación_foto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recomendación_id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 la recomendación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27489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foto_id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Id de la foto relacionada con la recomendación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Diccionario de Datos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407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Diccionario de Datos</a:t>
            </a:r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11183"/>
              </p:ext>
            </p:extLst>
          </p:nvPr>
        </p:nvGraphicFramePr>
        <p:xfrm>
          <a:off x="677690" y="1605074"/>
          <a:ext cx="8596312" cy="4319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0350"/>
                <a:gridCol w="1240350"/>
                <a:gridCol w="335928"/>
                <a:gridCol w="1025011"/>
                <a:gridCol w="815415"/>
                <a:gridCol w="459389"/>
                <a:gridCol w="3479869"/>
              </a:tblGrid>
              <a:tr h="249832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categoria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Entidad que guarda los tipos de comida que sirven los restaurantes.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PK</a:t>
                      </a:r>
                      <a:endParaRPr lang="es-MX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id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 la categoría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45422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nombre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varchar(64)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Nombre de la categoría. Indica si es Comida marina, criolla, etc.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2498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descripcion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varchar(255)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Descripcion de la categoría de restaurante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2498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FK</a:t>
                      </a:r>
                      <a:endParaRPr lang="es-MX" sz="10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created_by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del usuario que creó el registro.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2498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FK</a:t>
                      </a:r>
                      <a:endParaRPr lang="es-MX" sz="10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updated_by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del usuario que aztualizó el registro.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2498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created_at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datetime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Fecha de creación.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2498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updated_at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datetime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Fecha de actualización.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2498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deleted_at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datetime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Fecha de eliminación.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2498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restaurante_categoria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Entidad que guarda las categorías(tipo de comida) que sirve un restaurante.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PK</a:t>
                      </a:r>
                      <a:endParaRPr lang="es-MX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id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 restaurante_categoria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2498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FK</a:t>
                      </a:r>
                      <a:endParaRPr lang="es-MX" sz="10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restaurante_id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del restaurante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2498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FK</a:t>
                      </a:r>
                      <a:endParaRPr lang="es-MX" sz="10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categoria_id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 la categoría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2498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2498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preferencia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Entidad que almacena las categorías de preferencia del usuario.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PK</a:t>
                      </a:r>
                      <a:endParaRPr lang="es-MX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id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 la preferencia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2498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FK</a:t>
                      </a:r>
                      <a:endParaRPr lang="es-MX" sz="10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usuario_id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del usuario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2498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FK</a:t>
                      </a:r>
                      <a:endParaRPr lang="es-MX" sz="10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categoria_id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 la categoría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36733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 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74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Diccionario de Datos</a:t>
            </a:r>
            <a:endParaRPr lang="es-MX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655726"/>
              </p:ext>
            </p:extLst>
          </p:nvPr>
        </p:nvGraphicFramePr>
        <p:xfrm>
          <a:off x="677690" y="1538467"/>
          <a:ext cx="8878435" cy="3703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1057"/>
                <a:gridCol w="1281057"/>
                <a:gridCol w="346953"/>
                <a:gridCol w="1058651"/>
                <a:gridCol w="842176"/>
                <a:gridCol w="474466"/>
                <a:gridCol w="3594075"/>
              </a:tblGrid>
              <a:tr h="32285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grupo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Entidad que almacena un grupo creado por un usuario.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PK</a:t>
                      </a:r>
                      <a:endParaRPr lang="es-MX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id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del grupo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32285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FK</a:t>
                      </a:r>
                      <a:endParaRPr lang="es-MX" sz="10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nombre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Nombre del grupo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32285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FK</a:t>
                      </a:r>
                      <a:endParaRPr lang="es-MX" sz="10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created_by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del usuario que creó el registro.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32285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FK</a:t>
                      </a:r>
                      <a:endParaRPr lang="es-MX" sz="10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updated_by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del usuario que aztualizó el registro.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32285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created_at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datetime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Fecha de creación.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32285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updated_at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datetime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Fecha de actualización.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32285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deleted_at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datetime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Fecha de eliminación.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32285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grupo_usuario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Entidad que almacena a los usuarios que perteneces a un determinado grupo.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PK</a:t>
                      </a:r>
                      <a:endParaRPr lang="es-MX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id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 grupo_usuario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32285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FK</a:t>
                      </a:r>
                      <a:endParaRPr lang="es-MX" sz="10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grupo_id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del grupo al que pertenece el usuario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32285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FK</a:t>
                      </a:r>
                      <a:endParaRPr lang="es-MX" sz="10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usuario_id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del usuario perteneciente al grupo.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47469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 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81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Servicios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78008"/>
            <a:ext cx="9067838" cy="4832640"/>
          </a:xfrm>
        </p:spPr>
      </p:pic>
    </p:spTree>
    <p:extLst>
      <p:ext uri="{BB962C8B-B14F-4D97-AF65-F5344CB8AC3E}">
        <p14:creationId xmlns:p14="http://schemas.microsoft.com/office/powerpoint/2010/main" val="367666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Web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85" y="1584102"/>
            <a:ext cx="7939901" cy="4457924"/>
          </a:xfrm>
        </p:spPr>
      </p:pic>
    </p:spTree>
    <p:extLst>
      <p:ext uri="{BB962C8B-B14F-4D97-AF65-F5344CB8AC3E}">
        <p14:creationId xmlns:p14="http://schemas.microsoft.com/office/powerpoint/2010/main" val="361730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Web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91" y="1687132"/>
            <a:ext cx="7756395" cy="4354893"/>
          </a:xfrm>
        </p:spPr>
      </p:pic>
    </p:spTree>
    <p:extLst>
      <p:ext uri="{BB962C8B-B14F-4D97-AF65-F5344CB8AC3E}">
        <p14:creationId xmlns:p14="http://schemas.microsoft.com/office/powerpoint/2010/main" val="1201475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792</Words>
  <Application>Microsoft Office PowerPoint</Application>
  <PresentationFormat>Panorámica</PresentationFormat>
  <Paragraphs>333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Faceta</vt:lpstr>
      <vt:lpstr>Presentación de PowerPoint</vt:lpstr>
      <vt:lpstr>Modelo de Base de Datos</vt:lpstr>
      <vt:lpstr>Diccionario de Datos</vt:lpstr>
      <vt:lpstr>Diccionario de Datos</vt:lpstr>
      <vt:lpstr>Diccionario de Datos</vt:lpstr>
      <vt:lpstr>Diccionario de Datos</vt:lpstr>
      <vt:lpstr>Servicios</vt:lpstr>
      <vt:lpstr>Web</vt:lpstr>
      <vt:lpstr>Web</vt:lpstr>
      <vt:lpstr>Web</vt:lpstr>
      <vt:lpstr>Web</vt:lpstr>
      <vt:lpstr>Web</vt:lpstr>
      <vt:lpstr>Web</vt:lpstr>
      <vt:lpstr>Web</vt:lpstr>
      <vt:lpstr>Móvil - Inicio</vt:lpstr>
      <vt:lpstr>Móvil - Sesión</vt:lpstr>
      <vt:lpstr>Móvil Principal</vt:lpstr>
      <vt:lpstr>Móvil - Cerca</vt:lpstr>
      <vt:lpstr>Móvil - Favoritos</vt:lpstr>
      <vt:lpstr>Móvil - Recomendaciones</vt:lpstr>
      <vt:lpstr>¡Muchas 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Rombo</dc:creator>
  <cp:lastModifiedBy>roytazarojas@gmail.com</cp:lastModifiedBy>
  <cp:revision>6</cp:revision>
  <dcterms:created xsi:type="dcterms:W3CDTF">2015-05-18T23:03:15Z</dcterms:created>
  <dcterms:modified xsi:type="dcterms:W3CDTF">2015-05-19T04:12:02Z</dcterms:modified>
</cp:coreProperties>
</file>