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1" autoAdjust="0"/>
    <p:restoredTop sz="94660"/>
  </p:normalViewPr>
  <p:slideViewPr>
    <p:cSldViewPr snapToGrid="0">
      <p:cViewPr>
        <p:scale>
          <a:sx n="167" d="100"/>
          <a:sy n="16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286000"/>
            <a:ext cx="7766936" cy="1395664"/>
          </a:xfrm>
        </p:spPr>
        <p:txBody>
          <a:bodyPr/>
          <a:lstStyle/>
          <a:p>
            <a:r>
              <a:rPr lang="es-PE" sz="7200" dirty="0" smtClean="0"/>
              <a:t>RestaurApp</a:t>
            </a:r>
            <a:endParaRPr lang="es-PE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73767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Integrantes:</a:t>
            </a:r>
          </a:p>
          <a:p>
            <a:pPr algn="l"/>
            <a:r>
              <a:rPr lang="es-PE" dirty="0" smtClean="0"/>
              <a:t>-Andrés Baquerizo</a:t>
            </a:r>
          </a:p>
          <a:p>
            <a:pPr algn="l"/>
            <a:r>
              <a:rPr lang="es-PE" dirty="0" smtClean="0"/>
              <a:t>-José Sandoval</a:t>
            </a:r>
          </a:p>
          <a:p>
            <a:pPr algn="l"/>
            <a:r>
              <a:rPr lang="es-PE" dirty="0" smtClean="0"/>
              <a:t>-Rodrigo Canales</a:t>
            </a:r>
          </a:p>
          <a:p>
            <a:pPr algn="l"/>
            <a:r>
              <a:rPr lang="es-PE" dirty="0" smtClean="0"/>
              <a:t>-Roy Taza</a:t>
            </a:r>
            <a:endParaRPr lang="es-PE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7067" y="665545"/>
            <a:ext cx="7766936" cy="826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PE" sz="2400" dirty="0" smtClean="0"/>
              <a:t>Desarrollo de Dispositivos Móviles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7576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14411"/>
            <a:ext cx="8596668" cy="3129566"/>
          </a:xfrm>
        </p:spPr>
        <p:txBody>
          <a:bodyPr>
            <a:normAutofit/>
          </a:bodyPr>
          <a:lstStyle/>
          <a:p>
            <a:pPr algn="ctr"/>
            <a:r>
              <a:rPr lang="es-PE" sz="7200" dirty="0" smtClean="0"/>
              <a:t>Gracias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207507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Problema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1278" y="1930400"/>
            <a:ext cx="2722688" cy="1393980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 smtClean="0"/>
              <a:t>No hay muchas formas fáciles de recomendar un restaurante a un grupo de amigos o personas.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321278" y="4481849"/>
            <a:ext cx="7952725" cy="215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dirty="0" smtClean="0"/>
              <a:t>Hacer uso de información relevante y concisa para para poder establecer una calificación a un restaurante y facilitar su recomendación.</a:t>
            </a:r>
          </a:p>
          <a:p>
            <a:pPr marL="0" indent="0">
              <a:buFont typeface="Wingdings 3" charset="2"/>
              <a:buNone/>
            </a:pP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10" y="1930400"/>
            <a:ext cx="4873873" cy="17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Nuestra Propuesta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2160589"/>
            <a:ext cx="5092402" cy="3880773"/>
          </a:xfrm>
        </p:spPr>
        <p:txBody>
          <a:bodyPr>
            <a:normAutofit/>
          </a:bodyPr>
          <a:lstStyle/>
          <a:p>
            <a:r>
              <a:rPr lang="es-PE" dirty="0" smtClean="0"/>
              <a:t>Proponemos crear </a:t>
            </a:r>
            <a:r>
              <a:rPr lang="es-PE" dirty="0"/>
              <a:t>una aplicación móvil que permita registrar la información de los restaurantes de la </a:t>
            </a:r>
            <a:r>
              <a:rPr lang="es-PE" dirty="0" smtClean="0"/>
              <a:t>ciudad </a:t>
            </a:r>
            <a:r>
              <a:rPr lang="es-PE" dirty="0"/>
              <a:t>para agregar fotografías, comentarios y la ubicación </a:t>
            </a:r>
            <a:r>
              <a:rPr lang="es-PE" dirty="0" smtClean="0"/>
              <a:t>GPS. </a:t>
            </a:r>
          </a:p>
          <a:p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r>
              <a:rPr lang="es-PE" dirty="0" smtClean="0"/>
              <a:t>Compartir dicha información </a:t>
            </a:r>
            <a:r>
              <a:rPr lang="es-PE" dirty="0"/>
              <a:t>con otros usuarios, los cuales pueden calificar y volver a recomendar a otros usuarios.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8" y="2410816"/>
            <a:ext cx="3648401" cy="22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 del Proyecto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Dos formas de acceso:</a:t>
            </a:r>
          </a:p>
          <a:p>
            <a:pPr lvl="1"/>
            <a:r>
              <a:rPr lang="es-PE" dirty="0" smtClean="0"/>
              <a:t>Registro de nuevo usuario.</a:t>
            </a:r>
          </a:p>
          <a:p>
            <a:pPr lvl="1"/>
            <a:r>
              <a:rPr lang="es-PE" dirty="0" smtClean="0"/>
              <a:t>Iniciar sesión con Facebook.</a:t>
            </a:r>
          </a:p>
          <a:p>
            <a:pPr lvl="1"/>
            <a:endParaRPr lang="es-PE" dirty="0"/>
          </a:p>
          <a:p>
            <a:r>
              <a:rPr lang="es-PE" dirty="0" smtClean="0"/>
              <a:t>Lista de restaurantes:</a:t>
            </a:r>
          </a:p>
          <a:p>
            <a:pPr lvl="1"/>
            <a:r>
              <a:rPr lang="es-PE" dirty="0" smtClean="0"/>
              <a:t>Filtro por preferencias.</a:t>
            </a:r>
          </a:p>
          <a:p>
            <a:pPr lvl="1"/>
            <a:r>
              <a:rPr lang="es-PE" dirty="0" smtClean="0"/>
              <a:t>Búsquedas por recomendaciones de otros usuarios.</a:t>
            </a:r>
          </a:p>
          <a:p>
            <a:endParaRPr lang="es-PE" dirty="0" smtClean="0"/>
          </a:p>
          <a:p>
            <a:r>
              <a:rPr lang="es-PE" dirty="0" smtClean="0"/>
              <a:t>Registro de recomendaciones:</a:t>
            </a:r>
          </a:p>
          <a:p>
            <a:pPr lvl="1"/>
            <a:r>
              <a:rPr lang="es-PE" dirty="0" smtClean="0"/>
              <a:t>Agregar fotografías</a:t>
            </a:r>
          </a:p>
          <a:p>
            <a:pPr lvl="1"/>
            <a:r>
              <a:rPr lang="es-PE" dirty="0" smtClean="0"/>
              <a:t>Escribir comentarios</a:t>
            </a:r>
          </a:p>
          <a:p>
            <a:pPr lvl="1"/>
            <a:r>
              <a:rPr lang="es-PE" dirty="0" smtClean="0"/>
              <a:t>Ubicación GPS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005330" y="4778061"/>
            <a:ext cx="5433951" cy="101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PE" dirty="0" smtClean="0"/>
              <a:t>Calificación</a:t>
            </a:r>
          </a:p>
          <a:p>
            <a:pPr lvl="1"/>
            <a:r>
              <a:rPr lang="es-PE" dirty="0" smtClean="0"/>
              <a:t>Visibilidad de recomendación</a:t>
            </a:r>
          </a:p>
          <a:p>
            <a:pPr lvl="1"/>
            <a:r>
              <a:rPr lang="es-PE" dirty="0" smtClean="0"/>
              <a:t>Postear recomendación en Facebook</a:t>
            </a:r>
          </a:p>
        </p:txBody>
      </p:sp>
    </p:spTree>
    <p:extLst>
      <p:ext uri="{BB962C8B-B14F-4D97-AF65-F5344CB8AC3E}">
        <p14:creationId xmlns:p14="http://schemas.microsoft.com/office/powerpoint/2010/main" val="375372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lvl="0"/>
            <a:r>
              <a:rPr lang="es-PE" dirty="0" smtClean="0"/>
              <a:t>Fácil </a:t>
            </a:r>
            <a:r>
              <a:rPr lang="es-PE" dirty="0"/>
              <a:t>acceso </a:t>
            </a:r>
            <a:r>
              <a:rPr lang="es-PE" dirty="0" smtClean="0"/>
              <a:t>gracias </a:t>
            </a:r>
            <a:r>
              <a:rPr lang="es-PE" dirty="0"/>
              <a:t>a la integración con el API de Facebook, lo cual permitirá que muchas más personas usen la aplicación sin tener que hacer toda la travesía de registrarse</a:t>
            </a:r>
            <a:r>
              <a:rPr lang="es-PE" dirty="0" smtClean="0"/>
              <a:t>.</a:t>
            </a:r>
          </a:p>
          <a:p>
            <a:pPr lvl="0"/>
            <a:endParaRPr lang="es-MX" dirty="0"/>
          </a:p>
          <a:p>
            <a:pPr lvl="0"/>
            <a:r>
              <a:rPr lang="es-PE" dirty="0" smtClean="0"/>
              <a:t>Facilitar </a:t>
            </a:r>
            <a:r>
              <a:rPr lang="es-PE" dirty="0"/>
              <a:t>al usuario la ubicación de restaurantes próximos a éste mediante la integración con la tecnología GPS</a:t>
            </a:r>
            <a:r>
              <a:rPr lang="es-PE" dirty="0" smtClean="0"/>
              <a:t>.</a:t>
            </a:r>
          </a:p>
          <a:p>
            <a:pPr lvl="0"/>
            <a:endParaRPr lang="es-MX" dirty="0"/>
          </a:p>
          <a:p>
            <a:pPr lvl="0"/>
            <a:r>
              <a:rPr lang="es-PE" dirty="0" smtClean="0"/>
              <a:t>El usuario podrá registrar </a:t>
            </a:r>
            <a:r>
              <a:rPr lang="es-PE" dirty="0"/>
              <a:t>sus gustos sobre un restaurante, así como también recibir recomendaciones de sus contactos para poder tener una mejor decisión al momento de ir a </a:t>
            </a:r>
            <a:r>
              <a:rPr lang="es-PE" dirty="0" smtClean="0"/>
              <a:t>uno.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438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84101"/>
            <a:ext cx="9059094" cy="4906852"/>
          </a:xfrm>
        </p:spPr>
        <p:txBody>
          <a:bodyPr>
            <a:normAutofit fontScale="92500" lnSpcReduction="10000"/>
          </a:bodyPr>
          <a:lstStyle/>
          <a:p>
            <a:r>
              <a:rPr lang="es-PE" b="1" dirty="0" smtClean="0"/>
              <a:t>Requerimiento </a:t>
            </a:r>
            <a:r>
              <a:rPr lang="es-PE" b="1" dirty="0"/>
              <a:t>Funcional 01 (RF01): </a:t>
            </a:r>
            <a:endParaRPr lang="es-PE" b="1" dirty="0" smtClean="0"/>
          </a:p>
          <a:p>
            <a:pPr lvl="1"/>
            <a:r>
              <a:rPr lang="es-PE" dirty="0" smtClean="0"/>
              <a:t>El </a:t>
            </a:r>
            <a:r>
              <a:rPr lang="es-PE" dirty="0"/>
              <a:t>sistema debe permitir iniciar sesión por una cuenta previamente creada por el usuario o por el API de Facebook. </a:t>
            </a:r>
          </a:p>
          <a:p>
            <a:r>
              <a:rPr lang="es-PE" b="1" dirty="0" smtClean="0"/>
              <a:t>Requerimiento </a:t>
            </a:r>
            <a:r>
              <a:rPr lang="es-PE" b="1" dirty="0"/>
              <a:t>Funcional 02 (RF02</a:t>
            </a:r>
            <a:r>
              <a:rPr lang="es-PE" b="1" dirty="0" smtClean="0"/>
              <a:t>): </a:t>
            </a:r>
          </a:p>
          <a:p>
            <a:pPr lvl="1"/>
            <a:r>
              <a:rPr lang="es-PE" dirty="0" smtClean="0"/>
              <a:t>El </a:t>
            </a:r>
            <a:r>
              <a:rPr lang="es-PE" dirty="0"/>
              <a:t>sistema debe permitir buscar los restaurantes más recomendados, de acuerdo a preferencias del usuario.</a:t>
            </a:r>
          </a:p>
          <a:p>
            <a:r>
              <a:rPr lang="es-PE" b="1" dirty="0" smtClean="0"/>
              <a:t>Requerimiento </a:t>
            </a:r>
            <a:r>
              <a:rPr lang="es-PE" b="1" dirty="0"/>
              <a:t>Funcional 03 (RF03): </a:t>
            </a:r>
            <a:endParaRPr lang="es-PE" b="1" dirty="0" smtClean="0"/>
          </a:p>
          <a:p>
            <a:pPr lvl="1"/>
            <a:r>
              <a:rPr lang="es-PE" dirty="0" smtClean="0"/>
              <a:t>El </a:t>
            </a:r>
            <a:r>
              <a:rPr lang="es-PE" dirty="0"/>
              <a:t>sistema debe permitir hacer búsquedas de recomendaciones.</a:t>
            </a:r>
          </a:p>
          <a:p>
            <a:r>
              <a:rPr lang="es-PE" b="1" dirty="0" smtClean="0"/>
              <a:t>Requerimiento </a:t>
            </a:r>
            <a:r>
              <a:rPr lang="es-PE" b="1" dirty="0"/>
              <a:t>Funcional 04 (RF04): </a:t>
            </a:r>
            <a:endParaRPr lang="es-PE" b="1" dirty="0" smtClean="0"/>
          </a:p>
          <a:p>
            <a:pPr lvl="1"/>
            <a:r>
              <a:rPr lang="es-PE" dirty="0" smtClean="0"/>
              <a:t>El </a:t>
            </a:r>
            <a:r>
              <a:rPr lang="es-PE" dirty="0"/>
              <a:t>sistema debe poder registrar una recomendación adjuntando a ella comentarios, fotografías, ubicación GPS, calificación y visibilidad de ésta.</a:t>
            </a:r>
          </a:p>
          <a:p>
            <a:r>
              <a:rPr lang="es-PE" b="1" dirty="0" smtClean="0"/>
              <a:t>Requerimiento </a:t>
            </a:r>
            <a:r>
              <a:rPr lang="es-PE" b="1" dirty="0"/>
              <a:t>Funcional 05 (RF05): </a:t>
            </a:r>
            <a:endParaRPr lang="es-PE" b="1" dirty="0" smtClean="0"/>
          </a:p>
          <a:p>
            <a:pPr lvl="1"/>
            <a:r>
              <a:rPr lang="es-PE" dirty="0" smtClean="0"/>
              <a:t>El </a:t>
            </a:r>
            <a:r>
              <a:rPr lang="es-PE" dirty="0"/>
              <a:t>sistema debe permitir el envío de recomendaciones a un usuario o grupo de contactos.</a:t>
            </a:r>
          </a:p>
          <a:p>
            <a:r>
              <a:rPr lang="es-PE" b="1" dirty="0" smtClean="0"/>
              <a:t>Requerimiento </a:t>
            </a:r>
            <a:r>
              <a:rPr lang="es-PE" b="1" dirty="0"/>
              <a:t>Funcional 06 (RF06): </a:t>
            </a:r>
            <a:endParaRPr lang="es-PE" b="1" dirty="0" smtClean="0"/>
          </a:p>
          <a:p>
            <a:pPr lvl="1"/>
            <a:r>
              <a:rPr lang="es-PE" dirty="0" smtClean="0"/>
              <a:t>El </a:t>
            </a:r>
            <a:r>
              <a:rPr lang="es-PE" dirty="0"/>
              <a:t>sistema debe permitir postear una recomendación en Facebook.</a:t>
            </a:r>
          </a:p>
        </p:txBody>
      </p:sp>
    </p:spTree>
    <p:extLst>
      <p:ext uri="{BB962C8B-B14F-4D97-AF65-F5344CB8AC3E}">
        <p14:creationId xmlns:p14="http://schemas.microsoft.com/office/powerpoint/2010/main" val="4898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Módulos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Nuestra aplicación contará con los siguientes módulos:</a:t>
            </a:r>
          </a:p>
          <a:p>
            <a:endParaRPr lang="es-PE" dirty="0" smtClean="0"/>
          </a:p>
          <a:p>
            <a:pPr lvl="1"/>
            <a:r>
              <a:rPr lang="es-PE" dirty="0" smtClean="0"/>
              <a:t>Módulo de usuarios:</a:t>
            </a:r>
          </a:p>
          <a:p>
            <a:pPr lvl="2"/>
            <a:r>
              <a:rPr lang="es-PE" dirty="0" smtClean="0"/>
              <a:t>Perfil, gustos, preferencias por categoría de comida.</a:t>
            </a:r>
          </a:p>
          <a:p>
            <a:pPr lvl="1"/>
            <a:r>
              <a:rPr lang="es-PE" dirty="0"/>
              <a:t>Módulo </a:t>
            </a:r>
            <a:r>
              <a:rPr lang="es-PE" dirty="0" smtClean="0"/>
              <a:t>de recomendaciones:</a:t>
            </a:r>
          </a:p>
          <a:p>
            <a:pPr lvl="2"/>
            <a:r>
              <a:rPr lang="es-PE" dirty="0" smtClean="0"/>
              <a:t>Fotos, recomendar restaurantes, geolocalización.</a:t>
            </a:r>
            <a:endParaRPr lang="es-PE" dirty="0"/>
          </a:p>
          <a:p>
            <a:pPr lvl="1"/>
            <a:r>
              <a:rPr lang="es-PE" dirty="0" smtClean="0"/>
              <a:t>Módulo de redes sociales:</a:t>
            </a:r>
          </a:p>
          <a:p>
            <a:pPr lvl="2"/>
            <a:r>
              <a:rPr lang="es-PE" dirty="0" smtClean="0"/>
              <a:t>Sesión con Facebook y sincronización de cuentas.</a:t>
            </a:r>
          </a:p>
          <a:p>
            <a:pPr lvl="1"/>
            <a:r>
              <a:rPr lang="es-PE" dirty="0"/>
              <a:t>Módulo </a:t>
            </a:r>
            <a:r>
              <a:rPr lang="es-PE" dirty="0" smtClean="0"/>
              <a:t>de administrador web:</a:t>
            </a:r>
            <a:endParaRPr lang="es-PE" dirty="0"/>
          </a:p>
          <a:p>
            <a:pPr lvl="2"/>
            <a:r>
              <a:rPr lang="es-PE" dirty="0" smtClean="0"/>
              <a:t>Mantenimiento de datos de los restaurantes.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640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Tecnologías Usadas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Consideramos aplicar las siguientes tecnologías:</a:t>
            </a:r>
          </a:p>
          <a:p>
            <a:endParaRPr lang="es-PE" dirty="0"/>
          </a:p>
          <a:p>
            <a:pPr lvl="1"/>
            <a:r>
              <a:rPr lang="es-PE" dirty="0"/>
              <a:t>Versión de Android: 4.4</a:t>
            </a:r>
          </a:p>
          <a:p>
            <a:pPr lvl="1"/>
            <a:r>
              <a:rPr lang="en-US" dirty="0"/>
              <a:t>Framework para Android: Basic 4 </a:t>
            </a:r>
            <a:r>
              <a:rPr lang="en-US" dirty="0" smtClean="0"/>
              <a:t>Android.</a:t>
            </a:r>
            <a:endParaRPr lang="es-PE" dirty="0"/>
          </a:p>
          <a:p>
            <a:pPr lvl="1"/>
            <a:r>
              <a:rPr lang="es-PE" dirty="0"/>
              <a:t>Permisos: Cámara, Conexión a </a:t>
            </a:r>
            <a:r>
              <a:rPr lang="es-PE" dirty="0" smtClean="0"/>
              <a:t>internet.</a:t>
            </a:r>
            <a:endParaRPr lang="es-PE" dirty="0"/>
          </a:p>
          <a:p>
            <a:pPr lvl="1"/>
            <a:r>
              <a:rPr lang="es-PE" dirty="0"/>
              <a:t>Api de Facebook 4.0.1</a:t>
            </a:r>
          </a:p>
          <a:p>
            <a:pPr lvl="1"/>
            <a:r>
              <a:rPr lang="es-PE" dirty="0"/>
              <a:t>Base de Datos: </a:t>
            </a:r>
            <a:r>
              <a:rPr lang="es-PE" dirty="0" smtClean="0"/>
              <a:t>MySql.</a:t>
            </a:r>
            <a:endParaRPr lang="es-PE" dirty="0"/>
          </a:p>
          <a:p>
            <a:pPr lvl="1"/>
            <a:r>
              <a:rPr lang="es-PE" dirty="0"/>
              <a:t>Servidor para alojamiento de las fotos: </a:t>
            </a:r>
            <a:r>
              <a:rPr lang="es-PE" dirty="0" smtClean="0"/>
              <a:t>Flickr.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2" y="1371859"/>
            <a:ext cx="1147286" cy="13472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1" y="3010802"/>
            <a:ext cx="1442743" cy="10901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17" y="4967307"/>
            <a:ext cx="2353236" cy="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Arquitectura</a:t>
            </a:r>
            <a:endParaRPr lang="es-MX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19" y="1930400"/>
            <a:ext cx="5400040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27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483</Words>
  <Application>Microsoft Office PowerPoint</Application>
  <PresentationFormat>Personalizado</PresentationFormat>
  <Paragraphs>72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Faceta</vt:lpstr>
      <vt:lpstr>RestaurApp</vt:lpstr>
      <vt:lpstr>El Problema</vt:lpstr>
      <vt:lpstr>Nuestra Propuesta</vt:lpstr>
      <vt:lpstr>Alcance del Proyecto</vt:lpstr>
      <vt:lpstr>Objetivos</vt:lpstr>
      <vt:lpstr>Requerimientos</vt:lpstr>
      <vt:lpstr>Módulos</vt:lpstr>
      <vt:lpstr>Tecnologías Usadas</vt:lpstr>
      <vt:lpstr>Diagrama de Arquitectura</vt:lpstr>
      <vt:lpstr>Gracias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RestaurApp</dc:title>
  <dc:creator>Rombo</dc:creator>
  <cp:lastModifiedBy>operador</cp:lastModifiedBy>
  <cp:revision>11</cp:revision>
  <dcterms:created xsi:type="dcterms:W3CDTF">2015-04-05T17:42:26Z</dcterms:created>
  <dcterms:modified xsi:type="dcterms:W3CDTF">2015-04-09T06:43:04Z</dcterms:modified>
</cp:coreProperties>
</file>