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D15B3-E787-49F8-9D98-D79BB2CCADD8}" type="datetimeFigureOut">
              <a:rPr lang="en-IL" smtClean="0"/>
              <a:t>27/06/2021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9490F-0C36-4376-9FDF-78198238A16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08458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D15B3-E787-49F8-9D98-D79BB2CCADD8}" type="datetimeFigureOut">
              <a:rPr lang="en-IL" smtClean="0"/>
              <a:t>27/06/2021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9490F-0C36-4376-9FDF-78198238A16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40372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D15B3-E787-49F8-9D98-D79BB2CCADD8}" type="datetimeFigureOut">
              <a:rPr lang="en-IL" smtClean="0"/>
              <a:t>27/06/2021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9490F-0C36-4376-9FDF-78198238A16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43886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D15B3-E787-49F8-9D98-D79BB2CCADD8}" type="datetimeFigureOut">
              <a:rPr lang="en-IL" smtClean="0"/>
              <a:t>27/06/2021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9490F-0C36-4376-9FDF-78198238A160}" type="slidenum">
              <a:rPr lang="en-IL" smtClean="0"/>
              <a:t>‹#›</a:t>
            </a:fld>
            <a:endParaRPr lang="en-I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447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D15B3-E787-49F8-9D98-D79BB2CCADD8}" type="datetimeFigureOut">
              <a:rPr lang="en-IL" smtClean="0"/>
              <a:t>27/06/2021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9490F-0C36-4376-9FDF-78198238A16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26006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D15B3-E787-49F8-9D98-D79BB2CCADD8}" type="datetimeFigureOut">
              <a:rPr lang="en-IL" smtClean="0"/>
              <a:t>27/06/2021</a:t>
            </a:fld>
            <a:endParaRPr lang="en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9490F-0C36-4376-9FDF-78198238A16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29026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D15B3-E787-49F8-9D98-D79BB2CCADD8}" type="datetimeFigureOut">
              <a:rPr lang="en-IL" smtClean="0"/>
              <a:t>27/06/2021</a:t>
            </a:fld>
            <a:endParaRPr lang="en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9490F-0C36-4376-9FDF-78198238A16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60485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D15B3-E787-49F8-9D98-D79BB2CCADD8}" type="datetimeFigureOut">
              <a:rPr lang="en-IL" smtClean="0"/>
              <a:t>27/06/2021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9490F-0C36-4376-9FDF-78198238A16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262045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D15B3-E787-49F8-9D98-D79BB2CCADD8}" type="datetimeFigureOut">
              <a:rPr lang="en-IL" smtClean="0"/>
              <a:t>27/06/2021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9490F-0C36-4376-9FDF-78198238A16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39677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D15B3-E787-49F8-9D98-D79BB2CCADD8}" type="datetimeFigureOut">
              <a:rPr lang="en-IL" smtClean="0"/>
              <a:t>27/06/2021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9490F-0C36-4376-9FDF-78198238A16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18976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D15B3-E787-49F8-9D98-D79BB2CCADD8}" type="datetimeFigureOut">
              <a:rPr lang="en-IL" smtClean="0"/>
              <a:t>27/06/2021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9490F-0C36-4376-9FDF-78198238A16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05187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D15B3-E787-49F8-9D98-D79BB2CCADD8}" type="datetimeFigureOut">
              <a:rPr lang="en-IL" smtClean="0"/>
              <a:t>27/06/2021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9490F-0C36-4376-9FDF-78198238A16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89673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D15B3-E787-49F8-9D98-D79BB2CCADD8}" type="datetimeFigureOut">
              <a:rPr lang="en-IL" smtClean="0"/>
              <a:t>27/06/2021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9490F-0C36-4376-9FDF-78198238A16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69684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D15B3-E787-49F8-9D98-D79BB2CCADD8}" type="datetimeFigureOut">
              <a:rPr lang="en-IL" smtClean="0"/>
              <a:t>27/06/2021</a:t>
            </a:fld>
            <a:endParaRPr lang="en-I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9490F-0C36-4376-9FDF-78198238A16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00665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D15B3-E787-49F8-9D98-D79BB2CCADD8}" type="datetimeFigureOut">
              <a:rPr lang="en-IL" smtClean="0"/>
              <a:t>27/06/2021</a:t>
            </a:fld>
            <a:endParaRPr lang="en-I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9490F-0C36-4376-9FDF-78198238A16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67823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D15B3-E787-49F8-9D98-D79BB2CCADD8}" type="datetimeFigureOut">
              <a:rPr lang="en-IL" smtClean="0"/>
              <a:t>27/06/2021</a:t>
            </a:fld>
            <a:endParaRPr lang="en-I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9490F-0C36-4376-9FDF-78198238A16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07281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D15B3-E787-49F8-9D98-D79BB2CCADD8}" type="datetimeFigureOut">
              <a:rPr lang="en-IL" smtClean="0"/>
              <a:t>27/06/2021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9490F-0C36-4376-9FDF-78198238A16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0780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E3D15B3-E787-49F8-9D98-D79BB2CCADD8}" type="datetimeFigureOut">
              <a:rPr lang="en-IL" smtClean="0"/>
              <a:t>27/06/2021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9490F-0C36-4376-9FDF-78198238A16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478485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174AC-3E0E-4A85-82AC-45E5E12BC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Flight Gear Controller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22BBD0-E05D-4B3E-A16E-DE1688C703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Roe Tamir and Itay Gradenwits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570532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D40D-A528-461B-A798-2D95FAF91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7CA55-B40E-43C4-A1C2-C5F1A279F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created an android app to control flight simulator using the app Flight Gear.  </a:t>
            </a:r>
            <a:br>
              <a:rPr lang="en-US" dirty="0"/>
            </a:br>
            <a:r>
              <a:rPr lang="en-US" dirty="0"/>
              <a:t>The app enable to connect to a flight gear server which running on a computer at your local network, and control the flight simulator using seek bars and a joystick.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726567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96AA9-2492-45C4-8EE6-C9B4DF71B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 </a:t>
            </a:r>
            <a:r>
              <a:rPr lang="en-US" dirty="0" err="1"/>
              <a:t>Architecure</a:t>
            </a:r>
            <a:r>
              <a:rPr lang="en-US" dirty="0"/>
              <a:t> - The View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30D2B-9862-4A8D-BBD2-EE09A7E65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833" y="1635668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view is the part in the code that responsible</a:t>
            </a:r>
            <a:br>
              <a:rPr lang="en-US" sz="2000" dirty="0"/>
            </a:br>
            <a:r>
              <a:rPr lang="en-US" sz="2000" dirty="0"/>
              <a:t> of the graphic experience of the user. In our project in the package view you'll find 2 classes: Joystick and </a:t>
            </a:r>
            <a:r>
              <a:rPr lang="en-US" sz="2000" dirty="0" err="1"/>
              <a:t>MainActivity</a:t>
            </a:r>
            <a:r>
              <a:rPr lang="en-US" sz="2000" dirty="0"/>
              <a:t> .</a:t>
            </a:r>
            <a:br>
              <a:rPr lang="en-US" sz="2000" dirty="0"/>
            </a:br>
            <a:r>
              <a:rPr lang="en-US" sz="2000" dirty="0"/>
              <a:t>Those classes responsible of the code behind of the view.  Joystick is a custom view controller we wrote, and  </a:t>
            </a:r>
            <a:r>
              <a:rPr lang="en-US" sz="2000" dirty="0" err="1"/>
              <a:t>MainActivity</a:t>
            </a:r>
            <a:r>
              <a:rPr lang="en-US" sz="2000" dirty="0"/>
              <a:t>  is the main class of the app. In Main Activity we hold reference to a </a:t>
            </a:r>
            <a:r>
              <a:rPr lang="en-US" sz="2000" dirty="0" err="1"/>
              <a:t>ViewModel</a:t>
            </a:r>
            <a:r>
              <a:rPr lang="en-US" sz="2000" dirty="0"/>
              <a:t> object, just like in the MVVM Architecture. We'll bind data from the graphic controllers we have to the </a:t>
            </a:r>
            <a:r>
              <a:rPr lang="en-US" sz="2000" dirty="0" err="1"/>
              <a:t>viewModel</a:t>
            </a:r>
            <a:r>
              <a:rPr lang="en-US" sz="2000" dirty="0"/>
              <a:t> fields.</a:t>
            </a:r>
            <a:br>
              <a:rPr lang="en-US" sz="2000" dirty="0"/>
            </a:br>
            <a:r>
              <a:rPr lang="en-US" sz="2000" dirty="0"/>
              <a:t>The xml file activity_main.xml is the file responsible of the graphic part of the view. It set the attributes of the graphic controllers which set the way the screen looks.</a:t>
            </a:r>
          </a:p>
          <a:p>
            <a:pPr marL="0" indent="0">
              <a:buNone/>
            </a:pPr>
            <a:endParaRPr lang="en-IL" sz="2000" dirty="0"/>
          </a:p>
        </p:txBody>
      </p:sp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F12E1E9F-184C-4B0F-B443-EF419552C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981" y="1005971"/>
            <a:ext cx="2476500" cy="522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683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2B93B-9992-4585-9EA9-23A0346BA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67396" cy="1400530"/>
          </a:xfrm>
        </p:spPr>
        <p:txBody>
          <a:bodyPr/>
          <a:lstStyle/>
          <a:p>
            <a:r>
              <a:rPr lang="en-US" dirty="0"/>
              <a:t>MVVM Architecture- The view Model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D83F0-ABE0-497C-AA0A-7557CA9BA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view_model</a:t>
            </a:r>
            <a:r>
              <a:rPr lang="en-US" dirty="0"/>
              <a:t> package  contains the class </a:t>
            </a:r>
            <a:r>
              <a:rPr lang="en-US" dirty="0" err="1"/>
              <a:t>ViewModel</a:t>
            </a:r>
            <a:r>
              <a:rPr lang="en-US" dirty="0"/>
              <a:t> the role of this class is to be kind of a pipe between the model and the view. </a:t>
            </a:r>
            <a:r>
              <a:rPr lang="en-US" dirty="0" err="1"/>
              <a:t>Therfore</a:t>
            </a:r>
            <a:r>
              <a:rPr lang="en-US" dirty="0"/>
              <a:t> we need to bind data from the view to the </a:t>
            </a:r>
            <a:r>
              <a:rPr lang="en-US" dirty="0" err="1"/>
              <a:t>viewModel</a:t>
            </a:r>
            <a:r>
              <a:rPr lang="en-US" dirty="0"/>
              <a:t> fields and call the model functionality while necessary.  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err="1"/>
              <a:t>viewModel</a:t>
            </a:r>
            <a:r>
              <a:rPr lang="en-US" dirty="0"/>
              <a:t> hold a reference to a model object and uses it while necessary.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746443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A3B02-EDF2-4A11-B590-E76DA02C4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 Architecture- The Model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53E24-15DC-483B-8F75-20D212D83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 model package contains the class Model.</a:t>
            </a:r>
            <a:br>
              <a:rPr lang="en-US" dirty="0"/>
            </a:br>
            <a:r>
              <a:rPr lang="en-US" dirty="0"/>
              <a:t>This class responsible to connect the FG server and send it data.</a:t>
            </a:r>
            <a:br>
              <a:rPr lang="en-US" dirty="0"/>
            </a:br>
            <a:r>
              <a:rPr lang="en-US" dirty="0"/>
              <a:t>The connection and communication must be in a separate thread to not stuck the UI.</a:t>
            </a:r>
            <a:br>
              <a:rPr lang="en-US" dirty="0"/>
            </a:br>
            <a:r>
              <a:rPr lang="en-US" dirty="0"/>
              <a:t>Therefore we hold a reference to a </a:t>
            </a:r>
            <a:r>
              <a:rPr lang="en-US" dirty="0" err="1"/>
              <a:t>threadPool</a:t>
            </a:r>
            <a:r>
              <a:rPr lang="en-US" dirty="0"/>
              <a:t> object that manage the </a:t>
            </a:r>
            <a:r>
              <a:rPr lang="en-US" dirty="0" err="1"/>
              <a:t>functionalliy</a:t>
            </a:r>
            <a:r>
              <a:rPr lang="en-US" dirty="0"/>
              <a:t> in a </a:t>
            </a:r>
            <a:r>
              <a:rPr lang="en-US" dirty="0" err="1"/>
              <a:t>seperate</a:t>
            </a:r>
            <a:r>
              <a:rPr lang="en-US" dirty="0"/>
              <a:t> thread.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1718200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172</TotalTime>
  <Words>330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Flight Gear Controller</vt:lpstr>
      <vt:lpstr>Intro</vt:lpstr>
      <vt:lpstr>MVVM Architecure - The View</vt:lpstr>
      <vt:lpstr>MVVM Architecture- The view Model</vt:lpstr>
      <vt:lpstr>MVVM Architecture- The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Gear Controller</dc:title>
  <dc:creator>Itay Gradenwits</dc:creator>
  <cp:lastModifiedBy>Itay Gradenwits</cp:lastModifiedBy>
  <cp:revision>4</cp:revision>
  <dcterms:created xsi:type="dcterms:W3CDTF">2021-06-27T13:48:02Z</dcterms:created>
  <dcterms:modified xsi:type="dcterms:W3CDTF">2021-06-27T16:40:38Z</dcterms:modified>
</cp:coreProperties>
</file>