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omments/comment5.xml" ContentType="application/vnd.openxmlformats-officedocument.presentationml.comment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21"/>
  </p:notesMasterIdLst>
  <p:sldIdLst>
    <p:sldId id="264" r:id="rId2"/>
    <p:sldId id="256" r:id="rId3"/>
    <p:sldId id="265" r:id="rId4"/>
    <p:sldId id="260" r:id="rId5"/>
    <p:sldId id="266" r:id="rId6"/>
    <p:sldId id="261" r:id="rId7"/>
    <p:sldId id="271" r:id="rId8"/>
    <p:sldId id="272" r:id="rId9"/>
    <p:sldId id="273" r:id="rId10"/>
    <p:sldId id="274" r:id="rId11"/>
    <p:sldId id="275" r:id="rId12"/>
    <p:sldId id="262" r:id="rId13"/>
    <p:sldId id="268" r:id="rId14"/>
    <p:sldId id="269" r:id="rId15"/>
    <p:sldId id="270" r:id="rId16"/>
    <p:sldId id="278" r:id="rId17"/>
    <p:sldId id="280" r:id="rId18"/>
    <p:sldId id="279" r:id="rId19"/>
    <p:sldId id="281" r:id="rId20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user" initials="u" lastIdx="9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E39"/>
    <a:srgbClr val="002E15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סגנון ביניים 2 - הדגשה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84380"/>
    <p:restoredTop sz="94660"/>
  </p:normalViewPr>
  <p:slideViewPr>
    <p:cSldViewPr>
      <p:cViewPr varScale="1">
        <p:scale>
          <a:sx n="66" d="100"/>
          <a:sy n="66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7-08-28T22:29:12.880" idx="2">
    <p:pos x="529" y="394"/>
    <p:text>לוגו</p:text>
  </p:cm>
  <p:cm authorId="0" dt="2017-08-28T22:31:03.361" idx="3">
    <p:pos x="2349" y="2515"/>
    <p:text>כפתור 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7-08-28T22:32:39.274" idx="4">
    <p:pos x="5622" y="156"/>
    <p:text>חיפוש לפי שם דייר ומספר ת.ז</p:tex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7-08-28T22:32:39.274" idx="5">
    <p:pos x="5622" y="156"/>
    <p:text>חיפוש לפי שם דייר ומספר ת.ז</p:tex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7-08-28T23:41:05.472" idx="6">
    <p:pos x="4572" y="1829"/>
    <p:text>אפשרות להוסיף לוח שנה קטן שנפתח אם בא לכם</p:tex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7-08-28T22:32:39.274" idx="9">
    <p:pos x="5622" y="156"/>
    <p:text>חיפוש לפי שם דייר ומספר ת.ז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7248DA9E-F578-4804-A5DE-838B981923F5}" type="datetimeFigureOut">
              <a:rPr lang="he-IL" smtClean="0"/>
              <a:t>ו'/אלול/תשע"ז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954B3907-47B7-40F6-8541-5B646E3FC447}" type="slidenum">
              <a:rPr lang="he-IL" smtClean="0"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e-IL" baseline="0" dirty="0" smtClean="0"/>
              <a:t>מסך פתיחה –</a:t>
            </a:r>
            <a:r>
              <a:rPr lang="he-IL" baseline="0" dirty="0" err="1" smtClean="0"/>
              <a:t> הת</a:t>
            </a:r>
            <a:r>
              <a:rPr lang="he-IL" baseline="0" dirty="0" smtClean="0"/>
              <a:t>חברות</a:t>
            </a:r>
          </a:p>
          <a:p>
            <a:r>
              <a:rPr lang="he-IL" baseline="0" dirty="0" smtClean="0"/>
              <a:t>במצב שאין שם משתמש/סיסמא/שגוי </a:t>
            </a:r>
            <a:r>
              <a:rPr lang="he-IL" baseline="0" dirty="0" err="1" smtClean="0"/>
              <a:t>– נ</a:t>
            </a:r>
            <a:r>
              <a:rPr lang="he-IL" baseline="0" dirty="0" smtClean="0"/>
              <a:t>פתח התראה (יש אצל דור אופציות נחמדות) שיש שגיאה, למלא שוב בלה </a:t>
            </a:r>
            <a:r>
              <a:rPr lang="he-IL" baseline="0" dirty="0" err="1" smtClean="0"/>
              <a:t>בלה</a:t>
            </a:r>
            <a:endParaRPr lang="he-IL" baseline="0" dirty="0" smtClean="0"/>
          </a:p>
          <a:p>
            <a:r>
              <a:rPr lang="he-IL" baseline="0" dirty="0" smtClean="0"/>
              <a:t>רקע ההתחברות (רק המלבן </a:t>
            </a:r>
            <a:r>
              <a:rPr lang="he-IL" baseline="0" dirty="0" err="1" smtClean="0"/>
              <a:t>– ל</a:t>
            </a:r>
            <a:r>
              <a:rPr lang="he-IL" baseline="0" dirty="0" smtClean="0"/>
              <a:t>א כל המסך) בצבע ירוק בהיר די שקוף ולזרום עם </a:t>
            </a:r>
            <a:r>
              <a:rPr lang="he-IL" baseline="0" dirty="0" err="1" smtClean="0"/>
              <a:t>הכל</a:t>
            </a:r>
            <a:endParaRPr lang="he-IL" baseline="0" dirty="0" smtClean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4B3907-47B7-40F6-8541-5B646E3FC447}" type="slidenum">
              <a:rPr lang="he-IL" smtClean="0"/>
              <a:t>1</a:t>
            </a:fld>
            <a:endParaRPr lang="he-IL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e-IL" dirty="0" smtClean="0"/>
              <a:t>מה אני אוהב לעשות? </a:t>
            </a:r>
            <a:r>
              <a:rPr lang="he-IL" dirty="0" err="1" smtClean="0"/>
              <a:t>– </a:t>
            </a:r>
            <a:r>
              <a:rPr lang="he-IL" baseline="0" dirty="0" err="1" smtClean="0"/>
              <a:t>י</a:t>
            </a:r>
            <a:r>
              <a:rPr lang="he-IL" baseline="0" dirty="0" smtClean="0"/>
              <a:t>צירת נושא ופירוט מטרה</a:t>
            </a:r>
          </a:p>
          <a:p>
            <a:r>
              <a:rPr lang="he-IL" baseline="0" dirty="0" smtClean="0"/>
              <a:t>הטקסט של הנושאים יכול להיות בסגנון כותרת, הכוונה </a:t>
            </a:r>
            <a:r>
              <a:rPr lang="he-IL" baseline="0" dirty="0" err="1" smtClean="0"/>
              <a:t>בולד</a:t>
            </a:r>
            <a:endParaRPr lang="he-IL" baseline="0" dirty="0" smtClean="0"/>
          </a:p>
          <a:p>
            <a:r>
              <a:rPr lang="he-IL" baseline="0" dirty="0" smtClean="0"/>
              <a:t>אופציה של הוספה ומחיקה!</a:t>
            </a:r>
          </a:p>
          <a:p>
            <a:r>
              <a:rPr lang="he-IL" baseline="0" dirty="0" smtClean="0"/>
              <a:t>כל השדות ניתנות לעריכה כאן</a:t>
            </a:r>
            <a:endParaRPr lang="he-IL" dirty="0" smtClean="0"/>
          </a:p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4B3907-47B7-40F6-8541-5B646E3FC447}" type="slidenum">
              <a:rPr lang="he-IL" smtClean="0"/>
              <a:t>11</a:t>
            </a:fld>
            <a:endParaRPr lang="he-IL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e-IL" dirty="0" smtClean="0"/>
              <a:t>כל</a:t>
            </a:r>
            <a:r>
              <a:rPr lang="he-IL" baseline="0" dirty="0" smtClean="0"/>
              <a:t> פעם שנרצה לערוך </a:t>
            </a:r>
            <a:r>
              <a:rPr lang="he-IL" baseline="0" dirty="0" err="1" smtClean="0"/>
              <a:t>– י</a:t>
            </a:r>
            <a:r>
              <a:rPr lang="he-IL" baseline="0" dirty="0" smtClean="0"/>
              <a:t>קפוץ לנו הפופ אפ הזה כדי לוודא שינוי!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4B3907-47B7-40F6-8541-5B646E3FC447}" type="slidenum">
              <a:rPr lang="he-IL" smtClean="0"/>
              <a:t>12</a:t>
            </a:fld>
            <a:endParaRPr lang="he-IL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e-IL" dirty="0" smtClean="0"/>
              <a:t>לבית הסיעודי אין קבוצות</a:t>
            </a:r>
            <a:r>
              <a:rPr lang="he-IL" baseline="0" dirty="0" smtClean="0"/>
              <a:t> והוא צריך לעבור ישר לרשימת דיירים. 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4B3907-47B7-40F6-8541-5B646E3FC447}" type="slidenum">
              <a:rPr lang="he-IL" smtClean="0"/>
              <a:t>13</a:t>
            </a:fld>
            <a:endParaRPr lang="he-IL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e-IL" dirty="0" smtClean="0"/>
              <a:t>מסך </a:t>
            </a:r>
            <a:r>
              <a:rPr lang="he-IL" dirty="0" err="1" smtClean="0"/>
              <a:t>הברירת</a:t>
            </a:r>
            <a:r>
              <a:rPr lang="he-IL" dirty="0" smtClean="0"/>
              <a:t> מחדל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4B3907-47B7-40F6-8541-5B646E3FC447}" type="slidenum">
              <a:rPr lang="he-IL" smtClean="0"/>
              <a:t>15</a:t>
            </a:fld>
            <a:endParaRPr lang="he-IL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e-IL" dirty="0" smtClean="0"/>
              <a:t>אופציה להוספת</a:t>
            </a:r>
            <a:r>
              <a:rPr lang="he-IL" baseline="0" dirty="0" smtClean="0"/>
              <a:t> </a:t>
            </a:r>
            <a:r>
              <a:rPr lang="he-IL" baseline="0" dirty="0" err="1" smtClean="0"/>
              <a:t>פיצר</a:t>
            </a:r>
            <a:r>
              <a:rPr lang="he-IL" baseline="0" dirty="0" smtClean="0"/>
              <a:t> של ניהול </a:t>
            </a:r>
            <a:r>
              <a:rPr lang="he-IL" baseline="0" dirty="0" err="1" smtClean="0"/>
              <a:t>לו"זים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4B3907-47B7-40F6-8541-5B646E3FC447}" type="slidenum">
              <a:rPr lang="he-IL" smtClean="0"/>
              <a:t>16</a:t>
            </a:fld>
            <a:endParaRPr lang="he-IL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e-IL" dirty="0" smtClean="0"/>
              <a:t>הסוג</a:t>
            </a:r>
            <a:r>
              <a:rPr lang="he-IL" baseline="0" dirty="0" smtClean="0"/>
              <a:t> טיפול </a:t>
            </a:r>
            <a:r>
              <a:rPr lang="he-IL" baseline="0" dirty="0" err="1" smtClean="0"/>
              <a:t>– קבוע</a:t>
            </a:r>
            <a:r>
              <a:rPr lang="he-IL" baseline="0" dirty="0" smtClean="0"/>
              <a:t> לא ניתן לשינוי (מחוץ מה"אחר" שהוא משתנה ברגע שלוחצים עליו)</a:t>
            </a:r>
          </a:p>
          <a:p>
            <a:r>
              <a:rPr lang="he-IL" baseline="0" dirty="0" smtClean="0"/>
              <a:t>פירוט טיפול ניתן לשינוי ולעריכה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4B3907-47B7-40F6-8541-5B646E3FC447}" type="slidenum">
              <a:rPr lang="he-IL" smtClean="0"/>
              <a:t>17</a:t>
            </a:fld>
            <a:endParaRPr lang="he-IL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e-IL" dirty="0" smtClean="0"/>
              <a:t>יומן</a:t>
            </a:r>
            <a:r>
              <a:rPr lang="he-IL" baseline="0" dirty="0" smtClean="0"/>
              <a:t> אישי </a:t>
            </a:r>
            <a:r>
              <a:rPr lang="he-IL" baseline="0" dirty="0" err="1" smtClean="0"/>
              <a:t>– מ</a:t>
            </a:r>
            <a:r>
              <a:rPr lang="he-IL" baseline="0" dirty="0" smtClean="0"/>
              <a:t>דובר במעיין צ'אט בין ההורה למורה</a:t>
            </a:r>
          </a:p>
          <a:p>
            <a:r>
              <a:rPr lang="he-IL" baseline="0" dirty="0" smtClean="0"/>
              <a:t>חשוב שיהיה כתוב את ההרשאה של המשתמש </a:t>
            </a:r>
            <a:r>
              <a:rPr lang="he-IL" baseline="0" dirty="0" err="1" smtClean="0"/>
              <a:t>– ה</a:t>
            </a:r>
            <a:r>
              <a:rPr lang="he-IL" baseline="0" dirty="0" smtClean="0"/>
              <a:t>ורה או מורה</a:t>
            </a:r>
          </a:p>
          <a:p>
            <a:r>
              <a:rPr lang="he-IL" dirty="0" smtClean="0"/>
              <a:t>הלו"ז יהיה מחולק</a:t>
            </a:r>
            <a:r>
              <a:rPr lang="he-IL" baseline="0" dirty="0" smtClean="0"/>
              <a:t> לפי תאריכים, תהיה אפשרות לדפדף אחורה וקדימה בימים לראות הודעות קודמות</a:t>
            </a:r>
          </a:p>
          <a:p>
            <a:r>
              <a:rPr lang="he-IL" baseline="0" dirty="0" smtClean="0"/>
              <a:t>הריבועים הכחולים הקטנים </a:t>
            </a:r>
            <a:r>
              <a:rPr lang="he-IL" baseline="0" dirty="0" err="1" smtClean="0"/>
              <a:t>– אופציה</a:t>
            </a:r>
            <a:r>
              <a:rPr lang="he-IL" baseline="0" dirty="0" smtClean="0"/>
              <a:t> להקלטה ולהוספת תמונה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4B3907-47B7-40F6-8541-5B646E3FC447}" type="slidenum">
              <a:rPr lang="he-IL" smtClean="0"/>
              <a:t>18</a:t>
            </a:fld>
            <a:endParaRPr lang="he-IL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e-IL" dirty="0" smtClean="0"/>
              <a:t>עמוד ראשוני</a:t>
            </a:r>
            <a:r>
              <a:rPr lang="he-IL" baseline="0" dirty="0" smtClean="0"/>
              <a:t> </a:t>
            </a:r>
            <a:r>
              <a:rPr lang="he-IL" baseline="0" dirty="0" err="1" smtClean="0"/>
              <a:t>– בחירת</a:t>
            </a:r>
            <a:r>
              <a:rPr lang="he-IL" baseline="0" dirty="0" smtClean="0"/>
              <a:t> תהליך ראשוני כאשר בחרנו בצפייה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4B3907-47B7-40F6-8541-5B646E3FC447}" type="slidenum">
              <a:rPr lang="he-IL" smtClean="0"/>
              <a:t>19</a:t>
            </a:fld>
            <a:endParaRPr lang="he-IL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e-IL" dirty="0" smtClean="0"/>
              <a:t>עמוד ראשוני</a:t>
            </a:r>
            <a:r>
              <a:rPr lang="he-IL" baseline="0" dirty="0" smtClean="0"/>
              <a:t> </a:t>
            </a:r>
            <a:r>
              <a:rPr lang="he-IL" baseline="0" dirty="0" err="1" smtClean="0"/>
              <a:t>– בחירת</a:t>
            </a:r>
            <a:r>
              <a:rPr lang="he-IL" baseline="0" dirty="0" smtClean="0"/>
              <a:t> תהליך ראשוני</a:t>
            </a:r>
          </a:p>
          <a:p>
            <a:r>
              <a:rPr lang="he-IL" baseline="0" dirty="0" smtClean="0"/>
              <a:t>אייקון הבית מוביל למסך הזה תמיד!!!!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4B3907-47B7-40F6-8541-5B646E3FC447}" type="slidenum">
              <a:rPr lang="he-IL" smtClean="0"/>
              <a:t>2</a:t>
            </a:fld>
            <a:endParaRPr lang="he-IL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e-IL" dirty="0" smtClean="0"/>
              <a:t>עמוד ראשוני</a:t>
            </a:r>
            <a:r>
              <a:rPr lang="he-IL" baseline="0" dirty="0" smtClean="0"/>
              <a:t> </a:t>
            </a:r>
            <a:r>
              <a:rPr lang="he-IL" baseline="0" dirty="0" err="1" smtClean="0"/>
              <a:t>– בחירת</a:t>
            </a:r>
            <a:r>
              <a:rPr lang="he-IL" baseline="0" dirty="0" smtClean="0"/>
              <a:t> תהליך ראשוני כאשר בחרנו בצפייה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4B3907-47B7-40F6-8541-5B646E3FC447}" type="slidenum">
              <a:rPr lang="he-IL" smtClean="0"/>
              <a:t>3</a:t>
            </a:fld>
            <a:endParaRPr lang="he-IL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e-IL" dirty="0" smtClean="0"/>
              <a:t>לבית הסיעודי אין קבוצות</a:t>
            </a:r>
            <a:r>
              <a:rPr lang="he-IL" baseline="0" dirty="0" smtClean="0"/>
              <a:t> והוא צריך לעבור ישר לרשימת דיירים. 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4B3907-47B7-40F6-8541-5B646E3FC447}" type="slidenum">
              <a:rPr lang="he-IL" smtClean="0"/>
              <a:t>4</a:t>
            </a:fld>
            <a:endParaRPr lang="he-IL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4B3907-47B7-40F6-8541-5B646E3FC447}" type="slidenum">
              <a:rPr lang="he-IL" smtClean="0"/>
              <a:t>5</a:t>
            </a:fld>
            <a:endParaRPr lang="he-IL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e-IL" dirty="0" smtClean="0"/>
              <a:t>זה העמוד</a:t>
            </a:r>
            <a:r>
              <a:rPr lang="he-IL" baseline="0" dirty="0" smtClean="0"/>
              <a:t> ברירת המחדל!</a:t>
            </a:r>
          </a:p>
          <a:p>
            <a:r>
              <a:rPr lang="he-IL" baseline="0" dirty="0" smtClean="0"/>
              <a:t>כאשר נבחר </a:t>
            </a:r>
            <a:r>
              <a:rPr lang="he-IL" baseline="0" dirty="0" err="1" smtClean="0"/>
              <a:t>להכנס</a:t>
            </a:r>
            <a:r>
              <a:rPr lang="he-IL" baseline="0" dirty="0" smtClean="0"/>
              <a:t> לעמוד דייר </a:t>
            </a:r>
            <a:r>
              <a:rPr lang="he-IL" baseline="0" dirty="0" err="1" smtClean="0"/>
              <a:t>– ה</a:t>
            </a:r>
            <a:r>
              <a:rPr lang="he-IL" baseline="0" dirty="0" smtClean="0"/>
              <a:t>עמוד הראשון שיהיה זה פרטים אישיים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4B3907-47B7-40F6-8541-5B646E3FC447}" type="slidenum">
              <a:rPr lang="he-IL" smtClean="0"/>
              <a:t>7</a:t>
            </a:fld>
            <a:endParaRPr lang="he-IL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e-IL" dirty="0" smtClean="0"/>
              <a:t>בהערכה התפקודית –</a:t>
            </a:r>
            <a:r>
              <a:rPr lang="he-IL" dirty="0" err="1" smtClean="0"/>
              <a:t> מי</a:t>
            </a:r>
            <a:r>
              <a:rPr lang="he-IL" dirty="0" smtClean="0"/>
              <a:t>לוי פירוט</a:t>
            </a:r>
            <a:r>
              <a:rPr lang="he-IL" baseline="0" dirty="0" smtClean="0"/>
              <a:t> עבור כל שדה</a:t>
            </a:r>
          </a:p>
          <a:p>
            <a:r>
              <a:rPr lang="he-IL" baseline="0" dirty="0" smtClean="0"/>
              <a:t>המילים עצמם </a:t>
            </a:r>
            <a:r>
              <a:rPr lang="he-IL" baseline="0" dirty="0" err="1" smtClean="0"/>
              <a:t>– ת</a:t>
            </a:r>
            <a:r>
              <a:rPr lang="he-IL" baseline="0" dirty="0" smtClean="0"/>
              <a:t>קשורת, אכילה </a:t>
            </a:r>
            <a:r>
              <a:rPr lang="he-IL" baseline="0" dirty="0" err="1" smtClean="0"/>
              <a:t>וכו' – ל</a:t>
            </a:r>
            <a:r>
              <a:rPr lang="he-IL" baseline="0" dirty="0" smtClean="0"/>
              <a:t>א ניתנים לשינוי</a:t>
            </a:r>
          </a:p>
          <a:p>
            <a:r>
              <a:rPr lang="he-IL" baseline="0" dirty="0" smtClean="0"/>
              <a:t>כל השדות ניתנות לעריכה כאן</a:t>
            </a:r>
            <a:endParaRPr lang="he-IL" dirty="0" smtClean="0"/>
          </a:p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4B3907-47B7-40F6-8541-5B646E3FC447}" type="slidenum">
              <a:rPr lang="he-IL" smtClean="0"/>
              <a:t>8</a:t>
            </a:fld>
            <a:endParaRPr lang="he-IL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e-IL" dirty="0" smtClean="0"/>
              <a:t>כיצד להגן עליי– </a:t>
            </a:r>
            <a:r>
              <a:rPr lang="he-IL" baseline="0" dirty="0" smtClean="0"/>
              <a:t> יצירת טבלה של "ניהול סיכונים" </a:t>
            </a:r>
            <a:r>
              <a:rPr lang="he-IL" baseline="0" dirty="0" err="1" smtClean="0"/>
              <a:t>– ע</a:t>
            </a:r>
            <a:r>
              <a:rPr lang="he-IL" baseline="0" dirty="0" smtClean="0"/>
              <a:t>מודה של הסיכון ועמודה של דרכי התמודדות</a:t>
            </a:r>
          </a:p>
          <a:p>
            <a:r>
              <a:rPr lang="he-IL" baseline="0" dirty="0" smtClean="0"/>
              <a:t>הטקסט של הסיכון יכול להיות בסגנון כותרת, כלומר </a:t>
            </a:r>
            <a:r>
              <a:rPr lang="he-IL" baseline="0" dirty="0" err="1" smtClean="0"/>
              <a:t>בולד</a:t>
            </a:r>
            <a:endParaRPr lang="he-IL" baseline="0" dirty="0" smtClean="0"/>
          </a:p>
          <a:p>
            <a:r>
              <a:rPr lang="he-IL" baseline="0" dirty="0" smtClean="0"/>
              <a:t>אופציה של הוספה ומחיקה!</a:t>
            </a:r>
          </a:p>
          <a:p>
            <a:r>
              <a:rPr lang="he-IL" baseline="0" dirty="0" smtClean="0"/>
              <a:t>כל השדות ניתנות לעריכה כאן</a:t>
            </a:r>
            <a:endParaRPr lang="he-IL" dirty="0" smtClean="0"/>
          </a:p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4B3907-47B7-40F6-8541-5B646E3FC447}" type="slidenum">
              <a:rPr lang="he-IL" smtClean="0"/>
              <a:t>9</a:t>
            </a:fld>
            <a:endParaRPr lang="he-IL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e-IL" dirty="0" smtClean="0"/>
              <a:t>מטרות</a:t>
            </a:r>
            <a:r>
              <a:rPr lang="he-IL" baseline="0" dirty="0" smtClean="0"/>
              <a:t> קידום</a:t>
            </a:r>
            <a:r>
              <a:rPr lang="he-IL" dirty="0" smtClean="0"/>
              <a:t>– </a:t>
            </a:r>
            <a:r>
              <a:rPr lang="he-IL" baseline="0" dirty="0" smtClean="0"/>
              <a:t>יצירת מטרה ופירוט מטרה</a:t>
            </a:r>
          </a:p>
          <a:p>
            <a:r>
              <a:rPr lang="he-IL" baseline="0" dirty="0" smtClean="0"/>
              <a:t>הטקסט של המטרות יכול להיות בסגנון כותרת, הכוונה </a:t>
            </a:r>
            <a:r>
              <a:rPr lang="he-IL" baseline="0" dirty="0" err="1" smtClean="0"/>
              <a:t>בולד</a:t>
            </a:r>
            <a:endParaRPr lang="he-IL" baseline="0" dirty="0" smtClean="0"/>
          </a:p>
          <a:p>
            <a:r>
              <a:rPr lang="he-IL" baseline="0" dirty="0" smtClean="0"/>
              <a:t>אופציה של הוספה ומחיקה!</a:t>
            </a:r>
          </a:p>
          <a:p>
            <a:r>
              <a:rPr lang="he-IL" baseline="0" dirty="0" smtClean="0"/>
              <a:t>כל השדות ניתנות לעריכה כאן</a:t>
            </a:r>
            <a:endParaRPr lang="he-IL" dirty="0" smtClean="0"/>
          </a:p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4B3907-47B7-40F6-8541-5B646E3FC447}" type="slidenum">
              <a:rPr lang="he-IL" smtClean="0"/>
              <a:t>10</a:t>
            </a:fld>
            <a:endParaRPr lang="he-I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A9FA9-306E-4CE8-8E80-872ABFC7FF97}" type="datetimeFigureOut">
              <a:rPr lang="he-IL" smtClean="0"/>
              <a:pPr/>
              <a:t>ו'/אלול/תשע"ז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6134A-5B29-4CE7-AD96-9F0E0E6AB6AA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A9FA9-306E-4CE8-8E80-872ABFC7FF97}" type="datetimeFigureOut">
              <a:rPr lang="he-IL" smtClean="0"/>
              <a:pPr/>
              <a:t>ו'/אלול/תשע"ז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6134A-5B29-4CE7-AD96-9F0E0E6AB6AA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A9FA9-306E-4CE8-8E80-872ABFC7FF97}" type="datetimeFigureOut">
              <a:rPr lang="he-IL" smtClean="0"/>
              <a:pPr/>
              <a:t>ו'/אלול/תשע"ז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6134A-5B29-4CE7-AD96-9F0E0E6AB6AA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A9FA9-306E-4CE8-8E80-872ABFC7FF97}" type="datetimeFigureOut">
              <a:rPr lang="he-IL" smtClean="0"/>
              <a:pPr/>
              <a:t>ו'/אלול/תשע"ז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6134A-5B29-4CE7-AD96-9F0E0E6AB6AA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A9FA9-306E-4CE8-8E80-872ABFC7FF97}" type="datetimeFigureOut">
              <a:rPr lang="he-IL" smtClean="0"/>
              <a:pPr/>
              <a:t>ו'/אלול/תשע"ז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6134A-5B29-4CE7-AD96-9F0E0E6AB6AA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A9FA9-306E-4CE8-8E80-872ABFC7FF97}" type="datetimeFigureOut">
              <a:rPr lang="he-IL" smtClean="0"/>
              <a:pPr/>
              <a:t>ו'/אלול/תשע"ז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6134A-5B29-4CE7-AD96-9F0E0E6AB6AA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A9FA9-306E-4CE8-8E80-872ABFC7FF97}" type="datetimeFigureOut">
              <a:rPr lang="he-IL" smtClean="0"/>
              <a:pPr/>
              <a:t>ו'/אלול/תשע"ז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6134A-5B29-4CE7-AD96-9F0E0E6AB6AA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A9FA9-306E-4CE8-8E80-872ABFC7FF97}" type="datetimeFigureOut">
              <a:rPr lang="he-IL" smtClean="0"/>
              <a:pPr/>
              <a:t>ו'/אלול/תשע"ז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6134A-5B29-4CE7-AD96-9F0E0E6AB6AA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A9FA9-306E-4CE8-8E80-872ABFC7FF97}" type="datetimeFigureOut">
              <a:rPr lang="he-IL" smtClean="0"/>
              <a:pPr/>
              <a:t>ו'/אלול/תשע"ז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6134A-5B29-4CE7-AD96-9F0E0E6AB6AA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A9FA9-306E-4CE8-8E80-872ABFC7FF97}" type="datetimeFigureOut">
              <a:rPr lang="he-IL" smtClean="0"/>
              <a:pPr/>
              <a:t>ו'/אלול/תשע"ז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6134A-5B29-4CE7-AD96-9F0E0E6AB6AA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A9FA9-306E-4CE8-8E80-872ABFC7FF97}" type="datetimeFigureOut">
              <a:rPr lang="he-IL" smtClean="0"/>
              <a:pPr/>
              <a:t>ו'/אלול/תשע"ז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6134A-5B29-4CE7-AD96-9F0E0E6AB6AA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A9FA9-306E-4CE8-8E80-872ABFC7FF97}" type="datetimeFigureOut">
              <a:rPr lang="he-IL" smtClean="0"/>
              <a:pPr/>
              <a:t>ו'/אלול/תשע"ז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66134A-5B29-4CE7-AD96-9F0E0E6AB6AA}" type="slidenum">
              <a:rPr lang="he-IL" smtClean="0"/>
              <a:pPr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5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פיצוץ 2 25"/>
          <p:cNvSpPr/>
          <p:nvPr/>
        </p:nvSpPr>
        <p:spPr>
          <a:xfrm>
            <a:off x="0" y="0"/>
            <a:ext cx="1785950" cy="1428760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9" name="מלבן מעוגל 18"/>
          <p:cNvSpPr/>
          <p:nvPr/>
        </p:nvSpPr>
        <p:spPr>
          <a:xfrm>
            <a:off x="1357290" y="1785926"/>
            <a:ext cx="6215106" cy="25717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" name="TextBox 20"/>
          <p:cNvSpPr txBox="1"/>
          <p:nvPr/>
        </p:nvSpPr>
        <p:spPr>
          <a:xfrm>
            <a:off x="5286380" y="2143116"/>
            <a:ext cx="207170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שם משתמש:</a:t>
            </a:r>
            <a:endParaRPr lang="he-IL" dirty="0"/>
          </a:p>
        </p:txBody>
      </p:sp>
      <p:sp>
        <p:nvSpPr>
          <p:cNvPr id="22" name="TextBox 21"/>
          <p:cNvSpPr txBox="1"/>
          <p:nvPr/>
        </p:nvSpPr>
        <p:spPr>
          <a:xfrm>
            <a:off x="5214942" y="2786058"/>
            <a:ext cx="207170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סיסמא:</a:t>
            </a:r>
            <a:endParaRPr lang="he-IL" dirty="0"/>
          </a:p>
        </p:txBody>
      </p:sp>
      <p:sp>
        <p:nvSpPr>
          <p:cNvPr id="23" name="TextBox 22"/>
          <p:cNvSpPr txBox="1"/>
          <p:nvPr/>
        </p:nvSpPr>
        <p:spPr>
          <a:xfrm>
            <a:off x="3571868" y="3786190"/>
            <a:ext cx="207170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dirty="0" smtClean="0"/>
              <a:t>התחבר</a:t>
            </a:r>
            <a:endParaRPr lang="he-I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קבוצה 40"/>
          <p:cNvGrpSpPr/>
          <p:nvPr/>
        </p:nvGrpSpPr>
        <p:grpSpPr>
          <a:xfrm>
            <a:off x="0" y="1928802"/>
            <a:ext cx="2714644" cy="1460719"/>
            <a:chOff x="-71470" y="1000108"/>
            <a:chExt cx="2714644" cy="1460719"/>
          </a:xfrm>
        </p:grpSpPr>
        <p:sp>
          <p:nvSpPr>
            <p:cNvPr id="4" name="מלבן מעוגל 3"/>
            <p:cNvSpPr/>
            <p:nvPr/>
          </p:nvSpPr>
          <p:spPr>
            <a:xfrm>
              <a:off x="71406" y="1000108"/>
              <a:ext cx="2357454" cy="146071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-71470" y="1500174"/>
              <a:ext cx="2714644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he-IL" dirty="0" smtClean="0"/>
                <a:t>תמונה</a:t>
              </a:r>
              <a:endParaRPr lang="he-IL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-285784" y="3429000"/>
            <a:ext cx="314327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dirty="0" smtClean="0"/>
              <a:t>שם הדייר</a:t>
            </a:r>
            <a:endParaRPr lang="he-IL" dirty="0"/>
          </a:p>
        </p:txBody>
      </p:sp>
      <p:sp>
        <p:nvSpPr>
          <p:cNvPr id="14" name="מלבן 13"/>
          <p:cNvSpPr/>
          <p:nvPr/>
        </p:nvSpPr>
        <p:spPr>
          <a:xfrm>
            <a:off x="2928926" y="2143116"/>
            <a:ext cx="928694" cy="21431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עריכה</a:t>
            </a:r>
            <a:endParaRPr lang="he-IL" dirty="0"/>
          </a:p>
        </p:txBody>
      </p:sp>
      <p:sp>
        <p:nvSpPr>
          <p:cNvPr id="15" name="מלבן מעוגל 14"/>
          <p:cNvSpPr/>
          <p:nvPr/>
        </p:nvSpPr>
        <p:spPr>
          <a:xfrm>
            <a:off x="0" y="0"/>
            <a:ext cx="9144000" cy="8572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3" name="קבוצה 17"/>
          <p:cNvGrpSpPr/>
          <p:nvPr/>
        </p:nvGrpSpPr>
        <p:grpSpPr>
          <a:xfrm>
            <a:off x="1357290" y="35785"/>
            <a:ext cx="500034" cy="750009"/>
            <a:chOff x="5429256" y="3643314"/>
            <a:chExt cx="928694" cy="1428760"/>
          </a:xfrm>
        </p:grpSpPr>
        <p:sp>
          <p:nvSpPr>
            <p:cNvPr id="16" name="מלבן 15"/>
            <p:cNvSpPr/>
            <p:nvPr/>
          </p:nvSpPr>
          <p:spPr>
            <a:xfrm>
              <a:off x="5429256" y="4357694"/>
              <a:ext cx="928694" cy="71438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" name="משולש שווה שוקיים 16"/>
            <p:cNvSpPr/>
            <p:nvPr/>
          </p:nvSpPr>
          <p:spPr>
            <a:xfrm>
              <a:off x="5429256" y="3643314"/>
              <a:ext cx="928694" cy="714380"/>
            </a:xfrm>
            <a:prstGeom prst="triangl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cxnSp>
        <p:nvCxnSpPr>
          <p:cNvPr id="20" name="מחבר ישר 19"/>
          <p:cNvCxnSpPr/>
          <p:nvPr/>
        </p:nvCxnSpPr>
        <p:spPr>
          <a:xfrm rot="5400000">
            <a:off x="786592" y="427822"/>
            <a:ext cx="857232" cy="158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מלבן מעוגל 24"/>
          <p:cNvSpPr/>
          <p:nvPr/>
        </p:nvSpPr>
        <p:spPr>
          <a:xfrm>
            <a:off x="7572396" y="214290"/>
            <a:ext cx="1357322" cy="500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6" name="פיצוץ 2 25"/>
          <p:cNvSpPr/>
          <p:nvPr/>
        </p:nvSpPr>
        <p:spPr>
          <a:xfrm>
            <a:off x="71406" y="-24"/>
            <a:ext cx="1071570" cy="785794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7" name="TextBox 26"/>
          <p:cNvSpPr txBox="1"/>
          <p:nvPr/>
        </p:nvSpPr>
        <p:spPr>
          <a:xfrm>
            <a:off x="7643834" y="285728"/>
            <a:ext cx="121444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חיפוש דייר</a:t>
            </a:r>
            <a:endParaRPr lang="he-IL" dirty="0"/>
          </a:p>
        </p:txBody>
      </p:sp>
      <p:cxnSp>
        <p:nvCxnSpPr>
          <p:cNvPr id="34" name="מחבר ישר 33"/>
          <p:cNvCxnSpPr/>
          <p:nvPr/>
        </p:nvCxnSpPr>
        <p:spPr>
          <a:xfrm>
            <a:off x="0" y="1785926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מלבן מעוגל 34"/>
          <p:cNvSpPr/>
          <p:nvPr/>
        </p:nvSpPr>
        <p:spPr>
          <a:xfrm>
            <a:off x="1643042" y="928670"/>
            <a:ext cx="1357322" cy="571504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מה אני אוהב לעשות?</a:t>
            </a:r>
            <a:endParaRPr lang="he-IL" dirty="0"/>
          </a:p>
        </p:txBody>
      </p:sp>
      <p:sp>
        <p:nvSpPr>
          <p:cNvPr id="36" name="מלבן מעוגל 35"/>
          <p:cNvSpPr/>
          <p:nvPr/>
        </p:nvSpPr>
        <p:spPr>
          <a:xfrm>
            <a:off x="3143240" y="928670"/>
            <a:ext cx="1357322" cy="571504"/>
          </a:xfrm>
          <a:prstGeom prst="roundRect">
            <a:avLst/>
          </a:prstGeom>
          <a:solidFill>
            <a:srgbClr val="00B0F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מטרות קידום</a:t>
            </a:r>
            <a:endParaRPr lang="he-IL" dirty="0"/>
          </a:p>
        </p:txBody>
      </p:sp>
      <p:sp>
        <p:nvSpPr>
          <p:cNvPr id="38" name="מלבן מעוגל 37"/>
          <p:cNvSpPr/>
          <p:nvPr/>
        </p:nvSpPr>
        <p:spPr>
          <a:xfrm>
            <a:off x="6143636" y="928670"/>
            <a:ext cx="1357322" cy="571504"/>
          </a:xfrm>
          <a:prstGeom prst="roundRect">
            <a:avLst/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הערכה תפקודית</a:t>
            </a:r>
            <a:endParaRPr lang="he-IL" dirty="0"/>
          </a:p>
        </p:txBody>
      </p:sp>
      <p:sp>
        <p:nvSpPr>
          <p:cNvPr id="48" name="מלבן מעוגל 47">
            <a:hlinkClick r:id="" action="ppaction://hlinkshowjump?jump=nextslide"/>
          </p:cNvPr>
          <p:cNvSpPr/>
          <p:nvPr/>
        </p:nvSpPr>
        <p:spPr>
          <a:xfrm>
            <a:off x="4643438" y="928670"/>
            <a:ext cx="1357322" cy="571504"/>
          </a:xfrm>
          <a:prstGeom prst="roundRect">
            <a:avLst/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400" dirty="0" smtClean="0">
                <a:solidFill>
                  <a:schemeClr val="bg1"/>
                </a:solidFill>
              </a:rPr>
              <a:t>כיצד להגן עליי </a:t>
            </a:r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32" name="מלבן 31"/>
          <p:cNvSpPr/>
          <p:nvPr/>
        </p:nvSpPr>
        <p:spPr>
          <a:xfrm>
            <a:off x="214282" y="3857628"/>
            <a:ext cx="1000132" cy="14287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עריכה</a:t>
            </a:r>
            <a:endParaRPr lang="he-IL" dirty="0"/>
          </a:p>
        </p:txBody>
      </p:sp>
      <p:sp>
        <p:nvSpPr>
          <p:cNvPr id="33" name="TextBox 32"/>
          <p:cNvSpPr txBox="1"/>
          <p:nvPr/>
        </p:nvSpPr>
        <p:spPr>
          <a:xfrm>
            <a:off x="10596981" y="500042"/>
            <a:ext cx="1016625" cy="70788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4000" dirty="0" smtClean="0"/>
              <a:t>מעון</a:t>
            </a:r>
            <a:endParaRPr lang="he-IL" sz="4000" dirty="0"/>
          </a:p>
        </p:txBody>
      </p:sp>
      <p:sp>
        <p:nvSpPr>
          <p:cNvPr id="49" name="מלבן מעוגל 48"/>
          <p:cNvSpPr/>
          <p:nvPr/>
        </p:nvSpPr>
        <p:spPr>
          <a:xfrm>
            <a:off x="142844" y="915399"/>
            <a:ext cx="1357322" cy="571504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גלריה</a:t>
            </a:r>
            <a:endParaRPr lang="he-IL" dirty="0"/>
          </a:p>
        </p:txBody>
      </p:sp>
      <p:sp>
        <p:nvSpPr>
          <p:cNvPr id="53" name="מלבן מעוגל 52"/>
          <p:cNvSpPr/>
          <p:nvPr/>
        </p:nvSpPr>
        <p:spPr>
          <a:xfrm>
            <a:off x="7643834" y="928670"/>
            <a:ext cx="1357322" cy="571504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פרטים אישיים</a:t>
            </a:r>
            <a:endParaRPr lang="he-IL" dirty="0"/>
          </a:p>
        </p:txBody>
      </p:sp>
      <p:sp>
        <p:nvSpPr>
          <p:cNvPr id="37" name="TextBox 36"/>
          <p:cNvSpPr txBox="1"/>
          <p:nvPr/>
        </p:nvSpPr>
        <p:spPr>
          <a:xfrm>
            <a:off x="4286248" y="1928802"/>
            <a:ext cx="3000396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3200" dirty="0" smtClean="0"/>
              <a:t>מטרות קידום</a:t>
            </a:r>
            <a:endParaRPr lang="he-IL" sz="3200" dirty="0"/>
          </a:p>
        </p:txBody>
      </p:sp>
      <p:graphicFrame>
        <p:nvGraphicFramePr>
          <p:cNvPr id="28" name="טבלה 27"/>
          <p:cNvGraphicFramePr>
            <a:graphicFrameLocks noGrp="1"/>
          </p:cNvGraphicFramePr>
          <p:nvPr/>
        </p:nvGraphicFramePr>
        <p:xfrm>
          <a:off x="2857488" y="3000372"/>
          <a:ext cx="6096000" cy="741680"/>
        </p:xfrm>
        <a:graphic>
          <a:graphicData uri="http://schemas.openxmlformats.org/drawingml/2006/table">
            <a:tbl>
              <a:tblPr rtl="1" firstRow="1" bandRow="1">
                <a:tableStyleId>{F5AB1C69-6EDB-4FF4-983F-18BD219EF322}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dirty="0" smtClean="0"/>
                        <a:t>מטרה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 smtClean="0"/>
                        <a:t>פירוט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קבוצה 40"/>
          <p:cNvGrpSpPr/>
          <p:nvPr/>
        </p:nvGrpSpPr>
        <p:grpSpPr>
          <a:xfrm>
            <a:off x="0" y="1928802"/>
            <a:ext cx="2714644" cy="1460719"/>
            <a:chOff x="-71470" y="1000108"/>
            <a:chExt cx="2714644" cy="1460719"/>
          </a:xfrm>
        </p:grpSpPr>
        <p:sp>
          <p:nvSpPr>
            <p:cNvPr id="4" name="מלבן מעוגל 3"/>
            <p:cNvSpPr/>
            <p:nvPr/>
          </p:nvSpPr>
          <p:spPr>
            <a:xfrm>
              <a:off x="71406" y="1000108"/>
              <a:ext cx="2357454" cy="146071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-71470" y="1500174"/>
              <a:ext cx="2714644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he-IL" dirty="0" smtClean="0"/>
                <a:t>תמונה</a:t>
              </a:r>
              <a:endParaRPr lang="he-IL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-285784" y="3429000"/>
            <a:ext cx="314327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dirty="0" smtClean="0"/>
              <a:t>שם הדייר</a:t>
            </a:r>
            <a:endParaRPr lang="he-IL" dirty="0"/>
          </a:p>
        </p:txBody>
      </p:sp>
      <p:sp>
        <p:nvSpPr>
          <p:cNvPr id="14" name="מלבן 13"/>
          <p:cNvSpPr/>
          <p:nvPr/>
        </p:nvSpPr>
        <p:spPr>
          <a:xfrm>
            <a:off x="2928926" y="2143116"/>
            <a:ext cx="928694" cy="21431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עריכה</a:t>
            </a:r>
            <a:endParaRPr lang="he-IL" dirty="0"/>
          </a:p>
        </p:txBody>
      </p:sp>
      <p:sp>
        <p:nvSpPr>
          <p:cNvPr id="15" name="מלבן מעוגל 14"/>
          <p:cNvSpPr/>
          <p:nvPr/>
        </p:nvSpPr>
        <p:spPr>
          <a:xfrm>
            <a:off x="0" y="0"/>
            <a:ext cx="9144000" cy="8572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3" name="קבוצה 17"/>
          <p:cNvGrpSpPr/>
          <p:nvPr/>
        </p:nvGrpSpPr>
        <p:grpSpPr>
          <a:xfrm>
            <a:off x="1357290" y="35785"/>
            <a:ext cx="500034" cy="750009"/>
            <a:chOff x="5429256" y="3643314"/>
            <a:chExt cx="928694" cy="1428760"/>
          </a:xfrm>
        </p:grpSpPr>
        <p:sp>
          <p:nvSpPr>
            <p:cNvPr id="16" name="מלבן 15"/>
            <p:cNvSpPr/>
            <p:nvPr/>
          </p:nvSpPr>
          <p:spPr>
            <a:xfrm>
              <a:off x="5429256" y="4357694"/>
              <a:ext cx="928694" cy="71438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" name="משולש שווה שוקיים 16"/>
            <p:cNvSpPr/>
            <p:nvPr/>
          </p:nvSpPr>
          <p:spPr>
            <a:xfrm>
              <a:off x="5429256" y="3643314"/>
              <a:ext cx="928694" cy="714380"/>
            </a:xfrm>
            <a:prstGeom prst="triangl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cxnSp>
        <p:nvCxnSpPr>
          <p:cNvPr id="20" name="מחבר ישר 19"/>
          <p:cNvCxnSpPr/>
          <p:nvPr/>
        </p:nvCxnSpPr>
        <p:spPr>
          <a:xfrm rot="5400000">
            <a:off x="786592" y="427822"/>
            <a:ext cx="857232" cy="158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מלבן מעוגל 24"/>
          <p:cNvSpPr/>
          <p:nvPr/>
        </p:nvSpPr>
        <p:spPr>
          <a:xfrm>
            <a:off x="7572396" y="214290"/>
            <a:ext cx="1357322" cy="500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6" name="פיצוץ 2 25"/>
          <p:cNvSpPr/>
          <p:nvPr/>
        </p:nvSpPr>
        <p:spPr>
          <a:xfrm>
            <a:off x="71406" y="-24"/>
            <a:ext cx="1071570" cy="785794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7" name="TextBox 26"/>
          <p:cNvSpPr txBox="1"/>
          <p:nvPr/>
        </p:nvSpPr>
        <p:spPr>
          <a:xfrm>
            <a:off x="7643834" y="285728"/>
            <a:ext cx="121444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חיפוש דייר</a:t>
            </a:r>
            <a:endParaRPr lang="he-IL" dirty="0"/>
          </a:p>
        </p:txBody>
      </p:sp>
      <p:cxnSp>
        <p:nvCxnSpPr>
          <p:cNvPr id="34" name="מחבר ישר 33"/>
          <p:cNvCxnSpPr/>
          <p:nvPr/>
        </p:nvCxnSpPr>
        <p:spPr>
          <a:xfrm>
            <a:off x="0" y="1785926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מלבן מעוגל 34"/>
          <p:cNvSpPr/>
          <p:nvPr/>
        </p:nvSpPr>
        <p:spPr>
          <a:xfrm>
            <a:off x="1643042" y="928670"/>
            <a:ext cx="1357322" cy="571504"/>
          </a:xfrm>
          <a:prstGeom prst="roundRect">
            <a:avLst/>
          </a:prstGeom>
          <a:solidFill>
            <a:srgbClr val="00B0F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מה אני אוהב לעשות?</a:t>
            </a:r>
            <a:endParaRPr lang="he-IL" dirty="0"/>
          </a:p>
        </p:txBody>
      </p:sp>
      <p:sp>
        <p:nvSpPr>
          <p:cNvPr id="36" name="מלבן מעוגל 35"/>
          <p:cNvSpPr/>
          <p:nvPr/>
        </p:nvSpPr>
        <p:spPr>
          <a:xfrm>
            <a:off x="3143240" y="928670"/>
            <a:ext cx="1357322" cy="571504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מטרות קידום</a:t>
            </a:r>
            <a:endParaRPr lang="he-IL" dirty="0"/>
          </a:p>
        </p:txBody>
      </p:sp>
      <p:sp>
        <p:nvSpPr>
          <p:cNvPr id="38" name="מלבן מעוגל 37"/>
          <p:cNvSpPr/>
          <p:nvPr/>
        </p:nvSpPr>
        <p:spPr>
          <a:xfrm>
            <a:off x="6143636" y="928670"/>
            <a:ext cx="1357322" cy="571504"/>
          </a:xfrm>
          <a:prstGeom prst="roundRect">
            <a:avLst/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הערכה תפקודית</a:t>
            </a:r>
            <a:endParaRPr lang="he-IL" dirty="0"/>
          </a:p>
        </p:txBody>
      </p:sp>
      <p:sp>
        <p:nvSpPr>
          <p:cNvPr id="48" name="מלבן מעוגל 47">
            <a:hlinkClick r:id="" action="ppaction://hlinkshowjump?jump=nextslide"/>
          </p:cNvPr>
          <p:cNvSpPr/>
          <p:nvPr/>
        </p:nvSpPr>
        <p:spPr>
          <a:xfrm>
            <a:off x="4643438" y="928670"/>
            <a:ext cx="1357322" cy="571504"/>
          </a:xfrm>
          <a:prstGeom prst="roundRect">
            <a:avLst/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400" dirty="0" smtClean="0">
                <a:solidFill>
                  <a:schemeClr val="bg1"/>
                </a:solidFill>
              </a:rPr>
              <a:t>כיצד להגן עליי </a:t>
            </a:r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32" name="מלבן 31"/>
          <p:cNvSpPr/>
          <p:nvPr/>
        </p:nvSpPr>
        <p:spPr>
          <a:xfrm>
            <a:off x="214282" y="3857628"/>
            <a:ext cx="1000132" cy="14287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עריכה</a:t>
            </a:r>
            <a:endParaRPr lang="he-IL" dirty="0"/>
          </a:p>
        </p:txBody>
      </p:sp>
      <p:sp>
        <p:nvSpPr>
          <p:cNvPr id="33" name="TextBox 32"/>
          <p:cNvSpPr txBox="1"/>
          <p:nvPr/>
        </p:nvSpPr>
        <p:spPr>
          <a:xfrm>
            <a:off x="10596981" y="500042"/>
            <a:ext cx="1016625" cy="70788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4000" dirty="0" smtClean="0"/>
              <a:t>מעון</a:t>
            </a:r>
            <a:endParaRPr lang="he-IL" sz="4000" dirty="0"/>
          </a:p>
        </p:txBody>
      </p:sp>
      <p:sp>
        <p:nvSpPr>
          <p:cNvPr id="49" name="מלבן מעוגל 48"/>
          <p:cNvSpPr/>
          <p:nvPr/>
        </p:nvSpPr>
        <p:spPr>
          <a:xfrm>
            <a:off x="142844" y="915399"/>
            <a:ext cx="1357322" cy="571504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גלריה</a:t>
            </a:r>
            <a:endParaRPr lang="he-IL" dirty="0"/>
          </a:p>
        </p:txBody>
      </p:sp>
      <p:sp>
        <p:nvSpPr>
          <p:cNvPr id="53" name="מלבן מעוגל 52"/>
          <p:cNvSpPr/>
          <p:nvPr/>
        </p:nvSpPr>
        <p:spPr>
          <a:xfrm>
            <a:off x="7643834" y="928670"/>
            <a:ext cx="1357322" cy="571504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פרטים אישיים</a:t>
            </a:r>
            <a:endParaRPr lang="he-IL" dirty="0"/>
          </a:p>
        </p:txBody>
      </p:sp>
      <p:sp>
        <p:nvSpPr>
          <p:cNvPr id="37" name="TextBox 36"/>
          <p:cNvSpPr txBox="1"/>
          <p:nvPr/>
        </p:nvSpPr>
        <p:spPr>
          <a:xfrm>
            <a:off x="4286248" y="1928802"/>
            <a:ext cx="3643338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3200" dirty="0" smtClean="0"/>
              <a:t>מה אני אוהב לעשות?</a:t>
            </a:r>
            <a:endParaRPr lang="he-IL" sz="3200" dirty="0"/>
          </a:p>
        </p:txBody>
      </p:sp>
      <p:graphicFrame>
        <p:nvGraphicFramePr>
          <p:cNvPr id="29" name="טבלה 28"/>
          <p:cNvGraphicFramePr>
            <a:graphicFrameLocks noGrp="1"/>
          </p:cNvGraphicFramePr>
          <p:nvPr/>
        </p:nvGraphicFramePr>
        <p:xfrm>
          <a:off x="2857488" y="3000372"/>
          <a:ext cx="6096000" cy="741680"/>
        </p:xfrm>
        <a:graphic>
          <a:graphicData uri="http://schemas.openxmlformats.org/drawingml/2006/table">
            <a:tbl>
              <a:tblPr rtl="1" firstRow="1" bandRow="1">
                <a:tableStyleId>{F5AB1C69-6EDB-4FF4-983F-18BD219EF322}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 smtClean="0"/>
                        <a:t>פירוט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מעוגל 3"/>
          <p:cNvSpPr/>
          <p:nvPr/>
        </p:nvSpPr>
        <p:spPr>
          <a:xfrm>
            <a:off x="71406" y="1000108"/>
            <a:ext cx="2357454" cy="1460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TextBox 4"/>
          <p:cNvSpPr txBox="1"/>
          <p:nvPr/>
        </p:nvSpPr>
        <p:spPr>
          <a:xfrm>
            <a:off x="-71470" y="1500174"/>
            <a:ext cx="271464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dirty="0" smtClean="0"/>
              <a:t>תמונה</a:t>
            </a:r>
            <a:endParaRPr lang="he-IL" dirty="0"/>
          </a:p>
        </p:txBody>
      </p:sp>
      <p:sp>
        <p:nvSpPr>
          <p:cNvPr id="6" name="TextBox 5"/>
          <p:cNvSpPr txBox="1"/>
          <p:nvPr/>
        </p:nvSpPr>
        <p:spPr>
          <a:xfrm>
            <a:off x="6000728" y="857232"/>
            <a:ext cx="314327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2800" dirty="0" smtClean="0"/>
              <a:t>שם הדייר</a:t>
            </a:r>
            <a:endParaRPr lang="he-IL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6500826" y="1285860"/>
            <a:ext cx="214314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תאריך לידה</a:t>
            </a:r>
            <a:endParaRPr lang="he-IL" dirty="0"/>
          </a:p>
        </p:txBody>
      </p:sp>
      <p:sp>
        <p:nvSpPr>
          <p:cNvPr id="8" name="TextBox 7"/>
          <p:cNvSpPr txBox="1"/>
          <p:nvPr/>
        </p:nvSpPr>
        <p:spPr>
          <a:xfrm>
            <a:off x="6500826" y="1643050"/>
            <a:ext cx="214314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מספרי טלפון</a:t>
            </a:r>
            <a:endParaRPr lang="he-IL" dirty="0"/>
          </a:p>
        </p:txBody>
      </p:sp>
      <p:sp>
        <p:nvSpPr>
          <p:cNvPr id="9" name="TextBox 8"/>
          <p:cNvSpPr txBox="1"/>
          <p:nvPr/>
        </p:nvSpPr>
        <p:spPr>
          <a:xfrm>
            <a:off x="6500826" y="2000240"/>
            <a:ext cx="214314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כתובת</a:t>
            </a:r>
            <a:endParaRPr lang="he-IL" dirty="0"/>
          </a:p>
        </p:txBody>
      </p:sp>
      <p:sp>
        <p:nvSpPr>
          <p:cNvPr id="10" name="TextBox 9"/>
          <p:cNvSpPr txBox="1"/>
          <p:nvPr/>
        </p:nvSpPr>
        <p:spPr>
          <a:xfrm>
            <a:off x="3857620" y="1285860"/>
            <a:ext cx="214314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בית </a:t>
            </a:r>
            <a:r>
              <a:rPr lang="he-IL" dirty="0" err="1" smtClean="0"/>
              <a:t>– 9</a:t>
            </a:r>
            <a:r>
              <a:rPr lang="he-IL" dirty="0" smtClean="0"/>
              <a:t> קשת</a:t>
            </a:r>
            <a:endParaRPr lang="he-IL" dirty="0"/>
          </a:p>
        </p:txBody>
      </p:sp>
      <p:sp>
        <p:nvSpPr>
          <p:cNvPr id="11" name="TextBox 10"/>
          <p:cNvSpPr txBox="1"/>
          <p:nvPr/>
        </p:nvSpPr>
        <p:spPr>
          <a:xfrm>
            <a:off x="3857620" y="1643050"/>
            <a:ext cx="214314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קבוצה - 2</a:t>
            </a:r>
            <a:endParaRPr lang="he-IL" dirty="0"/>
          </a:p>
        </p:txBody>
      </p:sp>
      <p:sp>
        <p:nvSpPr>
          <p:cNvPr id="12" name="TextBox 11"/>
          <p:cNvSpPr txBox="1"/>
          <p:nvPr/>
        </p:nvSpPr>
        <p:spPr>
          <a:xfrm>
            <a:off x="3143240" y="2000240"/>
            <a:ext cx="285752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קבוצת תעסוקה - ברוש (בנים)</a:t>
            </a:r>
            <a:endParaRPr lang="he-IL" dirty="0"/>
          </a:p>
        </p:txBody>
      </p:sp>
      <p:sp>
        <p:nvSpPr>
          <p:cNvPr id="13" name="מלבן 12"/>
          <p:cNvSpPr/>
          <p:nvPr/>
        </p:nvSpPr>
        <p:spPr>
          <a:xfrm>
            <a:off x="214282" y="2643182"/>
            <a:ext cx="428628" cy="28575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מלבן 13"/>
          <p:cNvSpPr/>
          <p:nvPr/>
        </p:nvSpPr>
        <p:spPr>
          <a:xfrm>
            <a:off x="2571736" y="1071546"/>
            <a:ext cx="428628" cy="28575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מלבן מעוגל 14"/>
          <p:cNvSpPr/>
          <p:nvPr/>
        </p:nvSpPr>
        <p:spPr>
          <a:xfrm>
            <a:off x="0" y="0"/>
            <a:ext cx="9144000" cy="8572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2" name="קבוצה 17"/>
          <p:cNvGrpSpPr/>
          <p:nvPr/>
        </p:nvGrpSpPr>
        <p:grpSpPr>
          <a:xfrm>
            <a:off x="1357290" y="35785"/>
            <a:ext cx="500034" cy="750009"/>
            <a:chOff x="5429256" y="3643314"/>
            <a:chExt cx="928694" cy="1428760"/>
          </a:xfrm>
        </p:grpSpPr>
        <p:sp>
          <p:nvSpPr>
            <p:cNvPr id="16" name="מלבן 15"/>
            <p:cNvSpPr/>
            <p:nvPr/>
          </p:nvSpPr>
          <p:spPr>
            <a:xfrm>
              <a:off x="5429256" y="4357694"/>
              <a:ext cx="928694" cy="71438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" name="משולש שווה שוקיים 16"/>
            <p:cNvSpPr/>
            <p:nvPr/>
          </p:nvSpPr>
          <p:spPr>
            <a:xfrm>
              <a:off x="5429256" y="3643314"/>
              <a:ext cx="928694" cy="714380"/>
            </a:xfrm>
            <a:prstGeom prst="triangl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cxnSp>
        <p:nvCxnSpPr>
          <p:cNvPr id="20" name="מחבר ישר 19"/>
          <p:cNvCxnSpPr/>
          <p:nvPr/>
        </p:nvCxnSpPr>
        <p:spPr>
          <a:xfrm rot="5400000">
            <a:off x="786592" y="427822"/>
            <a:ext cx="857232" cy="158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מלבן מעוגל 24"/>
          <p:cNvSpPr/>
          <p:nvPr/>
        </p:nvSpPr>
        <p:spPr>
          <a:xfrm>
            <a:off x="7572396" y="214290"/>
            <a:ext cx="1357322" cy="500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6" name="פיצוץ 2 25"/>
          <p:cNvSpPr/>
          <p:nvPr/>
        </p:nvSpPr>
        <p:spPr>
          <a:xfrm>
            <a:off x="71406" y="-24"/>
            <a:ext cx="1071570" cy="785794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7" name="TextBox 26"/>
          <p:cNvSpPr txBox="1"/>
          <p:nvPr/>
        </p:nvSpPr>
        <p:spPr>
          <a:xfrm>
            <a:off x="7643834" y="285728"/>
            <a:ext cx="121444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חיפוש דייר</a:t>
            </a:r>
            <a:endParaRPr lang="he-IL" dirty="0"/>
          </a:p>
        </p:txBody>
      </p:sp>
      <p:cxnSp>
        <p:nvCxnSpPr>
          <p:cNvPr id="34" name="מחבר ישר 33"/>
          <p:cNvCxnSpPr/>
          <p:nvPr/>
        </p:nvCxnSpPr>
        <p:spPr>
          <a:xfrm>
            <a:off x="0" y="3998916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מלבן מעוגל 34"/>
          <p:cNvSpPr/>
          <p:nvPr/>
        </p:nvSpPr>
        <p:spPr>
          <a:xfrm>
            <a:off x="2643174" y="3286124"/>
            <a:ext cx="1357322" cy="571504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6" name="מלבן מעוגל 35"/>
          <p:cNvSpPr/>
          <p:nvPr/>
        </p:nvSpPr>
        <p:spPr>
          <a:xfrm>
            <a:off x="4214810" y="3286124"/>
            <a:ext cx="1357322" cy="571504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8" name="מלבן מעוגל 37">
            <a:hlinkClick r:id="" action="ppaction://hlinkshowjump?jump=previousslide"/>
          </p:cNvPr>
          <p:cNvSpPr/>
          <p:nvPr/>
        </p:nvSpPr>
        <p:spPr>
          <a:xfrm>
            <a:off x="7358082" y="3286124"/>
            <a:ext cx="1357322" cy="571504"/>
          </a:xfrm>
          <a:prstGeom prst="roundRect">
            <a:avLst/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יכולות</a:t>
            </a:r>
            <a:endParaRPr lang="he-IL" dirty="0"/>
          </a:p>
        </p:txBody>
      </p:sp>
      <p:sp>
        <p:nvSpPr>
          <p:cNvPr id="40" name="TextBox 39"/>
          <p:cNvSpPr txBox="1"/>
          <p:nvPr/>
        </p:nvSpPr>
        <p:spPr>
          <a:xfrm>
            <a:off x="3071802" y="4000504"/>
            <a:ext cx="350046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2400" dirty="0" smtClean="0"/>
              <a:t>כיצד להגן עליי ועל הסביבה</a:t>
            </a:r>
            <a:endParaRPr lang="he-IL" dirty="0"/>
          </a:p>
        </p:txBody>
      </p:sp>
      <p:sp>
        <p:nvSpPr>
          <p:cNvPr id="43" name="TextBox 42"/>
          <p:cNvSpPr txBox="1"/>
          <p:nvPr/>
        </p:nvSpPr>
        <p:spPr>
          <a:xfrm>
            <a:off x="4286248" y="3357562"/>
            <a:ext cx="121444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>
                <a:solidFill>
                  <a:schemeClr val="bg1"/>
                </a:solidFill>
              </a:rPr>
              <a:t>הקידום שלי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714612" y="3286124"/>
            <a:ext cx="1214446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1600" dirty="0" smtClean="0">
                <a:solidFill>
                  <a:schemeClr val="bg1"/>
                </a:solidFill>
              </a:rPr>
              <a:t>מה אני אוהב לעשות?</a:t>
            </a:r>
            <a:endParaRPr lang="he-IL" sz="1600" dirty="0">
              <a:solidFill>
                <a:schemeClr val="bg1"/>
              </a:solidFill>
            </a:endParaRPr>
          </a:p>
        </p:txBody>
      </p:sp>
      <p:sp>
        <p:nvSpPr>
          <p:cNvPr id="45" name="מלבן מעוגל 44"/>
          <p:cNvSpPr/>
          <p:nvPr/>
        </p:nvSpPr>
        <p:spPr>
          <a:xfrm>
            <a:off x="857224" y="2571744"/>
            <a:ext cx="1357322" cy="428628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>
              <a:solidFill>
                <a:srgbClr val="00B05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928662" y="2571744"/>
            <a:ext cx="121444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dirty="0" smtClean="0"/>
              <a:t>צפייה בלו"ז</a:t>
            </a:r>
            <a:endParaRPr lang="he-IL" dirty="0"/>
          </a:p>
        </p:txBody>
      </p:sp>
      <p:sp>
        <p:nvSpPr>
          <p:cNvPr id="47" name="מלבן 46"/>
          <p:cNvSpPr/>
          <p:nvPr/>
        </p:nvSpPr>
        <p:spPr>
          <a:xfrm>
            <a:off x="214282" y="4143380"/>
            <a:ext cx="428628" cy="28575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3" name="מלבן מעוגל 32"/>
          <p:cNvSpPr/>
          <p:nvPr/>
        </p:nvSpPr>
        <p:spPr>
          <a:xfrm>
            <a:off x="5786446" y="3286124"/>
            <a:ext cx="1357322" cy="571504"/>
          </a:xfrm>
          <a:prstGeom prst="roundRect">
            <a:avLst/>
          </a:prstGeom>
          <a:solidFill>
            <a:srgbClr val="00B0F0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400" dirty="0" smtClean="0">
                <a:solidFill>
                  <a:schemeClr val="bg1"/>
                </a:solidFill>
              </a:rPr>
              <a:t>כיצד להגן עליי ועל הסביבה</a:t>
            </a:r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32" name="מלבן 3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6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7" name="מלבן מעוגל 36"/>
          <p:cNvSpPr/>
          <p:nvPr/>
        </p:nvSpPr>
        <p:spPr>
          <a:xfrm>
            <a:off x="2357422" y="2071678"/>
            <a:ext cx="4929222" cy="21431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9" name="TextBox 38"/>
          <p:cNvSpPr txBox="1"/>
          <p:nvPr/>
        </p:nvSpPr>
        <p:spPr>
          <a:xfrm>
            <a:off x="3214678" y="2357430"/>
            <a:ext cx="335755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האם אתה בטוח שברצונך לשנות?</a:t>
            </a:r>
            <a:endParaRPr lang="he-IL" dirty="0"/>
          </a:p>
        </p:txBody>
      </p:sp>
      <p:sp>
        <p:nvSpPr>
          <p:cNvPr id="41" name="כפל 40"/>
          <p:cNvSpPr/>
          <p:nvPr/>
        </p:nvSpPr>
        <p:spPr>
          <a:xfrm>
            <a:off x="3143240" y="3071810"/>
            <a:ext cx="714380" cy="642942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49" name="קבוצה 48"/>
          <p:cNvGrpSpPr/>
          <p:nvPr/>
        </p:nvGrpSpPr>
        <p:grpSpPr>
          <a:xfrm>
            <a:off x="5349678" y="3029259"/>
            <a:ext cx="647364" cy="785847"/>
            <a:chOff x="5349678" y="3029259"/>
            <a:chExt cx="647364" cy="785847"/>
          </a:xfrm>
        </p:grpSpPr>
        <p:sp>
          <p:nvSpPr>
            <p:cNvPr id="42" name="מלבן 41"/>
            <p:cNvSpPr/>
            <p:nvPr/>
          </p:nvSpPr>
          <p:spPr>
            <a:xfrm rot="2274941">
              <a:off x="5349678" y="3554526"/>
              <a:ext cx="467147" cy="98531"/>
            </a:xfrm>
            <a:prstGeom prst="rect">
              <a:avLst/>
            </a:prstGeom>
            <a:solidFill>
              <a:srgbClr val="007E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8" name="מלבן 47"/>
            <p:cNvSpPr/>
            <p:nvPr/>
          </p:nvSpPr>
          <p:spPr>
            <a:xfrm rot="7524318" flipV="1">
              <a:off x="5552145" y="3370210"/>
              <a:ext cx="785847" cy="103946"/>
            </a:xfrm>
            <a:prstGeom prst="rect">
              <a:avLst/>
            </a:prstGeom>
            <a:solidFill>
              <a:srgbClr val="007E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מלבן מעוגל 14"/>
          <p:cNvSpPr/>
          <p:nvPr/>
        </p:nvSpPr>
        <p:spPr>
          <a:xfrm>
            <a:off x="0" y="0"/>
            <a:ext cx="9144000" cy="8572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2" name="קבוצה 17"/>
          <p:cNvGrpSpPr/>
          <p:nvPr/>
        </p:nvGrpSpPr>
        <p:grpSpPr>
          <a:xfrm>
            <a:off x="1357290" y="35785"/>
            <a:ext cx="500034" cy="750009"/>
            <a:chOff x="5429256" y="3643314"/>
            <a:chExt cx="928694" cy="1428760"/>
          </a:xfrm>
        </p:grpSpPr>
        <p:sp>
          <p:nvSpPr>
            <p:cNvPr id="16" name="מלבן 15"/>
            <p:cNvSpPr/>
            <p:nvPr/>
          </p:nvSpPr>
          <p:spPr>
            <a:xfrm>
              <a:off x="5429256" y="4357694"/>
              <a:ext cx="928694" cy="71438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" name="משולש שווה שוקיים 16"/>
            <p:cNvSpPr/>
            <p:nvPr/>
          </p:nvSpPr>
          <p:spPr>
            <a:xfrm>
              <a:off x="5429256" y="3643314"/>
              <a:ext cx="928694" cy="714380"/>
            </a:xfrm>
            <a:prstGeom prst="triangl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cxnSp>
        <p:nvCxnSpPr>
          <p:cNvPr id="20" name="מחבר ישר 19"/>
          <p:cNvCxnSpPr/>
          <p:nvPr/>
        </p:nvCxnSpPr>
        <p:spPr>
          <a:xfrm rot="5400000">
            <a:off x="786592" y="427822"/>
            <a:ext cx="857232" cy="158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מלבן מעוגל 24"/>
          <p:cNvSpPr/>
          <p:nvPr/>
        </p:nvSpPr>
        <p:spPr>
          <a:xfrm>
            <a:off x="7572396" y="214290"/>
            <a:ext cx="1357322" cy="500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6" name="פיצוץ 2 25"/>
          <p:cNvSpPr/>
          <p:nvPr/>
        </p:nvSpPr>
        <p:spPr>
          <a:xfrm>
            <a:off x="71406" y="-24"/>
            <a:ext cx="1071570" cy="785794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7" name="TextBox 26"/>
          <p:cNvSpPr txBox="1"/>
          <p:nvPr/>
        </p:nvSpPr>
        <p:spPr>
          <a:xfrm>
            <a:off x="7643834" y="285728"/>
            <a:ext cx="121444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חיפוש דייר</a:t>
            </a:r>
            <a:endParaRPr lang="he-IL" dirty="0"/>
          </a:p>
        </p:txBody>
      </p:sp>
      <p:sp>
        <p:nvSpPr>
          <p:cNvPr id="18" name="TextBox 17"/>
          <p:cNvSpPr txBox="1"/>
          <p:nvPr/>
        </p:nvSpPr>
        <p:spPr>
          <a:xfrm>
            <a:off x="2857488" y="1000108"/>
            <a:ext cx="4071966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2800" b="1" dirty="0" smtClean="0"/>
              <a:t>רשימת </a:t>
            </a:r>
            <a:r>
              <a:rPr lang="he-IL" sz="2800" b="1" dirty="0" smtClean="0"/>
              <a:t>כיתות</a:t>
            </a:r>
            <a:endParaRPr lang="he-IL" sz="2800" b="1" dirty="0"/>
          </a:p>
        </p:txBody>
      </p:sp>
      <p:sp>
        <p:nvSpPr>
          <p:cNvPr id="21" name="מלבן מעוגל 20"/>
          <p:cNvSpPr/>
          <p:nvPr/>
        </p:nvSpPr>
        <p:spPr>
          <a:xfrm>
            <a:off x="7000892" y="2357430"/>
            <a:ext cx="1657969" cy="7143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9" name="TextBox 28"/>
          <p:cNvSpPr txBox="1"/>
          <p:nvPr/>
        </p:nvSpPr>
        <p:spPr>
          <a:xfrm>
            <a:off x="6715140" y="2500306"/>
            <a:ext cx="214314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dirty="0" smtClean="0">
                <a:solidFill>
                  <a:schemeClr val="bg1"/>
                </a:solidFill>
              </a:rPr>
              <a:t>כיתה - 1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34" name="מלבן מעוגל 33"/>
          <p:cNvSpPr/>
          <p:nvPr/>
        </p:nvSpPr>
        <p:spPr>
          <a:xfrm>
            <a:off x="4786314" y="2357430"/>
            <a:ext cx="1657969" cy="7143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5" name="TextBox 34"/>
          <p:cNvSpPr txBox="1"/>
          <p:nvPr/>
        </p:nvSpPr>
        <p:spPr>
          <a:xfrm>
            <a:off x="4500562" y="2500306"/>
            <a:ext cx="214314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dirty="0" smtClean="0">
                <a:solidFill>
                  <a:schemeClr val="bg1"/>
                </a:solidFill>
              </a:rPr>
              <a:t>כיתה - 2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36" name="מלבן מעוגל 35"/>
          <p:cNvSpPr/>
          <p:nvPr/>
        </p:nvSpPr>
        <p:spPr>
          <a:xfrm>
            <a:off x="2571736" y="2357430"/>
            <a:ext cx="1657969" cy="7143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7" name="TextBox 36"/>
          <p:cNvSpPr txBox="1"/>
          <p:nvPr/>
        </p:nvSpPr>
        <p:spPr>
          <a:xfrm>
            <a:off x="2285984" y="2500306"/>
            <a:ext cx="214314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dirty="0" smtClean="0">
                <a:solidFill>
                  <a:schemeClr val="bg1"/>
                </a:solidFill>
              </a:rPr>
              <a:t>כיתה - 3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38" name="מלבן מעוגל 37"/>
          <p:cNvSpPr/>
          <p:nvPr/>
        </p:nvSpPr>
        <p:spPr>
          <a:xfrm>
            <a:off x="357190" y="2357430"/>
            <a:ext cx="1657969" cy="7143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9" name="TextBox 38"/>
          <p:cNvSpPr txBox="1"/>
          <p:nvPr/>
        </p:nvSpPr>
        <p:spPr>
          <a:xfrm>
            <a:off x="0" y="2500306"/>
            <a:ext cx="214314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dirty="0" smtClean="0">
                <a:solidFill>
                  <a:schemeClr val="bg1"/>
                </a:solidFill>
              </a:rPr>
              <a:t>כיתה - 4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40" name="מלבן מעוגל 39"/>
          <p:cNvSpPr/>
          <p:nvPr/>
        </p:nvSpPr>
        <p:spPr>
          <a:xfrm>
            <a:off x="7000892" y="3571876"/>
            <a:ext cx="1657969" cy="7143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1" name="TextBox 40"/>
          <p:cNvSpPr txBox="1"/>
          <p:nvPr/>
        </p:nvSpPr>
        <p:spPr>
          <a:xfrm>
            <a:off x="6715140" y="3714752"/>
            <a:ext cx="214314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dirty="0" smtClean="0">
                <a:solidFill>
                  <a:schemeClr val="bg1"/>
                </a:solidFill>
              </a:rPr>
              <a:t>כיתה - 5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42" name="מלבן מעוגל 41"/>
          <p:cNvSpPr/>
          <p:nvPr/>
        </p:nvSpPr>
        <p:spPr>
          <a:xfrm>
            <a:off x="4786314" y="3571876"/>
            <a:ext cx="1657969" cy="7143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3" name="TextBox 42"/>
          <p:cNvSpPr txBox="1"/>
          <p:nvPr/>
        </p:nvSpPr>
        <p:spPr>
          <a:xfrm>
            <a:off x="4500562" y="3714752"/>
            <a:ext cx="214314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dirty="0" smtClean="0">
                <a:solidFill>
                  <a:schemeClr val="bg1"/>
                </a:solidFill>
              </a:rPr>
              <a:t>כיתה - 6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44" name="מלבן מעוגל 43"/>
          <p:cNvSpPr/>
          <p:nvPr/>
        </p:nvSpPr>
        <p:spPr>
          <a:xfrm>
            <a:off x="2571736" y="3571876"/>
            <a:ext cx="1657969" cy="7143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5" name="TextBox 44"/>
          <p:cNvSpPr txBox="1"/>
          <p:nvPr/>
        </p:nvSpPr>
        <p:spPr>
          <a:xfrm>
            <a:off x="2285984" y="3714752"/>
            <a:ext cx="214314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dirty="0" smtClean="0">
                <a:solidFill>
                  <a:schemeClr val="bg1"/>
                </a:solidFill>
              </a:rPr>
              <a:t>כיתה - </a:t>
            </a:r>
            <a:r>
              <a:rPr lang="he-IL" dirty="0" smtClean="0">
                <a:solidFill>
                  <a:schemeClr val="bg1"/>
                </a:solidFill>
              </a:rPr>
              <a:t>7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46" name="מלבן מעוגל 45"/>
          <p:cNvSpPr/>
          <p:nvPr/>
        </p:nvSpPr>
        <p:spPr>
          <a:xfrm>
            <a:off x="357190" y="3571876"/>
            <a:ext cx="1657969" cy="7143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7" name="TextBox 46"/>
          <p:cNvSpPr txBox="1"/>
          <p:nvPr/>
        </p:nvSpPr>
        <p:spPr>
          <a:xfrm>
            <a:off x="0" y="3714752"/>
            <a:ext cx="214314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dirty="0" smtClean="0">
                <a:solidFill>
                  <a:schemeClr val="bg1"/>
                </a:solidFill>
              </a:rPr>
              <a:t>כיתה - </a:t>
            </a:r>
            <a:r>
              <a:rPr lang="he-IL" dirty="0" smtClean="0">
                <a:solidFill>
                  <a:schemeClr val="bg1"/>
                </a:solidFill>
              </a:rPr>
              <a:t>8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48" name="מלבן מעוגל 47"/>
          <p:cNvSpPr/>
          <p:nvPr/>
        </p:nvSpPr>
        <p:spPr>
          <a:xfrm>
            <a:off x="7000860" y="4786322"/>
            <a:ext cx="1657969" cy="7143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9" name="TextBox 48"/>
          <p:cNvSpPr txBox="1"/>
          <p:nvPr/>
        </p:nvSpPr>
        <p:spPr>
          <a:xfrm>
            <a:off x="6715108" y="4929198"/>
            <a:ext cx="214314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dirty="0" smtClean="0">
                <a:solidFill>
                  <a:schemeClr val="bg1"/>
                </a:solidFill>
              </a:rPr>
              <a:t>כיתה - </a:t>
            </a:r>
            <a:r>
              <a:rPr lang="he-IL" dirty="0" smtClean="0">
                <a:solidFill>
                  <a:schemeClr val="bg1"/>
                </a:solidFill>
              </a:rPr>
              <a:t>9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50" name="מלבן מעוגל 49"/>
          <p:cNvSpPr/>
          <p:nvPr/>
        </p:nvSpPr>
        <p:spPr>
          <a:xfrm>
            <a:off x="4786282" y="4786322"/>
            <a:ext cx="1657969" cy="7143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1" name="TextBox 50"/>
          <p:cNvSpPr txBox="1"/>
          <p:nvPr/>
        </p:nvSpPr>
        <p:spPr>
          <a:xfrm>
            <a:off x="4500530" y="4929198"/>
            <a:ext cx="214314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dirty="0" smtClean="0">
                <a:solidFill>
                  <a:schemeClr val="bg1"/>
                </a:solidFill>
              </a:rPr>
              <a:t>כיתה - </a:t>
            </a:r>
            <a:r>
              <a:rPr lang="he-IL" dirty="0" smtClean="0">
                <a:solidFill>
                  <a:schemeClr val="bg1"/>
                </a:solidFill>
              </a:rPr>
              <a:t>10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52" name="מלבן מעוגל 51"/>
          <p:cNvSpPr/>
          <p:nvPr/>
        </p:nvSpPr>
        <p:spPr>
          <a:xfrm>
            <a:off x="2571704" y="4786322"/>
            <a:ext cx="1657969" cy="7143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3" name="TextBox 52"/>
          <p:cNvSpPr txBox="1"/>
          <p:nvPr/>
        </p:nvSpPr>
        <p:spPr>
          <a:xfrm>
            <a:off x="2285952" y="4929198"/>
            <a:ext cx="214314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dirty="0" smtClean="0">
                <a:solidFill>
                  <a:schemeClr val="bg1"/>
                </a:solidFill>
              </a:rPr>
              <a:t>כיתה - 11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54" name="מלבן מעוגל 53"/>
          <p:cNvSpPr/>
          <p:nvPr/>
        </p:nvSpPr>
        <p:spPr>
          <a:xfrm>
            <a:off x="357158" y="4786322"/>
            <a:ext cx="1657969" cy="7143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5" name="TextBox 54"/>
          <p:cNvSpPr txBox="1"/>
          <p:nvPr/>
        </p:nvSpPr>
        <p:spPr>
          <a:xfrm>
            <a:off x="-32" y="4929198"/>
            <a:ext cx="214314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dirty="0" smtClean="0">
                <a:solidFill>
                  <a:schemeClr val="bg1"/>
                </a:solidFill>
              </a:rPr>
              <a:t>כיתה - </a:t>
            </a:r>
            <a:r>
              <a:rPr lang="he-IL" dirty="0" smtClean="0">
                <a:solidFill>
                  <a:schemeClr val="bg1"/>
                </a:solidFill>
              </a:rPr>
              <a:t>12</a:t>
            </a:r>
            <a:endParaRPr lang="he-IL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מלבן מעוגל 14"/>
          <p:cNvSpPr/>
          <p:nvPr/>
        </p:nvSpPr>
        <p:spPr>
          <a:xfrm>
            <a:off x="0" y="0"/>
            <a:ext cx="9144000" cy="8572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2" name="קבוצה 17"/>
          <p:cNvGrpSpPr/>
          <p:nvPr/>
        </p:nvGrpSpPr>
        <p:grpSpPr>
          <a:xfrm>
            <a:off x="1357290" y="35785"/>
            <a:ext cx="500034" cy="750009"/>
            <a:chOff x="5429256" y="3643314"/>
            <a:chExt cx="928694" cy="1428760"/>
          </a:xfrm>
        </p:grpSpPr>
        <p:sp>
          <p:nvSpPr>
            <p:cNvPr id="16" name="מלבן 15"/>
            <p:cNvSpPr/>
            <p:nvPr/>
          </p:nvSpPr>
          <p:spPr>
            <a:xfrm>
              <a:off x="5429256" y="4357694"/>
              <a:ext cx="928694" cy="71438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" name="משולש שווה שוקיים 16"/>
            <p:cNvSpPr/>
            <p:nvPr/>
          </p:nvSpPr>
          <p:spPr>
            <a:xfrm>
              <a:off x="5429256" y="3643314"/>
              <a:ext cx="928694" cy="714380"/>
            </a:xfrm>
            <a:prstGeom prst="triangl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cxnSp>
        <p:nvCxnSpPr>
          <p:cNvPr id="20" name="מחבר ישר 19"/>
          <p:cNvCxnSpPr/>
          <p:nvPr/>
        </p:nvCxnSpPr>
        <p:spPr>
          <a:xfrm rot="5400000">
            <a:off x="786592" y="427822"/>
            <a:ext cx="857232" cy="158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מלבן מעוגל 24"/>
          <p:cNvSpPr/>
          <p:nvPr/>
        </p:nvSpPr>
        <p:spPr>
          <a:xfrm>
            <a:off x="7572396" y="214290"/>
            <a:ext cx="1357322" cy="500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6" name="פיצוץ 2 25"/>
          <p:cNvSpPr/>
          <p:nvPr/>
        </p:nvSpPr>
        <p:spPr>
          <a:xfrm>
            <a:off x="71406" y="-24"/>
            <a:ext cx="1071570" cy="785794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7" name="TextBox 26"/>
          <p:cNvSpPr txBox="1"/>
          <p:nvPr/>
        </p:nvSpPr>
        <p:spPr>
          <a:xfrm>
            <a:off x="7643834" y="285728"/>
            <a:ext cx="121444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חיפוש דייר</a:t>
            </a:r>
            <a:endParaRPr lang="he-IL" dirty="0"/>
          </a:p>
        </p:txBody>
      </p:sp>
      <p:sp>
        <p:nvSpPr>
          <p:cNvPr id="18" name="TextBox 17"/>
          <p:cNvSpPr txBox="1"/>
          <p:nvPr/>
        </p:nvSpPr>
        <p:spPr>
          <a:xfrm>
            <a:off x="928662" y="1000108"/>
            <a:ext cx="6929454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2800" b="1" dirty="0" smtClean="0"/>
              <a:t>כיתה </a:t>
            </a:r>
            <a:r>
              <a:rPr lang="he-IL" sz="2800" b="1" dirty="0" err="1" smtClean="0"/>
              <a:t>– 8</a:t>
            </a:r>
            <a:r>
              <a:rPr lang="he-IL" sz="2800" b="1" dirty="0" smtClean="0"/>
              <a:t> </a:t>
            </a:r>
            <a:r>
              <a:rPr lang="he-IL" sz="2800" b="1" dirty="0" err="1" smtClean="0"/>
              <a:t>סוזאן</a:t>
            </a:r>
            <a:r>
              <a:rPr lang="he-IL" sz="2800" b="1" dirty="0" smtClean="0"/>
              <a:t> </a:t>
            </a:r>
            <a:r>
              <a:rPr lang="he-IL" sz="2800" b="1" dirty="0" err="1" smtClean="0"/>
              <a:t>חצבני</a:t>
            </a:r>
            <a:endParaRPr lang="he-IL" sz="2800" b="1" dirty="0"/>
          </a:p>
        </p:txBody>
      </p:sp>
      <p:grpSp>
        <p:nvGrpSpPr>
          <p:cNvPr id="3" name="קבוצה 43"/>
          <p:cNvGrpSpPr/>
          <p:nvPr/>
        </p:nvGrpSpPr>
        <p:grpSpPr>
          <a:xfrm>
            <a:off x="1824266" y="1773783"/>
            <a:ext cx="1533288" cy="1869531"/>
            <a:chOff x="1538514" y="2285991"/>
            <a:chExt cx="1533288" cy="1869531"/>
          </a:xfrm>
        </p:grpSpPr>
        <p:grpSp>
          <p:nvGrpSpPr>
            <p:cNvPr id="4" name="קבוצה 29"/>
            <p:cNvGrpSpPr/>
            <p:nvPr/>
          </p:nvGrpSpPr>
          <p:grpSpPr>
            <a:xfrm>
              <a:off x="1538514" y="2285991"/>
              <a:ext cx="1533288" cy="1400637"/>
              <a:chOff x="2143108" y="2500305"/>
              <a:chExt cx="2000264" cy="1857388"/>
            </a:xfrm>
          </p:grpSpPr>
          <p:sp>
            <p:nvSpPr>
              <p:cNvPr id="31" name="אליפסה 30"/>
              <p:cNvSpPr/>
              <p:nvPr/>
            </p:nvSpPr>
            <p:spPr>
              <a:xfrm>
                <a:off x="2143108" y="2500305"/>
                <a:ext cx="2000264" cy="1857388"/>
              </a:xfrm>
              <a:prstGeom prst="ellipse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2" name="TextBox 31">
                <a:hlinkClick r:id="" action="ppaction://hlinkshowjump?jump=nextslide"/>
              </p:cNvPr>
              <p:cNvSpPr txBox="1"/>
              <p:nvPr/>
            </p:nvSpPr>
            <p:spPr>
              <a:xfrm>
                <a:off x="2357422" y="3139859"/>
                <a:ext cx="1571636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he-IL" dirty="0" smtClean="0"/>
                  <a:t>תמונה</a:t>
                </a:r>
                <a:endParaRPr lang="he-IL" dirty="0"/>
              </a:p>
            </p:txBody>
          </p:sp>
        </p:grpSp>
        <p:sp>
          <p:nvSpPr>
            <p:cNvPr id="43" name="TextBox 42"/>
            <p:cNvSpPr txBox="1"/>
            <p:nvPr/>
          </p:nvSpPr>
          <p:spPr>
            <a:xfrm>
              <a:off x="1714480" y="3786190"/>
              <a:ext cx="1214446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dirty="0" smtClean="0"/>
                <a:t>שם הדייר</a:t>
              </a:r>
              <a:endParaRPr lang="he-IL" dirty="0"/>
            </a:p>
          </p:txBody>
        </p:sp>
      </p:grpSp>
      <p:grpSp>
        <p:nvGrpSpPr>
          <p:cNvPr id="5" name="קבוצה 44"/>
          <p:cNvGrpSpPr/>
          <p:nvPr/>
        </p:nvGrpSpPr>
        <p:grpSpPr>
          <a:xfrm>
            <a:off x="3895968" y="1714488"/>
            <a:ext cx="1533288" cy="1869531"/>
            <a:chOff x="1538514" y="2285991"/>
            <a:chExt cx="1533288" cy="1869531"/>
          </a:xfrm>
        </p:grpSpPr>
        <p:grpSp>
          <p:nvGrpSpPr>
            <p:cNvPr id="6" name="קבוצה 29"/>
            <p:cNvGrpSpPr/>
            <p:nvPr/>
          </p:nvGrpSpPr>
          <p:grpSpPr>
            <a:xfrm>
              <a:off x="1538514" y="2285991"/>
              <a:ext cx="1533288" cy="1400637"/>
              <a:chOff x="2143108" y="2500305"/>
              <a:chExt cx="2000264" cy="1857388"/>
            </a:xfrm>
          </p:grpSpPr>
          <p:sp>
            <p:nvSpPr>
              <p:cNvPr id="48" name="אליפסה 47"/>
              <p:cNvSpPr/>
              <p:nvPr/>
            </p:nvSpPr>
            <p:spPr>
              <a:xfrm>
                <a:off x="2143108" y="2500305"/>
                <a:ext cx="2000264" cy="1857388"/>
              </a:xfrm>
              <a:prstGeom prst="ellipse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9" name="TextBox 48">
                <a:hlinkClick r:id="" action="ppaction://hlinkshowjump?jump=nextslide"/>
              </p:cNvPr>
              <p:cNvSpPr txBox="1"/>
              <p:nvPr/>
            </p:nvSpPr>
            <p:spPr>
              <a:xfrm>
                <a:off x="2357422" y="3139859"/>
                <a:ext cx="1571636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he-IL" dirty="0" smtClean="0"/>
                  <a:t>תמונה</a:t>
                </a:r>
                <a:endParaRPr lang="he-IL" dirty="0"/>
              </a:p>
            </p:txBody>
          </p:sp>
        </p:grpSp>
        <p:sp>
          <p:nvSpPr>
            <p:cNvPr id="47" name="TextBox 46"/>
            <p:cNvSpPr txBox="1"/>
            <p:nvPr/>
          </p:nvSpPr>
          <p:spPr>
            <a:xfrm>
              <a:off x="1714480" y="3786190"/>
              <a:ext cx="1214446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dirty="0" smtClean="0"/>
                <a:t>שם הדייר</a:t>
              </a:r>
              <a:endParaRPr lang="he-IL" dirty="0"/>
            </a:p>
          </p:txBody>
        </p:sp>
      </p:grpSp>
      <p:grpSp>
        <p:nvGrpSpPr>
          <p:cNvPr id="7" name="קבוצה 49"/>
          <p:cNvGrpSpPr/>
          <p:nvPr/>
        </p:nvGrpSpPr>
        <p:grpSpPr>
          <a:xfrm>
            <a:off x="6110546" y="1714488"/>
            <a:ext cx="1533288" cy="1869531"/>
            <a:chOff x="1538514" y="2285991"/>
            <a:chExt cx="1533288" cy="1869531"/>
          </a:xfrm>
        </p:grpSpPr>
        <p:grpSp>
          <p:nvGrpSpPr>
            <p:cNvPr id="8" name="קבוצה 29"/>
            <p:cNvGrpSpPr/>
            <p:nvPr/>
          </p:nvGrpSpPr>
          <p:grpSpPr>
            <a:xfrm>
              <a:off x="1538514" y="2285991"/>
              <a:ext cx="1533288" cy="1400637"/>
              <a:chOff x="2143108" y="2500305"/>
              <a:chExt cx="2000264" cy="1857388"/>
            </a:xfrm>
          </p:grpSpPr>
          <p:sp>
            <p:nvSpPr>
              <p:cNvPr id="53" name="אליפסה 52"/>
              <p:cNvSpPr/>
              <p:nvPr/>
            </p:nvSpPr>
            <p:spPr>
              <a:xfrm>
                <a:off x="2143108" y="2500305"/>
                <a:ext cx="2000264" cy="1857388"/>
              </a:xfrm>
              <a:prstGeom prst="ellipse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4" name="TextBox 53">
                <a:hlinkClick r:id="" action="ppaction://hlinkshowjump?jump=nextslide"/>
              </p:cNvPr>
              <p:cNvSpPr txBox="1"/>
              <p:nvPr/>
            </p:nvSpPr>
            <p:spPr>
              <a:xfrm>
                <a:off x="2357422" y="3139859"/>
                <a:ext cx="1571636" cy="48977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he-IL" dirty="0" smtClean="0">
                    <a:hlinkClick r:id="" action="ppaction://hlinkshowjump?jump=nextslide"/>
                  </a:rPr>
                  <a:t>תמונה</a:t>
                </a:r>
                <a:endParaRPr lang="he-IL" dirty="0"/>
              </a:p>
            </p:txBody>
          </p:sp>
        </p:grpSp>
        <p:sp>
          <p:nvSpPr>
            <p:cNvPr id="52" name="TextBox 51"/>
            <p:cNvSpPr txBox="1"/>
            <p:nvPr/>
          </p:nvSpPr>
          <p:spPr>
            <a:xfrm>
              <a:off x="1714480" y="3786190"/>
              <a:ext cx="1214446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dirty="0" smtClean="0"/>
                <a:t>שם הדייר</a:t>
              </a:r>
              <a:endParaRPr lang="he-IL" dirty="0"/>
            </a:p>
          </p:txBody>
        </p:sp>
      </p:grpSp>
      <p:grpSp>
        <p:nvGrpSpPr>
          <p:cNvPr id="9" name="קבוצה 54"/>
          <p:cNvGrpSpPr/>
          <p:nvPr/>
        </p:nvGrpSpPr>
        <p:grpSpPr>
          <a:xfrm>
            <a:off x="1785918" y="4274113"/>
            <a:ext cx="1533288" cy="1869531"/>
            <a:chOff x="1538514" y="2285991"/>
            <a:chExt cx="1533288" cy="1869531"/>
          </a:xfrm>
        </p:grpSpPr>
        <p:grpSp>
          <p:nvGrpSpPr>
            <p:cNvPr id="10" name="קבוצה 29"/>
            <p:cNvGrpSpPr/>
            <p:nvPr/>
          </p:nvGrpSpPr>
          <p:grpSpPr>
            <a:xfrm>
              <a:off x="1538514" y="2285991"/>
              <a:ext cx="1533288" cy="1400637"/>
              <a:chOff x="2143108" y="2500305"/>
              <a:chExt cx="2000264" cy="1857388"/>
            </a:xfrm>
          </p:grpSpPr>
          <p:sp>
            <p:nvSpPr>
              <p:cNvPr id="58" name="אליפסה 57"/>
              <p:cNvSpPr/>
              <p:nvPr/>
            </p:nvSpPr>
            <p:spPr>
              <a:xfrm>
                <a:off x="2143108" y="2500305"/>
                <a:ext cx="2000264" cy="1857388"/>
              </a:xfrm>
              <a:prstGeom prst="ellipse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9" name="TextBox 58">
                <a:hlinkClick r:id="" action="ppaction://hlinkshowjump?jump=nextslide"/>
              </p:cNvPr>
              <p:cNvSpPr txBox="1"/>
              <p:nvPr/>
            </p:nvSpPr>
            <p:spPr>
              <a:xfrm>
                <a:off x="2357422" y="3139859"/>
                <a:ext cx="1571636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he-IL" dirty="0" smtClean="0"/>
                  <a:t>תמונה</a:t>
                </a:r>
                <a:endParaRPr lang="he-IL" dirty="0"/>
              </a:p>
            </p:txBody>
          </p:sp>
        </p:grpSp>
        <p:sp>
          <p:nvSpPr>
            <p:cNvPr id="57" name="TextBox 56"/>
            <p:cNvSpPr txBox="1"/>
            <p:nvPr/>
          </p:nvSpPr>
          <p:spPr>
            <a:xfrm>
              <a:off x="1714480" y="3786190"/>
              <a:ext cx="1214446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dirty="0" smtClean="0"/>
                <a:t>שם הדייר</a:t>
              </a:r>
              <a:endParaRPr lang="he-IL" dirty="0"/>
            </a:p>
          </p:txBody>
        </p:sp>
      </p:grpSp>
      <p:grpSp>
        <p:nvGrpSpPr>
          <p:cNvPr id="11" name="קבוצה 59"/>
          <p:cNvGrpSpPr/>
          <p:nvPr/>
        </p:nvGrpSpPr>
        <p:grpSpPr>
          <a:xfrm>
            <a:off x="3857620" y="4214818"/>
            <a:ext cx="1533288" cy="1869531"/>
            <a:chOff x="1538514" y="2285991"/>
            <a:chExt cx="1533288" cy="1869531"/>
          </a:xfrm>
        </p:grpSpPr>
        <p:grpSp>
          <p:nvGrpSpPr>
            <p:cNvPr id="12" name="קבוצה 29"/>
            <p:cNvGrpSpPr/>
            <p:nvPr/>
          </p:nvGrpSpPr>
          <p:grpSpPr>
            <a:xfrm>
              <a:off x="1538514" y="2285991"/>
              <a:ext cx="1533288" cy="1400637"/>
              <a:chOff x="2143108" y="2500305"/>
              <a:chExt cx="2000264" cy="1857388"/>
            </a:xfrm>
          </p:grpSpPr>
          <p:sp>
            <p:nvSpPr>
              <p:cNvPr id="63" name="אליפסה 62"/>
              <p:cNvSpPr/>
              <p:nvPr/>
            </p:nvSpPr>
            <p:spPr>
              <a:xfrm>
                <a:off x="2143108" y="2500305"/>
                <a:ext cx="2000264" cy="1857388"/>
              </a:xfrm>
              <a:prstGeom prst="ellipse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4" name="TextBox 63">
                <a:hlinkClick r:id="" action="ppaction://hlinkshowjump?jump=nextslide"/>
              </p:cNvPr>
              <p:cNvSpPr txBox="1"/>
              <p:nvPr/>
            </p:nvSpPr>
            <p:spPr>
              <a:xfrm>
                <a:off x="2357422" y="3139859"/>
                <a:ext cx="1571636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he-IL" dirty="0" smtClean="0"/>
                  <a:t>תמונה</a:t>
                </a:r>
                <a:endParaRPr lang="he-IL" dirty="0"/>
              </a:p>
            </p:txBody>
          </p:sp>
        </p:grpSp>
        <p:sp>
          <p:nvSpPr>
            <p:cNvPr id="62" name="TextBox 61"/>
            <p:cNvSpPr txBox="1"/>
            <p:nvPr/>
          </p:nvSpPr>
          <p:spPr>
            <a:xfrm>
              <a:off x="1714480" y="3786190"/>
              <a:ext cx="1214446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dirty="0" smtClean="0"/>
                <a:t>שם הדייר</a:t>
              </a:r>
              <a:endParaRPr lang="he-IL" dirty="0"/>
            </a:p>
          </p:txBody>
        </p:sp>
      </p:grpSp>
      <p:grpSp>
        <p:nvGrpSpPr>
          <p:cNvPr id="13" name="קבוצה 64"/>
          <p:cNvGrpSpPr/>
          <p:nvPr/>
        </p:nvGrpSpPr>
        <p:grpSpPr>
          <a:xfrm>
            <a:off x="6072198" y="4214818"/>
            <a:ext cx="1533288" cy="1869531"/>
            <a:chOff x="1538514" y="2285991"/>
            <a:chExt cx="1533288" cy="1869531"/>
          </a:xfrm>
        </p:grpSpPr>
        <p:grpSp>
          <p:nvGrpSpPr>
            <p:cNvPr id="14" name="קבוצה 29"/>
            <p:cNvGrpSpPr/>
            <p:nvPr/>
          </p:nvGrpSpPr>
          <p:grpSpPr>
            <a:xfrm>
              <a:off x="1538514" y="2285991"/>
              <a:ext cx="1533288" cy="1400637"/>
              <a:chOff x="2143108" y="2500305"/>
              <a:chExt cx="2000264" cy="1857388"/>
            </a:xfrm>
          </p:grpSpPr>
          <p:sp>
            <p:nvSpPr>
              <p:cNvPr id="68" name="אליפסה 67"/>
              <p:cNvSpPr/>
              <p:nvPr/>
            </p:nvSpPr>
            <p:spPr>
              <a:xfrm>
                <a:off x="2143108" y="2500305"/>
                <a:ext cx="2000264" cy="1857388"/>
              </a:xfrm>
              <a:prstGeom prst="ellipse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9" name="TextBox 68">
                <a:hlinkClick r:id="" action="ppaction://hlinkshowjump?jump=nextslide"/>
              </p:cNvPr>
              <p:cNvSpPr txBox="1"/>
              <p:nvPr/>
            </p:nvSpPr>
            <p:spPr>
              <a:xfrm>
                <a:off x="2357422" y="3139859"/>
                <a:ext cx="1571636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he-IL" dirty="0" smtClean="0"/>
                  <a:t>תמונה</a:t>
                </a:r>
                <a:endParaRPr lang="he-IL" dirty="0"/>
              </a:p>
            </p:txBody>
          </p:sp>
        </p:grpSp>
        <p:sp>
          <p:nvSpPr>
            <p:cNvPr id="67" name="TextBox 66"/>
            <p:cNvSpPr txBox="1"/>
            <p:nvPr/>
          </p:nvSpPr>
          <p:spPr>
            <a:xfrm>
              <a:off x="1714480" y="3786190"/>
              <a:ext cx="1214446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dirty="0" smtClean="0"/>
                <a:t>שם הדייר</a:t>
              </a:r>
              <a:endParaRPr lang="he-IL" dirty="0"/>
            </a:p>
          </p:txBody>
        </p:sp>
      </p:grpSp>
      <p:sp>
        <p:nvSpPr>
          <p:cNvPr id="41" name="מלבן מעוגל 40"/>
          <p:cNvSpPr/>
          <p:nvPr/>
        </p:nvSpPr>
        <p:spPr>
          <a:xfrm>
            <a:off x="214282" y="1071546"/>
            <a:ext cx="1357322" cy="8572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תוכנית לימוד כיתתית</a:t>
            </a:r>
            <a:endParaRPr lang="he-I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קבוצה 40"/>
          <p:cNvGrpSpPr/>
          <p:nvPr/>
        </p:nvGrpSpPr>
        <p:grpSpPr>
          <a:xfrm>
            <a:off x="0" y="1928802"/>
            <a:ext cx="2714644" cy="1460719"/>
            <a:chOff x="-71470" y="1000108"/>
            <a:chExt cx="2714644" cy="1460719"/>
          </a:xfrm>
        </p:grpSpPr>
        <p:sp>
          <p:nvSpPr>
            <p:cNvPr id="4" name="מלבן מעוגל 3"/>
            <p:cNvSpPr/>
            <p:nvPr/>
          </p:nvSpPr>
          <p:spPr>
            <a:xfrm>
              <a:off x="71406" y="1000108"/>
              <a:ext cx="2357454" cy="146071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-71470" y="1500174"/>
              <a:ext cx="2714644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he-IL" dirty="0" smtClean="0"/>
                <a:t>תמונה</a:t>
              </a:r>
              <a:endParaRPr lang="he-IL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5715008" y="1928802"/>
            <a:ext cx="314327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2800" dirty="0" smtClean="0"/>
              <a:t>שם הדייר</a:t>
            </a:r>
            <a:endParaRPr lang="he-IL" sz="2800" dirty="0"/>
          </a:p>
        </p:txBody>
      </p:sp>
      <p:sp>
        <p:nvSpPr>
          <p:cNvPr id="14" name="מלבן 13"/>
          <p:cNvSpPr/>
          <p:nvPr/>
        </p:nvSpPr>
        <p:spPr>
          <a:xfrm>
            <a:off x="2928926" y="2143116"/>
            <a:ext cx="928694" cy="21431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עריכה</a:t>
            </a:r>
            <a:endParaRPr lang="he-IL" dirty="0"/>
          </a:p>
        </p:txBody>
      </p:sp>
      <p:sp>
        <p:nvSpPr>
          <p:cNvPr id="15" name="מלבן מעוגל 14"/>
          <p:cNvSpPr/>
          <p:nvPr/>
        </p:nvSpPr>
        <p:spPr>
          <a:xfrm>
            <a:off x="0" y="0"/>
            <a:ext cx="9144000" cy="8572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2" name="קבוצה 17"/>
          <p:cNvGrpSpPr/>
          <p:nvPr/>
        </p:nvGrpSpPr>
        <p:grpSpPr>
          <a:xfrm>
            <a:off x="1357290" y="35785"/>
            <a:ext cx="500034" cy="750009"/>
            <a:chOff x="5429256" y="3643314"/>
            <a:chExt cx="928694" cy="1428760"/>
          </a:xfrm>
        </p:grpSpPr>
        <p:sp>
          <p:nvSpPr>
            <p:cNvPr id="16" name="מלבן 15"/>
            <p:cNvSpPr/>
            <p:nvPr/>
          </p:nvSpPr>
          <p:spPr>
            <a:xfrm>
              <a:off x="5429256" y="4357694"/>
              <a:ext cx="928694" cy="71438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" name="משולש שווה שוקיים 16"/>
            <p:cNvSpPr/>
            <p:nvPr/>
          </p:nvSpPr>
          <p:spPr>
            <a:xfrm>
              <a:off x="5429256" y="3643314"/>
              <a:ext cx="928694" cy="714380"/>
            </a:xfrm>
            <a:prstGeom prst="triangl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cxnSp>
        <p:nvCxnSpPr>
          <p:cNvPr id="20" name="מחבר ישר 19"/>
          <p:cNvCxnSpPr/>
          <p:nvPr/>
        </p:nvCxnSpPr>
        <p:spPr>
          <a:xfrm rot="5400000">
            <a:off x="786592" y="427822"/>
            <a:ext cx="857232" cy="158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מלבן מעוגל 24"/>
          <p:cNvSpPr/>
          <p:nvPr/>
        </p:nvSpPr>
        <p:spPr>
          <a:xfrm>
            <a:off x="7572396" y="214290"/>
            <a:ext cx="1357322" cy="500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6" name="פיצוץ 2 25"/>
          <p:cNvSpPr/>
          <p:nvPr/>
        </p:nvSpPr>
        <p:spPr>
          <a:xfrm>
            <a:off x="71406" y="-24"/>
            <a:ext cx="1071570" cy="785794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7" name="TextBox 26"/>
          <p:cNvSpPr txBox="1"/>
          <p:nvPr/>
        </p:nvSpPr>
        <p:spPr>
          <a:xfrm>
            <a:off x="7643834" y="285728"/>
            <a:ext cx="121444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חיפוש דייר</a:t>
            </a:r>
            <a:endParaRPr lang="he-IL" dirty="0"/>
          </a:p>
        </p:txBody>
      </p:sp>
      <p:cxnSp>
        <p:nvCxnSpPr>
          <p:cNvPr id="34" name="מחבר ישר 33"/>
          <p:cNvCxnSpPr/>
          <p:nvPr/>
        </p:nvCxnSpPr>
        <p:spPr>
          <a:xfrm>
            <a:off x="0" y="1785926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מלבן 31"/>
          <p:cNvSpPr/>
          <p:nvPr/>
        </p:nvSpPr>
        <p:spPr>
          <a:xfrm>
            <a:off x="214282" y="3571876"/>
            <a:ext cx="1357322" cy="21431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עריכת תמונה</a:t>
            </a:r>
            <a:endParaRPr lang="he-IL" dirty="0"/>
          </a:p>
        </p:txBody>
      </p:sp>
      <p:sp>
        <p:nvSpPr>
          <p:cNvPr id="33" name="TextBox 32"/>
          <p:cNvSpPr txBox="1"/>
          <p:nvPr/>
        </p:nvSpPr>
        <p:spPr>
          <a:xfrm>
            <a:off x="9572660" y="500042"/>
            <a:ext cx="2040943" cy="70788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4000" dirty="0" smtClean="0"/>
              <a:t>בית ספר </a:t>
            </a:r>
            <a:endParaRPr lang="he-IL" sz="4000" dirty="0"/>
          </a:p>
        </p:txBody>
      </p:sp>
      <p:sp>
        <p:nvSpPr>
          <p:cNvPr id="37" name="TextBox 36"/>
          <p:cNvSpPr txBox="1"/>
          <p:nvPr/>
        </p:nvSpPr>
        <p:spPr>
          <a:xfrm>
            <a:off x="6072198" y="2928934"/>
            <a:ext cx="214314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תאריך לידה</a:t>
            </a:r>
            <a:endParaRPr lang="he-IL" dirty="0"/>
          </a:p>
        </p:txBody>
      </p:sp>
      <p:sp>
        <p:nvSpPr>
          <p:cNvPr id="39" name="TextBox 38"/>
          <p:cNvSpPr txBox="1"/>
          <p:nvPr/>
        </p:nvSpPr>
        <p:spPr>
          <a:xfrm>
            <a:off x="6072198" y="3786190"/>
            <a:ext cx="214314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כיתה </a:t>
            </a:r>
            <a:endParaRPr lang="he-IL" dirty="0"/>
          </a:p>
        </p:txBody>
      </p:sp>
      <p:sp>
        <p:nvSpPr>
          <p:cNvPr id="51" name="TextBox 50"/>
          <p:cNvSpPr txBox="1"/>
          <p:nvPr/>
        </p:nvSpPr>
        <p:spPr>
          <a:xfrm>
            <a:off x="6072198" y="3369704"/>
            <a:ext cx="214314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תעודת זהות</a:t>
            </a:r>
            <a:endParaRPr lang="he-IL" dirty="0"/>
          </a:p>
        </p:txBody>
      </p:sp>
      <p:sp>
        <p:nvSpPr>
          <p:cNvPr id="53" name="מלבן מעוגל 52"/>
          <p:cNvSpPr/>
          <p:nvPr/>
        </p:nvSpPr>
        <p:spPr>
          <a:xfrm>
            <a:off x="7786710" y="1071546"/>
            <a:ext cx="1214446" cy="500066"/>
          </a:xfrm>
          <a:prstGeom prst="roundRect">
            <a:avLst/>
          </a:prstGeom>
          <a:solidFill>
            <a:srgbClr val="00B0F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פרטים אישיים</a:t>
            </a:r>
            <a:endParaRPr lang="he-IL" dirty="0"/>
          </a:p>
        </p:txBody>
      </p:sp>
      <p:sp>
        <p:nvSpPr>
          <p:cNvPr id="42" name="TextBox 41"/>
          <p:cNvSpPr txBox="1"/>
          <p:nvPr/>
        </p:nvSpPr>
        <p:spPr>
          <a:xfrm>
            <a:off x="6072198" y="4286256"/>
            <a:ext cx="214314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שם מחנכת</a:t>
            </a:r>
            <a:endParaRPr lang="he-IL" dirty="0"/>
          </a:p>
        </p:txBody>
      </p:sp>
      <p:sp>
        <p:nvSpPr>
          <p:cNvPr id="46" name="מלבן מעוגל 45"/>
          <p:cNvSpPr/>
          <p:nvPr/>
        </p:nvSpPr>
        <p:spPr>
          <a:xfrm>
            <a:off x="6429388" y="1071546"/>
            <a:ext cx="1214446" cy="500066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תפקוד</a:t>
            </a:r>
            <a:endParaRPr lang="he-IL" dirty="0"/>
          </a:p>
        </p:txBody>
      </p:sp>
      <p:sp>
        <p:nvSpPr>
          <p:cNvPr id="52" name="מלבן מעוגל 51"/>
          <p:cNvSpPr/>
          <p:nvPr/>
        </p:nvSpPr>
        <p:spPr>
          <a:xfrm>
            <a:off x="5143504" y="1071546"/>
            <a:ext cx="1214446" cy="500066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כיצד להגן עליי</a:t>
            </a:r>
            <a:endParaRPr lang="he-IL" dirty="0"/>
          </a:p>
        </p:txBody>
      </p:sp>
      <p:sp>
        <p:nvSpPr>
          <p:cNvPr id="55" name="מלבן מעוגל 54"/>
          <p:cNvSpPr/>
          <p:nvPr/>
        </p:nvSpPr>
        <p:spPr>
          <a:xfrm>
            <a:off x="3857620" y="1071546"/>
            <a:ext cx="1214446" cy="500066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תל"א</a:t>
            </a:r>
            <a:endParaRPr lang="he-IL" dirty="0"/>
          </a:p>
        </p:txBody>
      </p:sp>
      <p:sp>
        <p:nvSpPr>
          <p:cNvPr id="56" name="מלבן מעוגל 55"/>
          <p:cNvSpPr/>
          <p:nvPr/>
        </p:nvSpPr>
        <p:spPr>
          <a:xfrm>
            <a:off x="2500298" y="1071546"/>
            <a:ext cx="1214446" cy="500066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400" dirty="0" smtClean="0"/>
              <a:t>מה אני אוהב לעשות?</a:t>
            </a:r>
            <a:endParaRPr lang="he-IL" sz="1400" dirty="0"/>
          </a:p>
        </p:txBody>
      </p:sp>
      <p:sp>
        <p:nvSpPr>
          <p:cNvPr id="57" name="מלבן מעוגל 56"/>
          <p:cNvSpPr/>
          <p:nvPr/>
        </p:nvSpPr>
        <p:spPr>
          <a:xfrm>
            <a:off x="1214414" y="1071546"/>
            <a:ext cx="1214446" cy="500066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תכנית טיפול</a:t>
            </a:r>
            <a:endParaRPr lang="he-IL" dirty="0"/>
          </a:p>
        </p:txBody>
      </p:sp>
      <p:sp>
        <p:nvSpPr>
          <p:cNvPr id="58" name="מלבן מעוגל 57"/>
          <p:cNvSpPr/>
          <p:nvPr/>
        </p:nvSpPr>
        <p:spPr>
          <a:xfrm>
            <a:off x="-71470" y="1071546"/>
            <a:ext cx="1214446" cy="500066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יומן אישי</a:t>
            </a:r>
            <a:endParaRPr lang="he-I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קבוצה 40"/>
          <p:cNvGrpSpPr/>
          <p:nvPr/>
        </p:nvGrpSpPr>
        <p:grpSpPr>
          <a:xfrm>
            <a:off x="0" y="1928802"/>
            <a:ext cx="2714644" cy="1460719"/>
            <a:chOff x="-71470" y="1000108"/>
            <a:chExt cx="2714644" cy="1460719"/>
          </a:xfrm>
        </p:grpSpPr>
        <p:sp>
          <p:nvSpPr>
            <p:cNvPr id="4" name="מלבן מעוגל 3"/>
            <p:cNvSpPr/>
            <p:nvPr/>
          </p:nvSpPr>
          <p:spPr>
            <a:xfrm>
              <a:off x="71406" y="1000108"/>
              <a:ext cx="2357454" cy="146071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-71470" y="1500174"/>
              <a:ext cx="2714644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he-IL" dirty="0" smtClean="0"/>
                <a:t>תמונה</a:t>
              </a:r>
              <a:endParaRPr lang="he-IL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-214346" y="3429000"/>
            <a:ext cx="314327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dirty="0" smtClean="0"/>
              <a:t>שם הדייר</a:t>
            </a:r>
            <a:endParaRPr lang="he-IL" dirty="0"/>
          </a:p>
        </p:txBody>
      </p:sp>
      <p:sp>
        <p:nvSpPr>
          <p:cNvPr id="14" name="מלבן 13"/>
          <p:cNvSpPr/>
          <p:nvPr/>
        </p:nvSpPr>
        <p:spPr>
          <a:xfrm>
            <a:off x="2928926" y="2143116"/>
            <a:ext cx="928694" cy="21431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עריכה</a:t>
            </a:r>
            <a:endParaRPr lang="he-IL" dirty="0"/>
          </a:p>
        </p:txBody>
      </p:sp>
      <p:sp>
        <p:nvSpPr>
          <p:cNvPr id="15" name="מלבן מעוגל 14"/>
          <p:cNvSpPr/>
          <p:nvPr/>
        </p:nvSpPr>
        <p:spPr>
          <a:xfrm>
            <a:off x="0" y="0"/>
            <a:ext cx="9144000" cy="8572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3" name="קבוצה 17"/>
          <p:cNvGrpSpPr/>
          <p:nvPr/>
        </p:nvGrpSpPr>
        <p:grpSpPr>
          <a:xfrm>
            <a:off x="1357290" y="35785"/>
            <a:ext cx="500034" cy="750009"/>
            <a:chOff x="5429256" y="3643314"/>
            <a:chExt cx="928694" cy="1428760"/>
          </a:xfrm>
        </p:grpSpPr>
        <p:sp>
          <p:nvSpPr>
            <p:cNvPr id="16" name="מלבן 15"/>
            <p:cNvSpPr/>
            <p:nvPr/>
          </p:nvSpPr>
          <p:spPr>
            <a:xfrm>
              <a:off x="5429256" y="4357694"/>
              <a:ext cx="928694" cy="71438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" name="משולש שווה שוקיים 16"/>
            <p:cNvSpPr/>
            <p:nvPr/>
          </p:nvSpPr>
          <p:spPr>
            <a:xfrm>
              <a:off x="5429256" y="3643314"/>
              <a:ext cx="928694" cy="714380"/>
            </a:xfrm>
            <a:prstGeom prst="triangl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cxnSp>
        <p:nvCxnSpPr>
          <p:cNvPr id="20" name="מחבר ישר 19"/>
          <p:cNvCxnSpPr/>
          <p:nvPr/>
        </p:nvCxnSpPr>
        <p:spPr>
          <a:xfrm rot="5400000">
            <a:off x="786592" y="427822"/>
            <a:ext cx="857232" cy="158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מלבן מעוגל 24"/>
          <p:cNvSpPr/>
          <p:nvPr/>
        </p:nvSpPr>
        <p:spPr>
          <a:xfrm>
            <a:off x="7572396" y="214290"/>
            <a:ext cx="1357322" cy="500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6" name="פיצוץ 2 25"/>
          <p:cNvSpPr/>
          <p:nvPr/>
        </p:nvSpPr>
        <p:spPr>
          <a:xfrm>
            <a:off x="71406" y="-24"/>
            <a:ext cx="1071570" cy="785794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7" name="TextBox 26"/>
          <p:cNvSpPr txBox="1"/>
          <p:nvPr/>
        </p:nvSpPr>
        <p:spPr>
          <a:xfrm>
            <a:off x="7643834" y="285728"/>
            <a:ext cx="121444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חיפוש דייר</a:t>
            </a:r>
            <a:endParaRPr lang="he-IL" dirty="0"/>
          </a:p>
        </p:txBody>
      </p:sp>
      <p:cxnSp>
        <p:nvCxnSpPr>
          <p:cNvPr id="34" name="מחבר ישר 33"/>
          <p:cNvCxnSpPr/>
          <p:nvPr/>
        </p:nvCxnSpPr>
        <p:spPr>
          <a:xfrm>
            <a:off x="0" y="1785926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מלבן 31"/>
          <p:cNvSpPr/>
          <p:nvPr/>
        </p:nvSpPr>
        <p:spPr>
          <a:xfrm>
            <a:off x="0" y="3786190"/>
            <a:ext cx="1357322" cy="21431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עריכה</a:t>
            </a:r>
            <a:endParaRPr lang="he-IL" dirty="0"/>
          </a:p>
        </p:txBody>
      </p:sp>
      <p:sp>
        <p:nvSpPr>
          <p:cNvPr id="33" name="TextBox 32"/>
          <p:cNvSpPr txBox="1"/>
          <p:nvPr/>
        </p:nvSpPr>
        <p:spPr>
          <a:xfrm>
            <a:off x="9572660" y="500042"/>
            <a:ext cx="2040943" cy="70788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4000" dirty="0" smtClean="0"/>
              <a:t>בית ספר </a:t>
            </a:r>
            <a:endParaRPr lang="he-IL" sz="4000" dirty="0"/>
          </a:p>
        </p:txBody>
      </p:sp>
      <p:sp>
        <p:nvSpPr>
          <p:cNvPr id="53" name="מלבן מעוגל 52"/>
          <p:cNvSpPr/>
          <p:nvPr/>
        </p:nvSpPr>
        <p:spPr>
          <a:xfrm>
            <a:off x="7786710" y="1071546"/>
            <a:ext cx="1214446" cy="500066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פרטים אישיים</a:t>
            </a:r>
            <a:endParaRPr lang="he-IL" dirty="0"/>
          </a:p>
        </p:txBody>
      </p:sp>
      <p:sp>
        <p:nvSpPr>
          <p:cNvPr id="46" name="מלבן מעוגל 45"/>
          <p:cNvSpPr/>
          <p:nvPr/>
        </p:nvSpPr>
        <p:spPr>
          <a:xfrm>
            <a:off x="6429388" y="1071546"/>
            <a:ext cx="1214446" cy="500066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תפקוד</a:t>
            </a:r>
            <a:endParaRPr lang="he-IL" dirty="0"/>
          </a:p>
        </p:txBody>
      </p:sp>
      <p:sp>
        <p:nvSpPr>
          <p:cNvPr id="52" name="מלבן מעוגל 51"/>
          <p:cNvSpPr/>
          <p:nvPr/>
        </p:nvSpPr>
        <p:spPr>
          <a:xfrm>
            <a:off x="5143504" y="1071546"/>
            <a:ext cx="1214446" cy="500066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כיצד להגן עליי</a:t>
            </a:r>
            <a:endParaRPr lang="he-IL" dirty="0"/>
          </a:p>
        </p:txBody>
      </p:sp>
      <p:sp>
        <p:nvSpPr>
          <p:cNvPr id="55" name="מלבן מעוגל 54"/>
          <p:cNvSpPr/>
          <p:nvPr/>
        </p:nvSpPr>
        <p:spPr>
          <a:xfrm>
            <a:off x="3857620" y="1071546"/>
            <a:ext cx="1214446" cy="500066"/>
          </a:xfrm>
          <a:prstGeom prst="roundRect">
            <a:avLst/>
          </a:prstGeom>
          <a:solidFill>
            <a:srgbClr val="00B0F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תל"א</a:t>
            </a:r>
            <a:endParaRPr lang="he-IL" dirty="0"/>
          </a:p>
        </p:txBody>
      </p:sp>
      <p:sp>
        <p:nvSpPr>
          <p:cNvPr id="56" name="מלבן מעוגל 55"/>
          <p:cNvSpPr/>
          <p:nvPr/>
        </p:nvSpPr>
        <p:spPr>
          <a:xfrm>
            <a:off x="2500298" y="1071546"/>
            <a:ext cx="1214446" cy="500066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400" dirty="0" smtClean="0"/>
              <a:t>מה אני אוהב לעשות?</a:t>
            </a:r>
            <a:endParaRPr lang="he-IL" sz="1400" dirty="0"/>
          </a:p>
        </p:txBody>
      </p:sp>
      <p:sp>
        <p:nvSpPr>
          <p:cNvPr id="57" name="מלבן מעוגל 56"/>
          <p:cNvSpPr/>
          <p:nvPr/>
        </p:nvSpPr>
        <p:spPr>
          <a:xfrm>
            <a:off x="1214414" y="1071546"/>
            <a:ext cx="1214446" cy="500066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תכנית טיפול</a:t>
            </a:r>
            <a:endParaRPr lang="he-IL" dirty="0"/>
          </a:p>
        </p:txBody>
      </p:sp>
      <p:sp>
        <p:nvSpPr>
          <p:cNvPr id="58" name="מלבן מעוגל 57"/>
          <p:cNvSpPr/>
          <p:nvPr/>
        </p:nvSpPr>
        <p:spPr>
          <a:xfrm>
            <a:off x="-71470" y="1071546"/>
            <a:ext cx="1214446" cy="500066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יומן אישי</a:t>
            </a:r>
            <a:endParaRPr lang="he-IL" dirty="0"/>
          </a:p>
        </p:txBody>
      </p:sp>
      <p:sp>
        <p:nvSpPr>
          <p:cNvPr id="29" name="TextBox 28"/>
          <p:cNvSpPr txBox="1"/>
          <p:nvPr/>
        </p:nvSpPr>
        <p:spPr>
          <a:xfrm>
            <a:off x="4500562" y="2000240"/>
            <a:ext cx="314327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2800" dirty="0" smtClean="0"/>
              <a:t>תל"א</a:t>
            </a:r>
            <a:endParaRPr lang="he-IL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קבוצה 40"/>
          <p:cNvGrpSpPr/>
          <p:nvPr/>
        </p:nvGrpSpPr>
        <p:grpSpPr>
          <a:xfrm>
            <a:off x="0" y="1928802"/>
            <a:ext cx="2714644" cy="1460719"/>
            <a:chOff x="-71470" y="1000108"/>
            <a:chExt cx="2714644" cy="1460719"/>
          </a:xfrm>
        </p:grpSpPr>
        <p:sp>
          <p:nvSpPr>
            <p:cNvPr id="4" name="מלבן מעוגל 3"/>
            <p:cNvSpPr/>
            <p:nvPr/>
          </p:nvSpPr>
          <p:spPr>
            <a:xfrm>
              <a:off x="71406" y="1000108"/>
              <a:ext cx="2357454" cy="146071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-71470" y="1500174"/>
              <a:ext cx="2714644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he-IL" dirty="0" smtClean="0"/>
                <a:t>תמונה</a:t>
              </a:r>
              <a:endParaRPr lang="he-IL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-214346" y="3429000"/>
            <a:ext cx="314327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dirty="0" smtClean="0"/>
              <a:t>שם הדייר</a:t>
            </a:r>
            <a:endParaRPr lang="he-IL" dirty="0"/>
          </a:p>
        </p:txBody>
      </p:sp>
      <p:sp>
        <p:nvSpPr>
          <p:cNvPr id="14" name="מלבן 13"/>
          <p:cNvSpPr/>
          <p:nvPr/>
        </p:nvSpPr>
        <p:spPr>
          <a:xfrm>
            <a:off x="2928926" y="2143116"/>
            <a:ext cx="928694" cy="21431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עריכה</a:t>
            </a:r>
            <a:endParaRPr lang="he-IL" dirty="0"/>
          </a:p>
        </p:txBody>
      </p:sp>
      <p:sp>
        <p:nvSpPr>
          <p:cNvPr id="15" name="מלבן מעוגל 14"/>
          <p:cNvSpPr/>
          <p:nvPr/>
        </p:nvSpPr>
        <p:spPr>
          <a:xfrm>
            <a:off x="0" y="0"/>
            <a:ext cx="9144000" cy="8572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3" name="קבוצה 17"/>
          <p:cNvGrpSpPr/>
          <p:nvPr/>
        </p:nvGrpSpPr>
        <p:grpSpPr>
          <a:xfrm>
            <a:off x="1357290" y="35785"/>
            <a:ext cx="500034" cy="750009"/>
            <a:chOff x="5429256" y="3643314"/>
            <a:chExt cx="928694" cy="1428760"/>
          </a:xfrm>
        </p:grpSpPr>
        <p:sp>
          <p:nvSpPr>
            <p:cNvPr id="16" name="מלבן 15"/>
            <p:cNvSpPr/>
            <p:nvPr/>
          </p:nvSpPr>
          <p:spPr>
            <a:xfrm>
              <a:off x="5429256" y="4357694"/>
              <a:ext cx="928694" cy="71438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" name="משולש שווה שוקיים 16"/>
            <p:cNvSpPr/>
            <p:nvPr/>
          </p:nvSpPr>
          <p:spPr>
            <a:xfrm>
              <a:off x="5429256" y="3643314"/>
              <a:ext cx="928694" cy="714380"/>
            </a:xfrm>
            <a:prstGeom prst="triangl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cxnSp>
        <p:nvCxnSpPr>
          <p:cNvPr id="20" name="מחבר ישר 19"/>
          <p:cNvCxnSpPr/>
          <p:nvPr/>
        </p:nvCxnSpPr>
        <p:spPr>
          <a:xfrm rot="5400000">
            <a:off x="786592" y="427822"/>
            <a:ext cx="857232" cy="158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מלבן מעוגל 24"/>
          <p:cNvSpPr/>
          <p:nvPr/>
        </p:nvSpPr>
        <p:spPr>
          <a:xfrm>
            <a:off x="7572396" y="214290"/>
            <a:ext cx="1357322" cy="500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6" name="פיצוץ 2 25"/>
          <p:cNvSpPr/>
          <p:nvPr/>
        </p:nvSpPr>
        <p:spPr>
          <a:xfrm>
            <a:off x="71406" y="-24"/>
            <a:ext cx="1071570" cy="785794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7" name="TextBox 26"/>
          <p:cNvSpPr txBox="1"/>
          <p:nvPr/>
        </p:nvSpPr>
        <p:spPr>
          <a:xfrm>
            <a:off x="7643834" y="285728"/>
            <a:ext cx="121444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חיפוש דייר</a:t>
            </a:r>
            <a:endParaRPr lang="he-IL" dirty="0"/>
          </a:p>
        </p:txBody>
      </p:sp>
      <p:cxnSp>
        <p:nvCxnSpPr>
          <p:cNvPr id="34" name="מחבר ישר 33"/>
          <p:cNvCxnSpPr/>
          <p:nvPr/>
        </p:nvCxnSpPr>
        <p:spPr>
          <a:xfrm>
            <a:off x="0" y="1785926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מלבן 31"/>
          <p:cNvSpPr/>
          <p:nvPr/>
        </p:nvSpPr>
        <p:spPr>
          <a:xfrm>
            <a:off x="0" y="3786190"/>
            <a:ext cx="1357322" cy="21431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עריכה</a:t>
            </a:r>
            <a:endParaRPr lang="he-IL" dirty="0"/>
          </a:p>
        </p:txBody>
      </p:sp>
      <p:sp>
        <p:nvSpPr>
          <p:cNvPr id="33" name="TextBox 32"/>
          <p:cNvSpPr txBox="1"/>
          <p:nvPr/>
        </p:nvSpPr>
        <p:spPr>
          <a:xfrm>
            <a:off x="9572660" y="500042"/>
            <a:ext cx="2040943" cy="70788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4000" dirty="0" smtClean="0"/>
              <a:t>בית ספר </a:t>
            </a:r>
            <a:endParaRPr lang="he-IL" sz="4000" dirty="0"/>
          </a:p>
        </p:txBody>
      </p:sp>
      <p:sp>
        <p:nvSpPr>
          <p:cNvPr id="53" name="מלבן מעוגל 52"/>
          <p:cNvSpPr/>
          <p:nvPr/>
        </p:nvSpPr>
        <p:spPr>
          <a:xfrm>
            <a:off x="7786710" y="1071546"/>
            <a:ext cx="1214446" cy="500066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פרטים אישיים</a:t>
            </a:r>
            <a:endParaRPr lang="he-IL" dirty="0"/>
          </a:p>
        </p:txBody>
      </p:sp>
      <p:sp>
        <p:nvSpPr>
          <p:cNvPr id="46" name="מלבן מעוגל 45"/>
          <p:cNvSpPr/>
          <p:nvPr/>
        </p:nvSpPr>
        <p:spPr>
          <a:xfrm>
            <a:off x="6429388" y="1071546"/>
            <a:ext cx="1214446" cy="500066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תפקוד</a:t>
            </a:r>
            <a:endParaRPr lang="he-IL" dirty="0"/>
          </a:p>
        </p:txBody>
      </p:sp>
      <p:sp>
        <p:nvSpPr>
          <p:cNvPr id="52" name="מלבן מעוגל 51"/>
          <p:cNvSpPr/>
          <p:nvPr/>
        </p:nvSpPr>
        <p:spPr>
          <a:xfrm>
            <a:off x="5143504" y="1071546"/>
            <a:ext cx="1214446" cy="500066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כיצד להגן עליי</a:t>
            </a:r>
            <a:endParaRPr lang="he-IL" dirty="0"/>
          </a:p>
        </p:txBody>
      </p:sp>
      <p:sp>
        <p:nvSpPr>
          <p:cNvPr id="55" name="מלבן מעוגל 54"/>
          <p:cNvSpPr/>
          <p:nvPr/>
        </p:nvSpPr>
        <p:spPr>
          <a:xfrm>
            <a:off x="3857620" y="1071546"/>
            <a:ext cx="1214446" cy="500066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תל"א</a:t>
            </a:r>
            <a:endParaRPr lang="he-IL" dirty="0"/>
          </a:p>
        </p:txBody>
      </p:sp>
      <p:sp>
        <p:nvSpPr>
          <p:cNvPr id="56" name="מלבן מעוגל 55"/>
          <p:cNvSpPr/>
          <p:nvPr/>
        </p:nvSpPr>
        <p:spPr>
          <a:xfrm>
            <a:off x="2500298" y="1071546"/>
            <a:ext cx="1214446" cy="500066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400" dirty="0" smtClean="0"/>
              <a:t>מה אני אוהב לעשות?</a:t>
            </a:r>
            <a:endParaRPr lang="he-IL" sz="1400" dirty="0"/>
          </a:p>
        </p:txBody>
      </p:sp>
      <p:sp>
        <p:nvSpPr>
          <p:cNvPr id="57" name="מלבן מעוגל 56"/>
          <p:cNvSpPr/>
          <p:nvPr/>
        </p:nvSpPr>
        <p:spPr>
          <a:xfrm>
            <a:off x="1214414" y="1071546"/>
            <a:ext cx="1214446" cy="500066"/>
          </a:xfrm>
          <a:prstGeom prst="roundRect">
            <a:avLst/>
          </a:prstGeom>
          <a:solidFill>
            <a:srgbClr val="00B0F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תכנית טיפול</a:t>
            </a:r>
            <a:endParaRPr lang="he-IL" dirty="0"/>
          </a:p>
        </p:txBody>
      </p:sp>
      <p:sp>
        <p:nvSpPr>
          <p:cNvPr id="58" name="מלבן מעוגל 57"/>
          <p:cNvSpPr/>
          <p:nvPr/>
        </p:nvSpPr>
        <p:spPr>
          <a:xfrm>
            <a:off x="-71470" y="1071546"/>
            <a:ext cx="1214446" cy="500066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יומן אישי</a:t>
            </a:r>
            <a:endParaRPr lang="he-IL" dirty="0"/>
          </a:p>
        </p:txBody>
      </p:sp>
      <p:sp>
        <p:nvSpPr>
          <p:cNvPr id="29" name="TextBox 28"/>
          <p:cNvSpPr txBox="1"/>
          <p:nvPr/>
        </p:nvSpPr>
        <p:spPr>
          <a:xfrm>
            <a:off x="4500562" y="2000240"/>
            <a:ext cx="314327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2800" dirty="0" smtClean="0"/>
              <a:t>תוכנית טיפול</a:t>
            </a:r>
            <a:endParaRPr lang="he-IL" sz="2800" dirty="0"/>
          </a:p>
        </p:txBody>
      </p:sp>
      <p:graphicFrame>
        <p:nvGraphicFramePr>
          <p:cNvPr id="28" name="טבלה 27"/>
          <p:cNvGraphicFramePr>
            <a:graphicFrameLocks noGrp="1"/>
          </p:cNvGraphicFramePr>
          <p:nvPr/>
        </p:nvGraphicFramePr>
        <p:xfrm>
          <a:off x="2786050" y="2786058"/>
          <a:ext cx="6096000" cy="1854200"/>
        </p:xfrm>
        <a:graphic>
          <a:graphicData uri="http://schemas.openxmlformats.org/drawingml/2006/table">
            <a:tbl>
              <a:tblPr rtl="1" firstRow="1" bandRow="1">
                <a:tableStyleId>{F5AB1C69-6EDB-4FF4-983F-18BD219EF322}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dirty="0" smtClean="0"/>
                        <a:t>סוג טיפול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 smtClean="0"/>
                        <a:t>פרוט טיפול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dirty="0" smtClean="0"/>
                        <a:t>פיזיותרפיה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dirty="0" smtClean="0"/>
                        <a:t>קלינאית תקשורת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dirty="0" smtClean="0"/>
                        <a:t>מרפאה</a:t>
                      </a:r>
                      <a:r>
                        <a:rPr lang="he-IL" baseline="0" dirty="0" smtClean="0"/>
                        <a:t> בעיסוק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dirty="0" smtClean="0"/>
                        <a:t>אחר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קבוצה 40"/>
          <p:cNvGrpSpPr/>
          <p:nvPr/>
        </p:nvGrpSpPr>
        <p:grpSpPr>
          <a:xfrm>
            <a:off x="0" y="1928802"/>
            <a:ext cx="2714644" cy="1460719"/>
            <a:chOff x="-71470" y="1000108"/>
            <a:chExt cx="2714644" cy="1460719"/>
          </a:xfrm>
        </p:grpSpPr>
        <p:sp>
          <p:nvSpPr>
            <p:cNvPr id="4" name="מלבן מעוגל 3"/>
            <p:cNvSpPr/>
            <p:nvPr/>
          </p:nvSpPr>
          <p:spPr>
            <a:xfrm>
              <a:off x="71406" y="1000108"/>
              <a:ext cx="2357454" cy="146071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-71470" y="1500174"/>
              <a:ext cx="2714644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he-IL" dirty="0" smtClean="0"/>
                <a:t>תמונה</a:t>
              </a:r>
              <a:endParaRPr lang="he-IL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-214346" y="3429000"/>
            <a:ext cx="314327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dirty="0" smtClean="0"/>
              <a:t>שם הדייר</a:t>
            </a:r>
            <a:endParaRPr lang="he-IL" dirty="0"/>
          </a:p>
        </p:txBody>
      </p:sp>
      <p:sp>
        <p:nvSpPr>
          <p:cNvPr id="14" name="מלבן 13"/>
          <p:cNvSpPr/>
          <p:nvPr/>
        </p:nvSpPr>
        <p:spPr>
          <a:xfrm>
            <a:off x="2928926" y="2143116"/>
            <a:ext cx="928694" cy="21431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עריכה</a:t>
            </a:r>
            <a:endParaRPr lang="he-IL" dirty="0"/>
          </a:p>
        </p:txBody>
      </p:sp>
      <p:sp>
        <p:nvSpPr>
          <p:cNvPr id="15" name="מלבן מעוגל 14"/>
          <p:cNvSpPr/>
          <p:nvPr/>
        </p:nvSpPr>
        <p:spPr>
          <a:xfrm>
            <a:off x="0" y="0"/>
            <a:ext cx="9144000" cy="8572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3" name="קבוצה 17"/>
          <p:cNvGrpSpPr/>
          <p:nvPr/>
        </p:nvGrpSpPr>
        <p:grpSpPr>
          <a:xfrm>
            <a:off x="1357290" y="35785"/>
            <a:ext cx="500034" cy="750009"/>
            <a:chOff x="5429256" y="3643314"/>
            <a:chExt cx="928694" cy="1428760"/>
          </a:xfrm>
        </p:grpSpPr>
        <p:sp>
          <p:nvSpPr>
            <p:cNvPr id="16" name="מלבן 15"/>
            <p:cNvSpPr/>
            <p:nvPr/>
          </p:nvSpPr>
          <p:spPr>
            <a:xfrm>
              <a:off x="5429256" y="4357694"/>
              <a:ext cx="928694" cy="71438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" name="משולש שווה שוקיים 16"/>
            <p:cNvSpPr/>
            <p:nvPr/>
          </p:nvSpPr>
          <p:spPr>
            <a:xfrm>
              <a:off x="5429256" y="3643314"/>
              <a:ext cx="928694" cy="714380"/>
            </a:xfrm>
            <a:prstGeom prst="triangl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cxnSp>
        <p:nvCxnSpPr>
          <p:cNvPr id="20" name="מחבר ישר 19"/>
          <p:cNvCxnSpPr/>
          <p:nvPr/>
        </p:nvCxnSpPr>
        <p:spPr>
          <a:xfrm rot="5400000">
            <a:off x="786592" y="427822"/>
            <a:ext cx="857232" cy="158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מלבן מעוגל 24"/>
          <p:cNvSpPr/>
          <p:nvPr/>
        </p:nvSpPr>
        <p:spPr>
          <a:xfrm>
            <a:off x="7572396" y="214290"/>
            <a:ext cx="1357322" cy="500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6" name="פיצוץ 2 25"/>
          <p:cNvSpPr/>
          <p:nvPr/>
        </p:nvSpPr>
        <p:spPr>
          <a:xfrm>
            <a:off x="71406" y="-24"/>
            <a:ext cx="1071570" cy="785794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7" name="TextBox 26"/>
          <p:cNvSpPr txBox="1"/>
          <p:nvPr/>
        </p:nvSpPr>
        <p:spPr>
          <a:xfrm>
            <a:off x="7643834" y="285728"/>
            <a:ext cx="121444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חיפוש דייר</a:t>
            </a:r>
            <a:endParaRPr lang="he-IL" dirty="0"/>
          </a:p>
        </p:txBody>
      </p:sp>
      <p:cxnSp>
        <p:nvCxnSpPr>
          <p:cNvPr id="34" name="מחבר ישר 33"/>
          <p:cNvCxnSpPr/>
          <p:nvPr/>
        </p:nvCxnSpPr>
        <p:spPr>
          <a:xfrm>
            <a:off x="0" y="1785926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מלבן 31"/>
          <p:cNvSpPr/>
          <p:nvPr/>
        </p:nvSpPr>
        <p:spPr>
          <a:xfrm>
            <a:off x="214282" y="3786190"/>
            <a:ext cx="1143040" cy="21431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עריכה</a:t>
            </a:r>
            <a:endParaRPr lang="he-IL" dirty="0"/>
          </a:p>
        </p:txBody>
      </p:sp>
      <p:sp>
        <p:nvSpPr>
          <p:cNvPr id="33" name="TextBox 32"/>
          <p:cNvSpPr txBox="1"/>
          <p:nvPr/>
        </p:nvSpPr>
        <p:spPr>
          <a:xfrm>
            <a:off x="9572660" y="500042"/>
            <a:ext cx="2040943" cy="70788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4000" dirty="0" smtClean="0"/>
              <a:t>בית ספר </a:t>
            </a:r>
            <a:endParaRPr lang="he-IL" sz="4000" dirty="0"/>
          </a:p>
        </p:txBody>
      </p:sp>
      <p:sp>
        <p:nvSpPr>
          <p:cNvPr id="53" name="מלבן מעוגל 52"/>
          <p:cNvSpPr/>
          <p:nvPr/>
        </p:nvSpPr>
        <p:spPr>
          <a:xfrm>
            <a:off x="7786710" y="1071546"/>
            <a:ext cx="1214446" cy="500066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פרטים אישיים</a:t>
            </a:r>
            <a:endParaRPr lang="he-IL" dirty="0"/>
          </a:p>
        </p:txBody>
      </p:sp>
      <p:sp>
        <p:nvSpPr>
          <p:cNvPr id="46" name="מלבן מעוגל 45"/>
          <p:cNvSpPr/>
          <p:nvPr/>
        </p:nvSpPr>
        <p:spPr>
          <a:xfrm>
            <a:off x="6429388" y="1071546"/>
            <a:ext cx="1214446" cy="500066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תפקוד</a:t>
            </a:r>
            <a:endParaRPr lang="he-IL" dirty="0"/>
          </a:p>
        </p:txBody>
      </p:sp>
      <p:sp>
        <p:nvSpPr>
          <p:cNvPr id="52" name="מלבן מעוגל 51"/>
          <p:cNvSpPr/>
          <p:nvPr/>
        </p:nvSpPr>
        <p:spPr>
          <a:xfrm>
            <a:off x="5143504" y="1071546"/>
            <a:ext cx="1214446" cy="500066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כיצד להגן עליי</a:t>
            </a:r>
            <a:endParaRPr lang="he-IL" dirty="0"/>
          </a:p>
        </p:txBody>
      </p:sp>
      <p:sp>
        <p:nvSpPr>
          <p:cNvPr id="55" name="מלבן מעוגל 54"/>
          <p:cNvSpPr/>
          <p:nvPr/>
        </p:nvSpPr>
        <p:spPr>
          <a:xfrm>
            <a:off x="3857620" y="1071546"/>
            <a:ext cx="1214446" cy="500066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תל"א</a:t>
            </a:r>
            <a:endParaRPr lang="he-IL" dirty="0"/>
          </a:p>
        </p:txBody>
      </p:sp>
      <p:sp>
        <p:nvSpPr>
          <p:cNvPr id="56" name="מלבן מעוגל 55"/>
          <p:cNvSpPr/>
          <p:nvPr/>
        </p:nvSpPr>
        <p:spPr>
          <a:xfrm>
            <a:off x="2500298" y="1071546"/>
            <a:ext cx="1214446" cy="500066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400" dirty="0" smtClean="0"/>
              <a:t>מה אני אוהב לעשות?</a:t>
            </a:r>
            <a:endParaRPr lang="he-IL" sz="1400" dirty="0"/>
          </a:p>
        </p:txBody>
      </p:sp>
      <p:sp>
        <p:nvSpPr>
          <p:cNvPr id="57" name="מלבן מעוגל 56"/>
          <p:cNvSpPr/>
          <p:nvPr/>
        </p:nvSpPr>
        <p:spPr>
          <a:xfrm>
            <a:off x="1214414" y="1071546"/>
            <a:ext cx="1214446" cy="500066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תכנית טיפול</a:t>
            </a:r>
            <a:endParaRPr lang="he-IL" dirty="0"/>
          </a:p>
        </p:txBody>
      </p:sp>
      <p:sp>
        <p:nvSpPr>
          <p:cNvPr id="58" name="מלבן מעוגל 57"/>
          <p:cNvSpPr/>
          <p:nvPr/>
        </p:nvSpPr>
        <p:spPr>
          <a:xfrm>
            <a:off x="-71470" y="1071546"/>
            <a:ext cx="1214446" cy="500066"/>
          </a:xfrm>
          <a:prstGeom prst="roundRect">
            <a:avLst/>
          </a:prstGeom>
          <a:solidFill>
            <a:srgbClr val="00B0F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יומן אישי</a:t>
            </a:r>
            <a:endParaRPr lang="he-IL" dirty="0"/>
          </a:p>
        </p:txBody>
      </p:sp>
      <p:sp>
        <p:nvSpPr>
          <p:cNvPr id="29" name="TextBox 28"/>
          <p:cNvSpPr txBox="1"/>
          <p:nvPr/>
        </p:nvSpPr>
        <p:spPr>
          <a:xfrm>
            <a:off x="4500562" y="1857364"/>
            <a:ext cx="314327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2800" dirty="0" smtClean="0"/>
              <a:t>יומן אישי</a:t>
            </a:r>
            <a:endParaRPr lang="he-IL" sz="2800" dirty="0"/>
          </a:p>
        </p:txBody>
      </p:sp>
      <p:sp>
        <p:nvSpPr>
          <p:cNvPr id="28" name="הסבר מלבני 27"/>
          <p:cNvSpPr/>
          <p:nvPr/>
        </p:nvSpPr>
        <p:spPr>
          <a:xfrm>
            <a:off x="2928926" y="2857496"/>
            <a:ext cx="2643206" cy="1071570"/>
          </a:xfrm>
          <a:prstGeom prst="wedgeRectCallou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0" name="מלבן 29"/>
          <p:cNvSpPr/>
          <p:nvPr/>
        </p:nvSpPr>
        <p:spPr>
          <a:xfrm>
            <a:off x="2643174" y="2428868"/>
            <a:ext cx="6286544" cy="42148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1" name="הסבר מלבני 30"/>
          <p:cNvSpPr/>
          <p:nvPr/>
        </p:nvSpPr>
        <p:spPr>
          <a:xfrm flipH="1">
            <a:off x="5929322" y="3857628"/>
            <a:ext cx="2643174" cy="1071570"/>
          </a:xfrm>
          <a:prstGeom prst="wedgeRectCallou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5" name="הסבר מלבני 34"/>
          <p:cNvSpPr/>
          <p:nvPr/>
        </p:nvSpPr>
        <p:spPr>
          <a:xfrm>
            <a:off x="2857488" y="4857760"/>
            <a:ext cx="2643206" cy="1071570"/>
          </a:xfrm>
          <a:prstGeom prst="wedgeRectCallou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6" name="TextBox 35"/>
          <p:cNvSpPr txBox="1"/>
          <p:nvPr/>
        </p:nvSpPr>
        <p:spPr>
          <a:xfrm>
            <a:off x="3286116" y="3071810"/>
            <a:ext cx="207167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dirty="0" smtClean="0"/>
              <a:t>הודעת מורה</a:t>
            </a:r>
            <a:endParaRPr lang="he-IL" dirty="0"/>
          </a:p>
        </p:txBody>
      </p:sp>
      <p:sp>
        <p:nvSpPr>
          <p:cNvPr id="37" name="TextBox 36"/>
          <p:cNvSpPr txBox="1"/>
          <p:nvPr/>
        </p:nvSpPr>
        <p:spPr>
          <a:xfrm>
            <a:off x="3143240" y="5143512"/>
            <a:ext cx="207167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dirty="0" smtClean="0"/>
              <a:t>הודעת מורה</a:t>
            </a:r>
            <a:endParaRPr lang="he-IL" dirty="0"/>
          </a:p>
        </p:txBody>
      </p:sp>
      <p:sp>
        <p:nvSpPr>
          <p:cNvPr id="38" name="TextBox 37"/>
          <p:cNvSpPr txBox="1"/>
          <p:nvPr/>
        </p:nvSpPr>
        <p:spPr>
          <a:xfrm>
            <a:off x="6215074" y="4143380"/>
            <a:ext cx="207167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dirty="0" smtClean="0"/>
              <a:t>הודעת הורה</a:t>
            </a:r>
            <a:endParaRPr lang="he-IL" dirty="0"/>
          </a:p>
        </p:txBody>
      </p:sp>
      <p:sp>
        <p:nvSpPr>
          <p:cNvPr id="39" name="TextBox 38"/>
          <p:cNvSpPr txBox="1"/>
          <p:nvPr/>
        </p:nvSpPr>
        <p:spPr>
          <a:xfrm>
            <a:off x="4929190" y="2500306"/>
            <a:ext cx="207170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dirty="0" smtClean="0"/>
              <a:t>תאריך</a:t>
            </a:r>
            <a:endParaRPr lang="he-IL" dirty="0"/>
          </a:p>
        </p:txBody>
      </p:sp>
      <p:sp>
        <p:nvSpPr>
          <p:cNvPr id="40" name="תרשים זרימה: חילוץ 39"/>
          <p:cNvSpPr/>
          <p:nvPr/>
        </p:nvSpPr>
        <p:spPr>
          <a:xfrm rot="5663381">
            <a:off x="8439557" y="6160447"/>
            <a:ext cx="466529" cy="311019"/>
          </a:xfrm>
          <a:prstGeom prst="flowChartExtra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1" name="תרשים זרימה: חילוץ 40"/>
          <p:cNvSpPr/>
          <p:nvPr/>
        </p:nvSpPr>
        <p:spPr>
          <a:xfrm rot="16200000">
            <a:off x="2636857" y="6221399"/>
            <a:ext cx="466529" cy="311019"/>
          </a:xfrm>
          <a:prstGeom prst="flowChartExtra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3" name="מלבן 42"/>
          <p:cNvSpPr/>
          <p:nvPr/>
        </p:nvSpPr>
        <p:spPr>
          <a:xfrm>
            <a:off x="8286776" y="2571744"/>
            <a:ext cx="500066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4" name="מלבן 43"/>
          <p:cNvSpPr/>
          <p:nvPr/>
        </p:nvSpPr>
        <p:spPr>
          <a:xfrm>
            <a:off x="7715272" y="2571744"/>
            <a:ext cx="500066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מלבן מעוגל 14"/>
          <p:cNvSpPr/>
          <p:nvPr/>
        </p:nvSpPr>
        <p:spPr>
          <a:xfrm>
            <a:off x="0" y="0"/>
            <a:ext cx="9144000" cy="8572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2" name="קבוצה 17"/>
          <p:cNvGrpSpPr/>
          <p:nvPr/>
        </p:nvGrpSpPr>
        <p:grpSpPr>
          <a:xfrm>
            <a:off x="1357290" y="35785"/>
            <a:ext cx="500034" cy="750009"/>
            <a:chOff x="5429256" y="3643314"/>
            <a:chExt cx="928694" cy="1428760"/>
          </a:xfrm>
        </p:grpSpPr>
        <p:sp>
          <p:nvSpPr>
            <p:cNvPr id="16" name="מלבן 15"/>
            <p:cNvSpPr/>
            <p:nvPr/>
          </p:nvSpPr>
          <p:spPr>
            <a:xfrm>
              <a:off x="5429256" y="4357694"/>
              <a:ext cx="928694" cy="71438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" name="משולש שווה שוקיים 16"/>
            <p:cNvSpPr/>
            <p:nvPr/>
          </p:nvSpPr>
          <p:spPr>
            <a:xfrm>
              <a:off x="5429256" y="3643314"/>
              <a:ext cx="928694" cy="714380"/>
            </a:xfrm>
            <a:prstGeom prst="triangl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cxnSp>
        <p:nvCxnSpPr>
          <p:cNvPr id="20" name="מחבר ישר 19"/>
          <p:cNvCxnSpPr/>
          <p:nvPr/>
        </p:nvCxnSpPr>
        <p:spPr>
          <a:xfrm rot="5400000">
            <a:off x="786592" y="427822"/>
            <a:ext cx="857232" cy="158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מלבן מעוגל 24"/>
          <p:cNvSpPr/>
          <p:nvPr/>
        </p:nvSpPr>
        <p:spPr>
          <a:xfrm>
            <a:off x="7572396" y="214290"/>
            <a:ext cx="1357322" cy="500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6" name="פיצוץ 2 25"/>
          <p:cNvSpPr/>
          <p:nvPr/>
        </p:nvSpPr>
        <p:spPr>
          <a:xfrm>
            <a:off x="71406" y="-24"/>
            <a:ext cx="1071570" cy="785794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7" name="TextBox 26"/>
          <p:cNvSpPr txBox="1"/>
          <p:nvPr/>
        </p:nvSpPr>
        <p:spPr>
          <a:xfrm>
            <a:off x="7643834" y="285728"/>
            <a:ext cx="121444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חיפוש דייר</a:t>
            </a:r>
            <a:endParaRPr lang="he-IL" dirty="0"/>
          </a:p>
        </p:txBody>
      </p:sp>
      <p:sp>
        <p:nvSpPr>
          <p:cNvPr id="14" name="TextBox 13"/>
          <p:cNvSpPr txBox="1"/>
          <p:nvPr/>
        </p:nvSpPr>
        <p:spPr>
          <a:xfrm>
            <a:off x="9429784" y="2714620"/>
            <a:ext cx="2071702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5400" dirty="0" smtClean="0"/>
              <a:t>הוספה</a:t>
            </a:r>
            <a:endParaRPr lang="he-IL" sz="5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מלבן מעוגל 14"/>
          <p:cNvSpPr/>
          <p:nvPr/>
        </p:nvSpPr>
        <p:spPr>
          <a:xfrm>
            <a:off x="0" y="0"/>
            <a:ext cx="9144000" cy="8572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18" name="קבוצה 17"/>
          <p:cNvGrpSpPr/>
          <p:nvPr/>
        </p:nvGrpSpPr>
        <p:grpSpPr>
          <a:xfrm>
            <a:off x="1357290" y="35785"/>
            <a:ext cx="500034" cy="750009"/>
            <a:chOff x="5429256" y="3643314"/>
            <a:chExt cx="928694" cy="1428760"/>
          </a:xfrm>
        </p:grpSpPr>
        <p:sp>
          <p:nvSpPr>
            <p:cNvPr id="16" name="מלבן 15"/>
            <p:cNvSpPr/>
            <p:nvPr/>
          </p:nvSpPr>
          <p:spPr>
            <a:xfrm>
              <a:off x="5429256" y="4357694"/>
              <a:ext cx="928694" cy="71438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" name="משולש שווה שוקיים 16"/>
            <p:cNvSpPr/>
            <p:nvPr/>
          </p:nvSpPr>
          <p:spPr>
            <a:xfrm>
              <a:off x="5429256" y="3643314"/>
              <a:ext cx="928694" cy="714380"/>
            </a:xfrm>
            <a:prstGeom prst="triangl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cxnSp>
        <p:nvCxnSpPr>
          <p:cNvPr id="20" name="מחבר ישר 19"/>
          <p:cNvCxnSpPr/>
          <p:nvPr/>
        </p:nvCxnSpPr>
        <p:spPr>
          <a:xfrm rot="5400000">
            <a:off x="786592" y="427822"/>
            <a:ext cx="857232" cy="158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מלבן מעוגל 24"/>
          <p:cNvSpPr/>
          <p:nvPr/>
        </p:nvSpPr>
        <p:spPr>
          <a:xfrm>
            <a:off x="7572396" y="214290"/>
            <a:ext cx="1357322" cy="500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6" name="פיצוץ 2 25"/>
          <p:cNvSpPr/>
          <p:nvPr/>
        </p:nvSpPr>
        <p:spPr>
          <a:xfrm>
            <a:off x="71406" y="-24"/>
            <a:ext cx="1071570" cy="785794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7" name="TextBox 26"/>
          <p:cNvSpPr txBox="1"/>
          <p:nvPr/>
        </p:nvSpPr>
        <p:spPr>
          <a:xfrm>
            <a:off x="7643834" y="285728"/>
            <a:ext cx="121444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חיפוש דייר</a:t>
            </a:r>
            <a:endParaRPr lang="he-IL" dirty="0"/>
          </a:p>
        </p:txBody>
      </p:sp>
      <p:sp>
        <p:nvSpPr>
          <p:cNvPr id="19" name="מלבן מעוגל 18"/>
          <p:cNvSpPr/>
          <p:nvPr/>
        </p:nvSpPr>
        <p:spPr>
          <a:xfrm>
            <a:off x="5500694" y="2500306"/>
            <a:ext cx="2500330" cy="142876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" name="מלבן מעוגל 20"/>
          <p:cNvSpPr/>
          <p:nvPr/>
        </p:nvSpPr>
        <p:spPr>
          <a:xfrm>
            <a:off x="2071670" y="2571744"/>
            <a:ext cx="2500330" cy="142876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2" name="TextBox 21"/>
          <p:cNvSpPr txBox="1"/>
          <p:nvPr/>
        </p:nvSpPr>
        <p:spPr>
          <a:xfrm>
            <a:off x="5929322" y="2857496"/>
            <a:ext cx="1571636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dirty="0" smtClean="0"/>
              <a:t>הוספת דייר חדש</a:t>
            </a:r>
            <a:endParaRPr lang="he-IL" dirty="0"/>
          </a:p>
        </p:txBody>
      </p:sp>
      <p:sp>
        <p:nvSpPr>
          <p:cNvPr id="23" name="TextBox 22">
            <a:hlinkClick r:id="" action="ppaction://hlinkshowjump?jump=nextslide"/>
          </p:cNvPr>
          <p:cNvSpPr txBox="1"/>
          <p:nvPr/>
        </p:nvSpPr>
        <p:spPr>
          <a:xfrm>
            <a:off x="2571736" y="2925545"/>
            <a:ext cx="1571636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dirty="0" smtClean="0"/>
              <a:t>צפייה ברשימת הדיירים</a:t>
            </a:r>
            <a:endParaRPr lang="he-I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מלבן מעוגל 14"/>
          <p:cNvSpPr/>
          <p:nvPr/>
        </p:nvSpPr>
        <p:spPr>
          <a:xfrm>
            <a:off x="0" y="0"/>
            <a:ext cx="9144000" cy="8572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2" name="קבוצה 17"/>
          <p:cNvGrpSpPr/>
          <p:nvPr/>
        </p:nvGrpSpPr>
        <p:grpSpPr>
          <a:xfrm>
            <a:off x="1357290" y="35785"/>
            <a:ext cx="500034" cy="750009"/>
            <a:chOff x="5429256" y="3643314"/>
            <a:chExt cx="928694" cy="1428760"/>
          </a:xfrm>
        </p:grpSpPr>
        <p:sp>
          <p:nvSpPr>
            <p:cNvPr id="16" name="מלבן 15"/>
            <p:cNvSpPr/>
            <p:nvPr/>
          </p:nvSpPr>
          <p:spPr>
            <a:xfrm>
              <a:off x="5429256" y="4357694"/>
              <a:ext cx="928694" cy="71438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" name="משולש שווה שוקיים 16"/>
            <p:cNvSpPr/>
            <p:nvPr/>
          </p:nvSpPr>
          <p:spPr>
            <a:xfrm>
              <a:off x="5429256" y="3643314"/>
              <a:ext cx="928694" cy="714380"/>
            </a:xfrm>
            <a:prstGeom prst="triangl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cxnSp>
        <p:nvCxnSpPr>
          <p:cNvPr id="20" name="מחבר ישר 19"/>
          <p:cNvCxnSpPr/>
          <p:nvPr/>
        </p:nvCxnSpPr>
        <p:spPr>
          <a:xfrm rot="5400000">
            <a:off x="786592" y="427822"/>
            <a:ext cx="857232" cy="158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מלבן מעוגל 24"/>
          <p:cNvSpPr/>
          <p:nvPr/>
        </p:nvSpPr>
        <p:spPr>
          <a:xfrm>
            <a:off x="7572396" y="214290"/>
            <a:ext cx="1357322" cy="500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6" name="פיצוץ 2 25"/>
          <p:cNvSpPr/>
          <p:nvPr/>
        </p:nvSpPr>
        <p:spPr>
          <a:xfrm>
            <a:off x="71406" y="-24"/>
            <a:ext cx="1071570" cy="785794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7" name="TextBox 26"/>
          <p:cNvSpPr txBox="1"/>
          <p:nvPr/>
        </p:nvSpPr>
        <p:spPr>
          <a:xfrm>
            <a:off x="7643834" y="285728"/>
            <a:ext cx="121444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חיפוש דייר</a:t>
            </a:r>
            <a:endParaRPr lang="he-IL" dirty="0"/>
          </a:p>
        </p:txBody>
      </p:sp>
      <p:sp>
        <p:nvSpPr>
          <p:cNvPr id="19" name="מלבן מעוגל 18"/>
          <p:cNvSpPr/>
          <p:nvPr/>
        </p:nvSpPr>
        <p:spPr>
          <a:xfrm>
            <a:off x="5500694" y="2500306"/>
            <a:ext cx="2500330" cy="142876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" name="מלבן מעוגל 20"/>
          <p:cNvSpPr/>
          <p:nvPr/>
        </p:nvSpPr>
        <p:spPr>
          <a:xfrm>
            <a:off x="2071670" y="2571744"/>
            <a:ext cx="2500330" cy="142876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2" name="TextBox 21"/>
          <p:cNvSpPr txBox="1"/>
          <p:nvPr/>
        </p:nvSpPr>
        <p:spPr>
          <a:xfrm>
            <a:off x="5929322" y="2857496"/>
            <a:ext cx="157163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dirty="0" smtClean="0"/>
              <a:t>מעון</a:t>
            </a:r>
            <a:endParaRPr lang="he-IL" dirty="0"/>
          </a:p>
        </p:txBody>
      </p:sp>
      <p:sp>
        <p:nvSpPr>
          <p:cNvPr id="23" name="TextBox 22">
            <a:hlinkClick r:id="" action="ppaction://hlinkshowjump?jump=nextslide"/>
          </p:cNvPr>
          <p:cNvSpPr txBox="1"/>
          <p:nvPr/>
        </p:nvSpPr>
        <p:spPr>
          <a:xfrm>
            <a:off x="2571736" y="2925545"/>
            <a:ext cx="157163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dirty="0" smtClean="0"/>
              <a:t>בית ספר</a:t>
            </a:r>
            <a:endParaRPr lang="he-I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מלבן מעוגל 14"/>
          <p:cNvSpPr/>
          <p:nvPr/>
        </p:nvSpPr>
        <p:spPr>
          <a:xfrm>
            <a:off x="0" y="0"/>
            <a:ext cx="9144000" cy="8572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2" name="קבוצה 17"/>
          <p:cNvGrpSpPr/>
          <p:nvPr/>
        </p:nvGrpSpPr>
        <p:grpSpPr>
          <a:xfrm>
            <a:off x="1357290" y="35785"/>
            <a:ext cx="500034" cy="750009"/>
            <a:chOff x="5429256" y="3643314"/>
            <a:chExt cx="928694" cy="1428760"/>
          </a:xfrm>
        </p:grpSpPr>
        <p:sp>
          <p:nvSpPr>
            <p:cNvPr id="16" name="מלבן 15"/>
            <p:cNvSpPr/>
            <p:nvPr/>
          </p:nvSpPr>
          <p:spPr>
            <a:xfrm>
              <a:off x="5429256" y="4357694"/>
              <a:ext cx="928694" cy="71438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" name="משולש שווה שוקיים 16"/>
            <p:cNvSpPr/>
            <p:nvPr/>
          </p:nvSpPr>
          <p:spPr>
            <a:xfrm>
              <a:off x="5429256" y="3643314"/>
              <a:ext cx="928694" cy="714380"/>
            </a:xfrm>
            <a:prstGeom prst="triangl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cxnSp>
        <p:nvCxnSpPr>
          <p:cNvPr id="20" name="מחבר ישר 19"/>
          <p:cNvCxnSpPr/>
          <p:nvPr/>
        </p:nvCxnSpPr>
        <p:spPr>
          <a:xfrm rot="5400000">
            <a:off x="786592" y="427822"/>
            <a:ext cx="857232" cy="158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מלבן מעוגל 24"/>
          <p:cNvSpPr/>
          <p:nvPr/>
        </p:nvSpPr>
        <p:spPr>
          <a:xfrm>
            <a:off x="7572396" y="214290"/>
            <a:ext cx="1357322" cy="500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6" name="פיצוץ 2 25"/>
          <p:cNvSpPr/>
          <p:nvPr/>
        </p:nvSpPr>
        <p:spPr>
          <a:xfrm>
            <a:off x="71406" y="-24"/>
            <a:ext cx="1071570" cy="785794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7" name="TextBox 26"/>
          <p:cNvSpPr txBox="1"/>
          <p:nvPr/>
        </p:nvSpPr>
        <p:spPr>
          <a:xfrm>
            <a:off x="7643834" y="285728"/>
            <a:ext cx="121444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חיפוש דייר</a:t>
            </a:r>
            <a:endParaRPr lang="he-IL" dirty="0"/>
          </a:p>
        </p:txBody>
      </p:sp>
      <p:sp>
        <p:nvSpPr>
          <p:cNvPr id="18" name="TextBox 17"/>
          <p:cNvSpPr txBox="1"/>
          <p:nvPr/>
        </p:nvSpPr>
        <p:spPr>
          <a:xfrm>
            <a:off x="2857488" y="1000108"/>
            <a:ext cx="4071966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2800" b="1" dirty="0" smtClean="0"/>
              <a:t>רשימת </a:t>
            </a:r>
            <a:r>
              <a:rPr lang="he-IL" sz="2800" b="1" dirty="0" smtClean="0"/>
              <a:t>בתים</a:t>
            </a:r>
            <a:endParaRPr lang="he-IL" sz="2800" b="1" dirty="0"/>
          </a:p>
        </p:txBody>
      </p:sp>
      <p:sp>
        <p:nvSpPr>
          <p:cNvPr id="19" name="מלבן מעוגל 18"/>
          <p:cNvSpPr/>
          <p:nvPr/>
        </p:nvSpPr>
        <p:spPr>
          <a:xfrm>
            <a:off x="1500166" y="2357430"/>
            <a:ext cx="1729407" cy="10715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נגה- 11</a:t>
            </a:r>
            <a:endParaRPr lang="he-IL" dirty="0"/>
          </a:p>
        </p:txBody>
      </p:sp>
      <p:sp>
        <p:nvSpPr>
          <p:cNvPr id="21" name="מלבן מעוגל 20"/>
          <p:cNvSpPr/>
          <p:nvPr/>
        </p:nvSpPr>
        <p:spPr>
          <a:xfrm>
            <a:off x="6858016" y="2357430"/>
            <a:ext cx="1729407" cy="10715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2" name="מלבן מעוגל 21"/>
          <p:cNvSpPr/>
          <p:nvPr/>
        </p:nvSpPr>
        <p:spPr>
          <a:xfrm>
            <a:off x="4143372" y="2357430"/>
            <a:ext cx="1729407" cy="10715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זהר - 8</a:t>
            </a:r>
            <a:endParaRPr lang="he-IL" dirty="0"/>
          </a:p>
        </p:txBody>
      </p:sp>
      <p:sp>
        <p:nvSpPr>
          <p:cNvPr id="23" name="מלבן מעוגל 22"/>
          <p:cNvSpPr/>
          <p:nvPr/>
        </p:nvSpPr>
        <p:spPr>
          <a:xfrm>
            <a:off x="1500166" y="4786322"/>
            <a:ext cx="1729407" cy="10715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סיעודי</a:t>
            </a:r>
            <a:endParaRPr lang="he-IL" dirty="0"/>
          </a:p>
        </p:txBody>
      </p:sp>
      <p:sp>
        <p:nvSpPr>
          <p:cNvPr id="24" name="מלבן מעוגל 23"/>
          <p:cNvSpPr/>
          <p:nvPr/>
        </p:nvSpPr>
        <p:spPr>
          <a:xfrm>
            <a:off x="4199915" y="4786322"/>
            <a:ext cx="1729407" cy="10715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8" name="מלבן מעוגל 27"/>
          <p:cNvSpPr/>
          <p:nvPr/>
        </p:nvSpPr>
        <p:spPr>
          <a:xfrm>
            <a:off x="6858016" y="4786322"/>
            <a:ext cx="1729407" cy="10715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9" name="TextBox 28"/>
          <p:cNvSpPr txBox="1"/>
          <p:nvPr/>
        </p:nvSpPr>
        <p:spPr>
          <a:xfrm>
            <a:off x="6572264" y="2702478"/>
            <a:ext cx="214314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dirty="0" smtClean="0">
                <a:solidFill>
                  <a:schemeClr val="bg1"/>
                </a:solidFill>
              </a:rPr>
              <a:t>קשת - 9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572264" y="5143512"/>
            <a:ext cx="214314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dirty="0" smtClean="0">
                <a:solidFill>
                  <a:schemeClr val="bg1"/>
                </a:solidFill>
              </a:rPr>
              <a:t>אופק  - 14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000496" y="5143512"/>
            <a:ext cx="214314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dirty="0" smtClean="0">
                <a:solidFill>
                  <a:schemeClr val="bg1"/>
                </a:solidFill>
              </a:rPr>
              <a:t>15 - שחר</a:t>
            </a:r>
            <a:endParaRPr lang="he-IL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מלבן מעוגל 14"/>
          <p:cNvSpPr/>
          <p:nvPr/>
        </p:nvSpPr>
        <p:spPr>
          <a:xfrm>
            <a:off x="0" y="0"/>
            <a:ext cx="9144000" cy="8572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2" name="קבוצה 17"/>
          <p:cNvGrpSpPr/>
          <p:nvPr/>
        </p:nvGrpSpPr>
        <p:grpSpPr>
          <a:xfrm>
            <a:off x="1357290" y="35785"/>
            <a:ext cx="500034" cy="750009"/>
            <a:chOff x="5429256" y="3643314"/>
            <a:chExt cx="928694" cy="1428760"/>
          </a:xfrm>
        </p:grpSpPr>
        <p:sp>
          <p:nvSpPr>
            <p:cNvPr id="16" name="מלבן 15"/>
            <p:cNvSpPr/>
            <p:nvPr/>
          </p:nvSpPr>
          <p:spPr>
            <a:xfrm>
              <a:off x="5429256" y="4357694"/>
              <a:ext cx="928694" cy="71438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" name="משולש שווה שוקיים 16"/>
            <p:cNvSpPr/>
            <p:nvPr/>
          </p:nvSpPr>
          <p:spPr>
            <a:xfrm>
              <a:off x="5429256" y="3643314"/>
              <a:ext cx="928694" cy="714380"/>
            </a:xfrm>
            <a:prstGeom prst="triangl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cxnSp>
        <p:nvCxnSpPr>
          <p:cNvPr id="20" name="מחבר ישר 19"/>
          <p:cNvCxnSpPr/>
          <p:nvPr/>
        </p:nvCxnSpPr>
        <p:spPr>
          <a:xfrm rot="5400000">
            <a:off x="786592" y="427822"/>
            <a:ext cx="857232" cy="158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מלבן מעוגל 24"/>
          <p:cNvSpPr/>
          <p:nvPr/>
        </p:nvSpPr>
        <p:spPr>
          <a:xfrm>
            <a:off x="7572396" y="214290"/>
            <a:ext cx="1357322" cy="500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6" name="פיצוץ 2 25"/>
          <p:cNvSpPr/>
          <p:nvPr/>
        </p:nvSpPr>
        <p:spPr>
          <a:xfrm>
            <a:off x="71406" y="-24"/>
            <a:ext cx="1071570" cy="785794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7" name="TextBox 26"/>
          <p:cNvSpPr txBox="1"/>
          <p:nvPr/>
        </p:nvSpPr>
        <p:spPr>
          <a:xfrm>
            <a:off x="7643834" y="285728"/>
            <a:ext cx="121444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חיפוש דייר</a:t>
            </a:r>
            <a:endParaRPr lang="he-IL" dirty="0"/>
          </a:p>
        </p:txBody>
      </p:sp>
      <p:sp>
        <p:nvSpPr>
          <p:cNvPr id="18" name="TextBox 17"/>
          <p:cNvSpPr txBox="1"/>
          <p:nvPr/>
        </p:nvSpPr>
        <p:spPr>
          <a:xfrm>
            <a:off x="2857488" y="1000108"/>
            <a:ext cx="4071966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2800" b="1" dirty="0" smtClean="0"/>
              <a:t>רשימת </a:t>
            </a:r>
            <a:r>
              <a:rPr lang="he-IL" sz="2800" b="1" dirty="0" smtClean="0"/>
              <a:t>קבוצות</a:t>
            </a:r>
            <a:endParaRPr lang="he-IL" sz="2800" b="1" dirty="0"/>
          </a:p>
        </p:txBody>
      </p:sp>
      <p:sp>
        <p:nvSpPr>
          <p:cNvPr id="19" name="מלבן מעוגל 18"/>
          <p:cNvSpPr/>
          <p:nvPr/>
        </p:nvSpPr>
        <p:spPr>
          <a:xfrm>
            <a:off x="5414361" y="4357694"/>
            <a:ext cx="1729407" cy="10715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קבוצה - 3</a:t>
            </a:r>
            <a:endParaRPr lang="he-IL" dirty="0"/>
          </a:p>
        </p:txBody>
      </p:sp>
      <p:sp>
        <p:nvSpPr>
          <p:cNvPr id="21" name="מלבן מעוגל 20"/>
          <p:cNvSpPr/>
          <p:nvPr/>
        </p:nvSpPr>
        <p:spPr>
          <a:xfrm>
            <a:off x="5429256" y="2357430"/>
            <a:ext cx="1729407" cy="10715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2" name="מלבן מעוגל 21"/>
          <p:cNvSpPr/>
          <p:nvPr/>
        </p:nvSpPr>
        <p:spPr>
          <a:xfrm>
            <a:off x="2357422" y="2357430"/>
            <a:ext cx="1729407" cy="10715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קבוצה - 2</a:t>
            </a:r>
            <a:endParaRPr lang="he-IL" dirty="0"/>
          </a:p>
        </p:txBody>
      </p:sp>
      <p:sp>
        <p:nvSpPr>
          <p:cNvPr id="28" name="מלבן מעוגל 27"/>
          <p:cNvSpPr/>
          <p:nvPr/>
        </p:nvSpPr>
        <p:spPr>
          <a:xfrm>
            <a:off x="2342527" y="4357694"/>
            <a:ext cx="1729407" cy="10715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9" name="TextBox 28"/>
          <p:cNvSpPr txBox="1"/>
          <p:nvPr/>
        </p:nvSpPr>
        <p:spPr>
          <a:xfrm>
            <a:off x="5143504" y="2702478"/>
            <a:ext cx="214314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dirty="0" smtClean="0">
                <a:solidFill>
                  <a:schemeClr val="bg1"/>
                </a:solidFill>
              </a:rPr>
              <a:t>קבוצה - 1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928794" y="4714884"/>
            <a:ext cx="214314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dirty="0" smtClean="0">
                <a:solidFill>
                  <a:schemeClr val="bg1"/>
                </a:solidFill>
              </a:rPr>
              <a:t>קבוצה - 4</a:t>
            </a:r>
            <a:endParaRPr lang="he-IL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מלבן מעוגל 14"/>
          <p:cNvSpPr/>
          <p:nvPr/>
        </p:nvSpPr>
        <p:spPr>
          <a:xfrm>
            <a:off x="0" y="0"/>
            <a:ext cx="9144000" cy="8572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2" name="קבוצה 17"/>
          <p:cNvGrpSpPr/>
          <p:nvPr/>
        </p:nvGrpSpPr>
        <p:grpSpPr>
          <a:xfrm>
            <a:off x="1357290" y="35785"/>
            <a:ext cx="500034" cy="750009"/>
            <a:chOff x="5429256" y="3643314"/>
            <a:chExt cx="928694" cy="1428760"/>
          </a:xfrm>
        </p:grpSpPr>
        <p:sp>
          <p:nvSpPr>
            <p:cNvPr id="16" name="מלבן 15"/>
            <p:cNvSpPr/>
            <p:nvPr/>
          </p:nvSpPr>
          <p:spPr>
            <a:xfrm>
              <a:off x="5429256" y="4357694"/>
              <a:ext cx="928694" cy="71438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" name="משולש שווה שוקיים 16"/>
            <p:cNvSpPr/>
            <p:nvPr/>
          </p:nvSpPr>
          <p:spPr>
            <a:xfrm>
              <a:off x="5429256" y="3643314"/>
              <a:ext cx="928694" cy="714380"/>
            </a:xfrm>
            <a:prstGeom prst="triangl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cxnSp>
        <p:nvCxnSpPr>
          <p:cNvPr id="20" name="מחבר ישר 19"/>
          <p:cNvCxnSpPr/>
          <p:nvPr/>
        </p:nvCxnSpPr>
        <p:spPr>
          <a:xfrm rot="5400000">
            <a:off x="786592" y="427822"/>
            <a:ext cx="857232" cy="158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מלבן מעוגל 24"/>
          <p:cNvSpPr/>
          <p:nvPr/>
        </p:nvSpPr>
        <p:spPr>
          <a:xfrm>
            <a:off x="7572396" y="214290"/>
            <a:ext cx="1357322" cy="500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6" name="פיצוץ 2 25"/>
          <p:cNvSpPr/>
          <p:nvPr/>
        </p:nvSpPr>
        <p:spPr>
          <a:xfrm>
            <a:off x="71406" y="-24"/>
            <a:ext cx="1071570" cy="785794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7" name="TextBox 26"/>
          <p:cNvSpPr txBox="1"/>
          <p:nvPr/>
        </p:nvSpPr>
        <p:spPr>
          <a:xfrm>
            <a:off x="7643834" y="285728"/>
            <a:ext cx="121444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חיפוש דייר</a:t>
            </a:r>
            <a:endParaRPr lang="he-IL" dirty="0"/>
          </a:p>
        </p:txBody>
      </p:sp>
      <p:sp>
        <p:nvSpPr>
          <p:cNvPr id="18" name="TextBox 17"/>
          <p:cNvSpPr txBox="1"/>
          <p:nvPr/>
        </p:nvSpPr>
        <p:spPr>
          <a:xfrm>
            <a:off x="2857488" y="1000108"/>
            <a:ext cx="4071966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2800" b="1" dirty="0" smtClean="0"/>
              <a:t>זהר - 8</a:t>
            </a:r>
            <a:endParaRPr lang="he-IL" sz="2800" b="1" dirty="0"/>
          </a:p>
        </p:txBody>
      </p:sp>
      <p:grpSp>
        <p:nvGrpSpPr>
          <p:cNvPr id="44" name="קבוצה 43"/>
          <p:cNvGrpSpPr/>
          <p:nvPr/>
        </p:nvGrpSpPr>
        <p:grpSpPr>
          <a:xfrm>
            <a:off x="1824266" y="1773783"/>
            <a:ext cx="1533288" cy="1869531"/>
            <a:chOff x="1538514" y="2285991"/>
            <a:chExt cx="1533288" cy="1869531"/>
          </a:xfrm>
        </p:grpSpPr>
        <p:grpSp>
          <p:nvGrpSpPr>
            <p:cNvPr id="30" name="קבוצה 29"/>
            <p:cNvGrpSpPr/>
            <p:nvPr/>
          </p:nvGrpSpPr>
          <p:grpSpPr>
            <a:xfrm>
              <a:off x="1538514" y="2285991"/>
              <a:ext cx="1533288" cy="1400637"/>
              <a:chOff x="2143108" y="2500305"/>
              <a:chExt cx="2000264" cy="1857388"/>
            </a:xfrm>
          </p:grpSpPr>
          <p:sp>
            <p:nvSpPr>
              <p:cNvPr id="31" name="אליפסה 30"/>
              <p:cNvSpPr/>
              <p:nvPr/>
            </p:nvSpPr>
            <p:spPr>
              <a:xfrm>
                <a:off x="2143108" y="2500305"/>
                <a:ext cx="2000264" cy="1857388"/>
              </a:xfrm>
              <a:prstGeom prst="ellipse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2" name="TextBox 31">
                <a:hlinkClick r:id="" action="ppaction://hlinkshowjump?jump=nextslide"/>
              </p:cNvPr>
              <p:cNvSpPr txBox="1"/>
              <p:nvPr/>
            </p:nvSpPr>
            <p:spPr>
              <a:xfrm>
                <a:off x="2357422" y="3139859"/>
                <a:ext cx="1571636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he-IL" dirty="0" smtClean="0"/>
                  <a:t>תמונה</a:t>
                </a:r>
                <a:endParaRPr lang="he-IL" dirty="0"/>
              </a:p>
            </p:txBody>
          </p:sp>
        </p:grpSp>
        <p:sp>
          <p:nvSpPr>
            <p:cNvPr id="43" name="TextBox 42"/>
            <p:cNvSpPr txBox="1"/>
            <p:nvPr/>
          </p:nvSpPr>
          <p:spPr>
            <a:xfrm>
              <a:off x="1714480" y="3786190"/>
              <a:ext cx="1214446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dirty="0" smtClean="0"/>
                <a:t>שם הדייר</a:t>
              </a:r>
              <a:endParaRPr lang="he-IL" dirty="0"/>
            </a:p>
          </p:txBody>
        </p:sp>
      </p:grpSp>
      <p:grpSp>
        <p:nvGrpSpPr>
          <p:cNvPr id="45" name="קבוצה 44"/>
          <p:cNvGrpSpPr/>
          <p:nvPr/>
        </p:nvGrpSpPr>
        <p:grpSpPr>
          <a:xfrm>
            <a:off x="3895968" y="1714488"/>
            <a:ext cx="1533288" cy="1869531"/>
            <a:chOff x="1538514" y="2285991"/>
            <a:chExt cx="1533288" cy="1869531"/>
          </a:xfrm>
        </p:grpSpPr>
        <p:grpSp>
          <p:nvGrpSpPr>
            <p:cNvPr id="46" name="קבוצה 29"/>
            <p:cNvGrpSpPr/>
            <p:nvPr/>
          </p:nvGrpSpPr>
          <p:grpSpPr>
            <a:xfrm>
              <a:off x="1538514" y="2285991"/>
              <a:ext cx="1533288" cy="1400637"/>
              <a:chOff x="2143108" y="2500305"/>
              <a:chExt cx="2000264" cy="1857388"/>
            </a:xfrm>
          </p:grpSpPr>
          <p:sp>
            <p:nvSpPr>
              <p:cNvPr id="48" name="אליפסה 47"/>
              <p:cNvSpPr/>
              <p:nvPr/>
            </p:nvSpPr>
            <p:spPr>
              <a:xfrm>
                <a:off x="2143108" y="2500305"/>
                <a:ext cx="2000264" cy="1857388"/>
              </a:xfrm>
              <a:prstGeom prst="ellipse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9" name="TextBox 48">
                <a:hlinkClick r:id="" action="ppaction://hlinkshowjump?jump=nextslide"/>
              </p:cNvPr>
              <p:cNvSpPr txBox="1"/>
              <p:nvPr/>
            </p:nvSpPr>
            <p:spPr>
              <a:xfrm>
                <a:off x="2357422" y="3139859"/>
                <a:ext cx="1571636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he-IL" dirty="0" smtClean="0"/>
                  <a:t>תמונה</a:t>
                </a:r>
                <a:endParaRPr lang="he-IL" dirty="0"/>
              </a:p>
            </p:txBody>
          </p:sp>
        </p:grpSp>
        <p:sp>
          <p:nvSpPr>
            <p:cNvPr id="47" name="TextBox 46"/>
            <p:cNvSpPr txBox="1"/>
            <p:nvPr/>
          </p:nvSpPr>
          <p:spPr>
            <a:xfrm>
              <a:off x="1714480" y="3786190"/>
              <a:ext cx="1214446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dirty="0" smtClean="0"/>
                <a:t>שם הדייר</a:t>
              </a:r>
              <a:endParaRPr lang="he-IL" dirty="0"/>
            </a:p>
          </p:txBody>
        </p:sp>
      </p:grpSp>
      <p:grpSp>
        <p:nvGrpSpPr>
          <p:cNvPr id="50" name="קבוצה 49"/>
          <p:cNvGrpSpPr/>
          <p:nvPr/>
        </p:nvGrpSpPr>
        <p:grpSpPr>
          <a:xfrm>
            <a:off x="6110546" y="1714488"/>
            <a:ext cx="1533288" cy="1869531"/>
            <a:chOff x="1538514" y="2285991"/>
            <a:chExt cx="1533288" cy="1869531"/>
          </a:xfrm>
        </p:grpSpPr>
        <p:grpSp>
          <p:nvGrpSpPr>
            <p:cNvPr id="51" name="קבוצה 29"/>
            <p:cNvGrpSpPr/>
            <p:nvPr/>
          </p:nvGrpSpPr>
          <p:grpSpPr>
            <a:xfrm>
              <a:off x="1538514" y="2285991"/>
              <a:ext cx="1533288" cy="1400637"/>
              <a:chOff x="2143108" y="2500305"/>
              <a:chExt cx="2000264" cy="1857388"/>
            </a:xfrm>
          </p:grpSpPr>
          <p:sp>
            <p:nvSpPr>
              <p:cNvPr id="53" name="אליפסה 52"/>
              <p:cNvSpPr/>
              <p:nvPr/>
            </p:nvSpPr>
            <p:spPr>
              <a:xfrm>
                <a:off x="2143108" y="2500305"/>
                <a:ext cx="2000264" cy="1857388"/>
              </a:xfrm>
              <a:prstGeom prst="ellipse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4" name="TextBox 53">
                <a:hlinkClick r:id="" action="ppaction://hlinkshowjump?jump=nextslide"/>
              </p:cNvPr>
              <p:cNvSpPr txBox="1"/>
              <p:nvPr/>
            </p:nvSpPr>
            <p:spPr>
              <a:xfrm>
                <a:off x="2357422" y="3139859"/>
                <a:ext cx="1571636" cy="48977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he-IL" dirty="0" smtClean="0">
                    <a:hlinkClick r:id="" action="ppaction://hlinkshowjump?jump=nextslide"/>
                  </a:rPr>
                  <a:t>תמונה</a:t>
                </a:r>
                <a:endParaRPr lang="he-IL" dirty="0"/>
              </a:p>
            </p:txBody>
          </p:sp>
        </p:grpSp>
        <p:sp>
          <p:nvSpPr>
            <p:cNvPr id="52" name="TextBox 51"/>
            <p:cNvSpPr txBox="1"/>
            <p:nvPr/>
          </p:nvSpPr>
          <p:spPr>
            <a:xfrm>
              <a:off x="1714480" y="3786190"/>
              <a:ext cx="1214446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dirty="0" smtClean="0"/>
                <a:t>שם הדייר</a:t>
              </a:r>
              <a:endParaRPr lang="he-IL" dirty="0"/>
            </a:p>
          </p:txBody>
        </p:sp>
      </p:grpSp>
      <p:grpSp>
        <p:nvGrpSpPr>
          <p:cNvPr id="55" name="קבוצה 54"/>
          <p:cNvGrpSpPr/>
          <p:nvPr/>
        </p:nvGrpSpPr>
        <p:grpSpPr>
          <a:xfrm>
            <a:off x="1785918" y="4274113"/>
            <a:ext cx="1533288" cy="1869531"/>
            <a:chOff x="1538514" y="2285991"/>
            <a:chExt cx="1533288" cy="1869531"/>
          </a:xfrm>
        </p:grpSpPr>
        <p:grpSp>
          <p:nvGrpSpPr>
            <p:cNvPr id="56" name="קבוצה 29"/>
            <p:cNvGrpSpPr/>
            <p:nvPr/>
          </p:nvGrpSpPr>
          <p:grpSpPr>
            <a:xfrm>
              <a:off x="1538514" y="2285991"/>
              <a:ext cx="1533288" cy="1400637"/>
              <a:chOff x="2143108" y="2500305"/>
              <a:chExt cx="2000264" cy="1857388"/>
            </a:xfrm>
          </p:grpSpPr>
          <p:sp>
            <p:nvSpPr>
              <p:cNvPr id="58" name="אליפסה 57"/>
              <p:cNvSpPr/>
              <p:nvPr/>
            </p:nvSpPr>
            <p:spPr>
              <a:xfrm>
                <a:off x="2143108" y="2500305"/>
                <a:ext cx="2000264" cy="1857388"/>
              </a:xfrm>
              <a:prstGeom prst="ellipse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9" name="TextBox 58">
                <a:hlinkClick r:id="" action="ppaction://hlinkshowjump?jump=nextslide"/>
              </p:cNvPr>
              <p:cNvSpPr txBox="1"/>
              <p:nvPr/>
            </p:nvSpPr>
            <p:spPr>
              <a:xfrm>
                <a:off x="2357422" y="3139859"/>
                <a:ext cx="1571636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he-IL" dirty="0" smtClean="0"/>
                  <a:t>תמונה</a:t>
                </a:r>
                <a:endParaRPr lang="he-IL" dirty="0"/>
              </a:p>
            </p:txBody>
          </p:sp>
        </p:grpSp>
        <p:sp>
          <p:nvSpPr>
            <p:cNvPr id="57" name="TextBox 56"/>
            <p:cNvSpPr txBox="1"/>
            <p:nvPr/>
          </p:nvSpPr>
          <p:spPr>
            <a:xfrm>
              <a:off x="1714480" y="3786190"/>
              <a:ext cx="1214446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dirty="0" smtClean="0"/>
                <a:t>שם הדייר</a:t>
              </a:r>
              <a:endParaRPr lang="he-IL" dirty="0"/>
            </a:p>
          </p:txBody>
        </p:sp>
      </p:grpSp>
      <p:grpSp>
        <p:nvGrpSpPr>
          <p:cNvPr id="60" name="קבוצה 59"/>
          <p:cNvGrpSpPr/>
          <p:nvPr/>
        </p:nvGrpSpPr>
        <p:grpSpPr>
          <a:xfrm>
            <a:off x="3857620" y="4214818"/>
            <a:ext cx="1533288" cy="1869531"/>
            <a:chOff x="1538514" y="2285991"/>
            <a:chExt cx="1533288" cy="1869531"/>
          </a:xfrm>
        </p:grpSpPr>
        <p:grpSp>
          <p:nvGrpSpPr>
            <p:cNvPr id="61" name="קבוצה 29"/>
            <p:cNvGrpSpPr/>
            <p:nvPr/>
          </p:nvGrpSpPr>
          <p:grpSpPr>
            <a:xfrm>
              <a:off x="1538514" y="2285991"/>
              <a:ext cx="1533288" cy="1400637"/>
              <a:chOff x="2143108" y="2500305"/>
              <a:chExt cx="2000264" cy="1857388"/>
            </a:xfrm>
          </p:grpSpPr>
          <p:sp>
            <p:nvSpPr>
              <p:cNvPr id="63" name="אליפסה 62"/>
              <p:cNvSpPr/>
              <p:nvPr/>
            </p:nvSpPr>
            <p:spPr>
              <a:xfrm>
                <a:off x="2143108" y="2500305"/>
                <a:ext cx="2000264" cy="1857388"/>
              </a:xfrm>
              <a:prstGeom prst="ellipse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4" name="TextBox 63">
                <a:hlinkClick r:id="" action="ppaction://hlinkshowjump?jump=nextslide"/>
              </p:cNvPr>
              <p:cNvSpPr txBox="1"/>
              <p:nvPr/>
            </p:nvSpPr>
            <p:spPr>
              <a:xfrm>
                <a:off x="2357422" y="3139859"/>
                <a:ext cx="1571636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he-IL" dirty="0" smtClean="0"/>
                  <a:t>תמונה</a:t>
                </a:r>
                <a:endParaRPr lang="he-IL" dirty="0"/>
              </a:p>
            </p:txBody>
          </p:sp>
        </p:grpSp>
        <p:sp>
          <p:nvSpPr>
            <p:cNvPr id="62" name="TextBox 61"/>
            <p:cNvSpPr txBox="1"/>
            <p:nvPr/>
          </p:nvSpPr>
          <p:spPr>
            <a:xfrm>
              <a:off x="1714480" y="3786190"/>
              <a:ext cx="1214446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dirty="0" smtClean="0"/>
                <a:t>שם הדייר</a:t>
              </a:r>
              <a:endParaRPr lang="he-IL" dirty="0"/>
            </a:p>
          </p:txBody>
        </p:sp>
      </p:grpSp>
      <p:grpSp>
        <p:nvGrpSpPr>
          <p:cNvPr id="65" name="קבוצה 64"/>
          <p:cNvGrpSpPr/>
          <p:nvPr/>
        </p:nvGrpSpPr>
        <p:grpSpPr>
          <a:xfrm>
            <a:off x="6072198" y="4214818"/>
            <a:ext cx="1533288" cy="1869531"/>
            <a:chOff x="1538514" y="2285991"/>
            <a:chExt cx="1533288" cy="1869531"/>
          </a:xfrm>
        </p:grpSpPr>
        <p:grpSp>
          <p:nvGrpSpPr>
            <p:cNvPr id="66" name="קבוצה 29"/>
            <p:cNvGrpSpPr/>
            <p:nvPr/>
          </p:nvGrpSpPr>
          <p:grpSpPr>
            <a:xfrm>
              <a:off x="1538514" y="2285991"/>
              <a:ext cx="1533288" cy="1400637"/>
              <a:chOff x="2143108" y="2500305"/>
              <a:chExt cx="2000264" cy="1857388"/>
            </a:xfrm>
          </p:grpSpPr>
          <p:sp>
            <p:nvSpPr>
              <p:cNvPr id="68" name="אליפסה 67"/>
              <p:cNvSpPr/>
              <p:nvPr/>
            </p:nvSpPr>
            <p:spPr>
              <a:xfrm>
                <a:off x="2143108" y="2500305"/>
                <a:ext cx="2000264" cy="1857388"/>
              </a:xfrm>
              <a:prstGeom prst="ellipse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9" name="TextBox 68">
                <a:hlinkClick r:id="" action="ppaction://hlinkshowjump?jump=nextslide"/>
              </p:cNvPr>
              <p:cNvSpPr txBox="1"/>
              <p:nvPr/>
            </p:nvSpPr>
            <p:spPr>
              <a:xfrm>
                <a:off x="2357422" y="3139859"/>
                <a:ext cx="1571636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he-IL" dirty="0" smtClean="0"/>
                  <a:t>תמונה</a:t>
                </a:r>
                <a:endParaRPr lang="he-IL" dirty="0"/>
              </a:p>
            </p:txBody>
          </p:sp>
        </p:grpSp>
        <p:sp>
          <p:nvSpPr>
            <p:cNvPr id="67" name="TextBox 66"/>
            <p:cNvSpPr txBox="1"/>
            <p:nvPr/>
          </p:nvSpPr>
          <p:spPr>
            <a:xfrm>
              <a:off x="1714480" y="3786190"/>
              <a:ext cx="1214446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dirty="0" smtClean="0"/>
                <a:t>שם הדייר</a:t>
              </a:r>
              <a:endParaRPr lang="he-IL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קבוצה 40"/>
          <p:cNvGrpSpPr/>
          <p:nvPr/>
        </p:nvGrpSpPr>
        <p:grpSpPr>
          <a:xfrm>
            <a:off x="0" y="1928802"/>
            <a:ext cx="2714644" cy="1460719"/>
            <a:chOff x="-71470" y="1000108"/>
            <a:chExt cx="2714644" cy="1460719"/>
          </a:xfrm>
        </p:grpSpPr>
        <p:sp>
          <p:nvSpPr>
            <p:cNvPr id="4" name="מלבן מעוגל 3"/>
            <p:cNvSpPr/>
            <p:nvPr/>
          </p:nvSpPr>
          <p:spPr>
            <a:xfrm>
              <a:off x="71406" y="1000108"/>
              <a:ext cx="2357454" cy="146071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-71470" y="1500174"/>
              <a:ext cx="2714644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he-IL" dirty="0" smtClean="0"/>
                <a:t>תמונה</a:t>
              </a:r>
              <a:endParaRPr lang="he-IL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5715008" y="1928802"/>
            <a:ext cx="314327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2800" dirty="0" smtClean="0"/>
              <a:t>שם הדייר</a:t>
            </a:r>
            <a:endParaRPr lang="he-IL" sz="2800" dirty="0"/>
          </a:p>
        </p:txBody>
      </p:sp>
      <p:sp>
        <p:nvSpPr>
          <p:cNvPr id="14" name="מלבן 13"/>
          <p:cNvSpPr/>
          <p:nvPr/>
        </p:nvSpPr>
        <p:spPr>
          <a:xfrm>
            <a:off x="2928926" y="2143116"/>
            <a:ext cx="928694" cy="21431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עריכה</a:t>
            </a:r>
            <a:endParaRPr lang="he-IL" dirty="0"/>
          </a:p>
        </p:txBody>
      </p:sp>
      <p:sp>
        <p:nvSpPr>
          <p:cNvPr id="15" name="מלבן מעוגל 14"/>
          <p:cNvSpPr/>
          <p:nvPr/>
        </p:nvSpPr>
        <p:spPr>
          <a:xfrm>
            <a:off x="0" y="0"/>
            <a:ext cx="9144000" cy="8572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3" name="קבוצה 17"/>
          <p:cNvGrpSpPr/>
          <p:nvPr/>
        </p:nvGrpSpPr>
        <p:grpSpPr>
          <a:xfrm>
            <a:off x="1357290" y="35785"/>
            <a:ext cx="500034" cy="750009"/>
            <a:chOff x="5429256" y="3643314"/>
            <a:chExt cx="928694" cy="1428760"/>
          </a:xfrm>
        </p:grpSpPr>
        <p:sp>
          <p:nvSpPr>
            <p:cNvPr id="16" name="מלבן 15"/>
            <p:cNvSpPr/>
            <p:nvPr/>
          </p:nvSpPr>
          <p:spPr>
            <a:xfrm>
              <a:off x="5429256" y="4357694"/>
              <a:ext cx="928694" cy="71438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" name="משולש שווה שוקיים 16"/>
            <p:cNvSpPr/>
            <p:nvPr/>
          </p:nvSpPr>
          <p:spPr>
            <a:xfrm>
              <a:off x="5429256" y="3643314"/>
              <a:ext cx="928694" cy="714380"/>
            </a:xfrm>
            <a:prstGeom prst="triangl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cxnSp>
        <p:nvCxnSpPr>
          <p:cNvPr id="20" name="מחבר ישר 19"/>
          <p:cNvCxnSpPr/>
          <p:nvPr/>
        </p:nvCxnSpPr>
        <p:spPr>
          <a:xfrm rot="5400000">
            <a:off x="786592" y="427822"/>
            <a:ext cx="857232" cy="158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מלבן מעוגל 24"/>
          <p:cNvSpPr/>
          <p:nvPr/>
        </p:nvSpPr>
        <p:spPr>
          <a:xfrm>
            <a:off x="7572396" y="214290"/>
            <a:ext cx="1357322" cy="500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6" name="פיצוץ 2 25"/>
          <p:cNvSpPr/>
          <p:nvPr/>
        </p:nvSpPr>
        <p:spPr>
          <a:xfrm>
            <a:off x="71406" y="-24"/>
            <a:ext cx="1071570" cy="785794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7" name="TextBox 26"/>
          <p:cNvSpPr txBox="1"/>
          <p:nvPr/>
        </p:nvSpPr>
        <p:spPr>
          <a:xfrm>
            <a:off x="7643834" y="285728"/>
            <a:ext cx="121444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חיפוש דייר</a:t>
            </a:r>
            <a:endParaRPr lang="he-IL" dirty="0"/>
          </a:p>
        </p:txBody>
      </p:sp>
      <p:cxnSp>
        <p:nvCxnSpPr>
          <p:cNvPr id="34" name="מחבר ישר 33"/>
          <p:cNvCxnSpPr/>
          <p:nvPr/>
        </p:nvCxnSpPr>
        <p:spPr>
          <a:xfrm>
            <a:off x="0" y="1785926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מלבן מעוגל 34"/>
          <p:cNvSpPr/>
          <p:nvPr/>
        </p:nvSpPr>
        <p:spPr>
          <a:xfrm>
            <a:off x="1643042" y="928670"/>
            <a:ext cx="1357322" cy="571504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מה אני אוהב לעשות?</a:t>
            </a:r>
            <a:endParaRPr lang="he-IL" dirty="0"/>
          </a:p>
        </p:txBody>
      </p:sp>
      <p:sp>
        <p:nvSpPr>
          <p:cNvPr id="36" name="מלבן מעוגל 35"/>
          <p:cNvSpPr/>
          <p:nvPr/>
        </p:nvSpPr>
        <p:spPr>
          <a:xfrm>
            <a:off x="3143240" y="928670"/>
            <a:ext cx="1357322" cy="571504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מטרות קידום</a:t>
            </a:r>
            <a:endParaRPr lang="he-IL" dirty="0"/>
          </a:p>
        </p:txBody>
      </p:sp>
      <p:sp>
        <p:nvSpPr>
          <p:cNvPr id="38" name="מלבן מעוגל 37"/>
          <p:cNvSpPr/>
          <p:nvPr/>
        </p:nvSpPr>
        <p:spPr>
          <a:xfrm>
            <a:off x="6143636" y="928670"/>
            <a:ext cx="1357322" cy="571504"/>
          </a:xfrm>
          <a:prstGeom prst="roundRect">
            <a:avLst/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הערכה תפקודית</a:t>
            </a:r>
            <a:endParaRPr lang="he-IL" dirty="0"/>
          </a:p>
        </p:txBody>
      </p:sp>
      <p:sp>
        <p:nvSpPr>
          <p:cNvPr id="48" name="מלבן מעוגל 47">
            <a:hlinkClick r:id="" action="ppaction://hlinkshowjump?jump=nextslide"/>
          </p:cNvPr>
          <p:cNvSpPr/>
          <p:nvPr/>
        </p:nvSpPr>
        <p:spPr>
          <a:xfrm>
            <a:off x="4643438" y="928670"/>
            <a:ext cx="1357322" cy="571504"/>
          </a:xfrm>
          <a:prstGeom prst="roundRect">
            <a:avLst/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400" dirty="0" smtClean="0">
                <a:solidFill>
                  <a:schemeClr val="bg1"/>
                </a:solidFill>
              </a:rPr>
              <a:t>כיצד להגן עליי </a:t>
            </a:r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32" name="מלבן 31"/>
          <p:cNvSpPr/>
          <p:nvPr/>
        </p:nvSpPr>
        <p:spPr>
          <a:xfrm>
            <a:off x="214282" y="3571876"/>
            <a:ext cx="1357322" cy="21431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עריכת תמונה</a:t>
            </a:r>
            <a:endParaRPr lang="he-IL" dirty="0"/>
          </a:p>
        </p:txBody>
      </p:sp>
      <p:sp>
        <p:nvSpPr>
          <p:cNvPr id="33" name="TextBox 32"/>
          <p:cNvSpPr txBox="1"/>
          <p:nvPr/>
        </p:nvSpPr>
        <p:spPr>
          <a:xfrm>
            <a:off x="10596981" y="500042"/>
            <a:ext cx="1016625" cy="70788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4000" dirty="0" smtClean="0"/>
              <a:t>מעון</a:t>
            </a:r>
            <a:endParaRPr lang="he-IL" sz="4000" dirty="0"/>
          </a:p>
        </p:txBody>
      </p:sp>
      <p:sp>
        <p:nvSpPr>
          <p:cNvPr id="49" name="מלבן מעוגל 48"/>
          <p:cNvSpPr/>
          <p:nvPr/>
        </p:nvSpPr>
        <p:spPr>
          <a:xfrm>
            <a:off x="142844" y="915399"/>
            <a:ext cx="1357322" cy="571504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גלריה</a:t>
            </a:r>
            <a:endParaRPr lang="he-IL" dirty="0"/>
          </a:p>
        </p:txBody>
      </p:sp>
      <p:sp>
        <p:nvSpPr>
          <p:cNvPr id="53" name="מלבן מעוגל 52"/>
          <p:cNvSpPr/>
          <p:nvPr/>
        </p:nvSpPr>
        <p:spPr>
          <a:xfrm>
            <a:off x="7643834" y="928670"/>
            <a:ext cx="1357322" cy="571504"/>
          </a:xfrm>
          <a:prstGeom prst="roundRect">
            <a:avLst/>
          </a:prstGeom>
          <a:solidFill>
            <a:srgbClr val="00B0F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פרטים אישיים</a:t>
            </a:r>
            <a:endParaRPr lang="he-IL" dirty="0"/>
          </a:p>
        </p:txBody>
      </p:sp>
      <p:sp>
        <p:nvSpPr>
          <p:cNvPr id="28" name="TextBox 27"/>
          <p:cNvSpPr txBox="1"/>
          <p:nvPr/>
        </p:nvSpPr>
        <p:spPr>
          <a:xfrm>
            <a:off x="3714744" y="2845354"/>
            <a:ext cx="492922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תאריך </a:t>
            </a:r>
            <a:r>
              <a:rPr lang="he-IL" dirty="0" smtClean="0"/>
              <a:t>לידה</a:t>
            </a:r>
            <a:endParaRPr lang="he-IL" dirty="0"/>
          </a:p>
        </p:txBody>
      </p:sp>
      <p:sp>
        <p:nvSpPr>
          <p:cNvPr id="29" name="TextBox 28"/>
          <p:cNvSpPr txBox="1"/>
          <p:nvPr/>
        </p:nvSpPr>
        <p:spPr>
          <a:xfrm>
            <a:off x="6072198" y="3273982"/>
            <a:ext cx="257176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בית </a:t>
            </a:r>
            <a:r>
              <a:rPr lang="he-IL" dirty="0" err="1" smtClean="0"/>
              <a:t>– 9</a:t>
            </a:r>
            <a:r>
              <a:rPr lang="he-IL" dirty="0" smtClean="0"/>
              <a:t> </a:t>
            </a:r>
            <a:r>
              <a:rPr lang="he-IL" dirty="0" smtClean="0"/>
              <a:t>קשת (לדוגמא)</a:t>
            </a:r>
            <a:endParaRPr lang="he-IL" dirty="0"/>
          </a:p>
        </p:txBody>
      </p:sp>
      <p:sp>
        <p:nvSpPr>
          <p:cNvPr id="30" name="TextBox 29"/>
          <p:cNvSpPr txBox="1"/>
          <p:nvPr/>
        </p:nvSpPr>
        <p:spPr>
          <a:xfrm>
            <a:off x="6500826" y="3690468"/>
            <a:ext cx="214314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קבוצה </a:t>
            </a:r>
            <a:r>
              <a:rPr lang="he-IL" dirty="0" err="1" smtClean="0"/>
              <a:t>– 2</a:t>
            </a:r>
            <a:r>
              <a:rPr lang="he-IL" dirty="0" smtClean="0"/>
              <a:t> (לדוגמא)</a:t>
            </a:r>
            <a:endParaRPr lang="he-IL" dirty="0"/>
          </a:p>
        </p:txBody>
      </p:sp>
      <p:sp>
        <p:nvSpPr>
          <p:cNvPr id="31" name="TextBox 30"/>
          <p:cNvSpPr txBox="1"/>
          <p:nvPr/>
        </p:nvSpPr>
        <p:spPr>
          <a:xfrm>
            <a:off x="4929190" y="4143380"/>
            <a:ext cx="371477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סדנה תעסוקתית - </a:t>
            </a:r>
            <a:r>
              <a:rPr lang="he-IL" dirty="0" smtClean="0"/>
              <a:t>ברוש (בנים</a:t>
            </a:r>
            <a:r>
              <a:rPr lang="he-IL" dirty="0" smtClean="0"/>
              <a:t>) -לדוגמא</a:t>
            </a:r>
            <a:endParaRPr lang="he-I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קבוצה 40"/>
          <p:cNvGrpSpPr/>
          <p:nvPr/>
        </p:nvGrpSpPr>
        <p:grpSpPr>
          <a:xfrm>
            <a:off x="0" y="1928802"/>
            <a:ext cx="2714644" cy="1460719"/>
            <a:chOff x="-71470" y="1000108"/>
            <a:chExt cx="2714644" cy="1460719"/>
          </a:xfrm>
        </p:grpSpPr>
        <p:sp>
          <p:nvSpPr>
            <p:cNvPr id="4" name="מלבן מעוגל 3"/>
            <p:cNvSpPr/>
            <p:nvPr/>
          </p:nvSpPr>
          <p:spPr>
            <a:xfrm>
              <a:off x="71406" y="1000108"/>
              <a:ext cx="2357454" cy="146071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-71470" y="1500174"/>
              <a:ext cx="2714644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he-IL" dirty="0" smtClean="0"/>
                <a:t>תמונה</a:t>
              </a:r>
              <a:endParaRPr lang="he-IL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-285784" y="3429000"/>
            <a:ext cx="314327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dirty="0" smtClean="0"/>
              <a:t>שם הדייר</a:t>
            </a:r>
            <a:endParaRPr lang="he-IL" dirty="0"/>
          </a:p>
        </p:txBody>
      </p:sp>
      <p:sp>
        <p:nvSpPr>
          <p:cNvPr id="14" name="מלבן 13"/>
          <p:cNvSpPr/>
          <p:nvPr/>
        </p:nvSpPr>
        <p:spPr>
          <a:xfrm>
            <a:off x="2928926" y="2143116"/>
            <a:ext cx="928694" cy="21431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עריכה</a:t>
            </a:r>
            <a:endParaRPr lang="he-IL" dirty="0"/>
          </a:p>
        </p:txBody>
      </p:sp>
      <p:sp>
        <p:nvSpPr>
          <p:cNvPr id="15" name="מלבן מעוגל 14"/>
          <p:cNvSpPr/>
          <p:nvPr/>
        </p:nvSpPr>
        <p:spPr>
          <a:xfrm>
            <a:off x="0" y="0"/>
            <a:ext cx="9144000" cy="8572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3" name="קבוצה 17"/>
          <p:cNvGrpSpPr/>
          <p:nvPr/>
        </p:nvGrpSpPr>
        <p:grpSpPr>
          <a:xfrm>
            <a:off x="1357290" y="35785"/>
            <a:ext cx="500034" cy="750009"/>
            <a:chOff x="5429256" y="3643314"/>
            <a:chExt cx="928694" cy="1428760"/>
          </a:xfrm>
        </p:grpSpPr>
        <p:sp>
          <p:nvSpPr>
            <p:cNvPr id="16" name="מלבן 15"/>
            <p:cNvSpPr/>
            <p:nvPr/>
          </p:nvSpPr>
          <p:spPr>
            <a:xfrm>
              <a:off x="5429256" y="4357694"/>
              <a:ext cx="928694" cy="71438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" name="משולש שווה שוקיים 16"/>
            <p:cNvSpPr/>
            <p:nvPr/>
          </p:nvSpPr>
          <p:spPr>
            <a:xfrm>
              <a:off x="5429256" y="3643314"/>
              <a:ext cx="928694" cy="714380"/>
            </a:xfrm>
            <a:prstGeom prst="triangl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cxnSp>
        <p:nvCxnSpPr>
          <p:cNvPr id="20" name="מחבר ישר 19"/>
          <p:cNvCxnSpPr/>
          <p:nvPr/>
        </p:nvCxnSpPr>
        <p:spPr>
          <a:xfrm rot="5400000">
            <a:off x="786592" y="427822"/>
            <a:ext cx="857232" cy="158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מלבן מעוגל 24"/>
          <p:cNvSpPr/>
          <p:nvPr/>
        </p:nvSpPr>
        <p:spPr>
          <a:xfrm>
            <a:off x="7572396" y="214290"/>
            <a:ext cx="1357322" cy="500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6" name="פיצוץ 2 25"/>
          <p:cNvSpPr/>
          <p:nvPr/>
        </p:nvSpPr>
        <p:spPr>
          <a:xfrm>
            <a:off x="71406" y="-24"/>
            <a:ext cx="1071570" cy="785794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7" name="TextBox 26"/>
          <p:cNvSpPr txBox="1"/>
          <p:nvPr/>
        </p:nvSpPr>
        <p:spPr>
          <a:xfrm>
            <a:off x="7643834" y="285728"/>
            <a:ext cx="121444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חיפוש דייר</a:t>
            </a:r>
            <a:endParaRPr lang="he-IL" dirty="0"/>
          </a:p>
        </p:txBody>
      </p:sp>
      <p:cxnSp>
        <p:nvCxnSpPr>
          <p:cNvPr id="34" name="מחבר ישר 33"/>
          <p:cNvCxnSpPr/>
          <p:nvPr/>
        </p:nvCxnSpPr>
        <p:spPr>
          <a:xfrm>
            <a:off x="0" y="1785926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מלבן מעוגל 34"/>
          <p:cNvSpPr/>
          <p:nvPr/>
        </p:nvSpPr>
        <p:spPr>
          <a:xfrm>
            <a:off x="1643042" y="928670"/>
            <a:ext cx="1357322" cy="571504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מה אני אוהב לעשות?</a:t>
            </a:r>
            <a:endParaRPr lang="he-IL" dirty="0"/>
          </a:p>
        </p:txBody>
      </p:sp>
      <p:sp>
        <p:nvSpPr>
          <p:cNvPr id="36" name="מלבן מעוגל 35"/>
          <p:cNvSpPr/>
          <p:nvPr/>
        </p:nvSpPr>
        <p:spPr>
          <a:xfrm>
            <a:off x="3143240" y="928670"/>
            <a:ext cx="1357322" cy="571504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מטרות קידום</a:t>
            </a:r>
            <a:endParaRPr lang="he-IL" dirty="0"/>
          </a:p>
        </p:txBody>
      </p:sp>
      <p:sp>
        <p:nvSpPr>
          <p:cNvPr id="38" name="מלבן מעוגל 37"/>
          <p:cNvSpPr/>
          <p:nvPr/>
        </p:nvSpPr>
        <p:spPr>
          <a:xfrm>
            <a:off x="6143636" y="928670"/>
            <a:ext cx="1357322" cy="571504"/>
          </a:xfrm>
          <a:prstGeom prst="roundRect">
            <a:avLst/>
          </a:prstGeom>
          <a:solidFill>
            <a:srgbClr val="00B0F0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הערכה תפקודית</a:t>
            </a:r>
            <a:endParaRPr lang="he-IL" dirty="0"/>
          </a:p>
        </p:txBody>
      </p:sp>
      <p:sp>
        <p:nvSpPr>
          <p:cNvPr id="48" name="מלבן מעוגל 47">
            <a:hlinkClick r:id="" action="ppaction://hlinkshowjump?jump=nextslide"/>
          </p:cNvPr>
          <p:cNvSpPr/>
          <p:nvPr/>
        </p:nvSpPr>
        <p:spPr>
          <a:xfrm>
            <a:off x="4643438" y="928670"/>
            <a:ext cx="1357322" cy="571504"/>
          </a:xfrm>
          <a:prstGeom prst="roundRect">
            <a:avLst/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400" dirty="0" smtClean="0">
                <a:solidFill>
                  <a:schemeClr val="bg1"/>
                </a:solidFill>
              </a:rPr>
              <a:t>כיצד להגן עליי </a:t>
            </a:r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32" name="מלבן 31"/>
          <p:cNvSpPr/>
          <p:nvPr/>
        </p:nvSpPr>
        <p:spPr>
          <a:xfrm>
            <a:off x="214282" y="3857628"/>
            <a:ext cx="1000132" cy="14287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עריכה</a:t>
            </a:r>
            <a:endParaRPr lang="he-IL" dirty="0"/>
          </a:p>
        </p:txBody>
      </p:sp>
      <p:sp>
        <p:nvSpPr>
          <p:cNvPr id="33" name="TextBox 32"/>
          <p:cNvSpPr txBox="1"/>
          <p:nvPr/>
        </p:nvSpPr>
        <p:spPr>
          <a:xfrm>
            <a:off x="10596981" y="500042"/>
            <a:ext cx="1016625" cy="70788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4000" dirty="0" smtClean="0"/>
              <a:t>מעון</a:t>
            </a:r>
            <a:endParaRPr lang="he-IL" sz="4000" dirty="0"/>
          </a:p>
        </p:txBody>
      </p:sp>
      <p:sp>
        <p:nvSpPr>
          <p:cNvPr id="49" name="מלבן מעוגל 48"/>
          <p:cNvSpPr/>
          <p:nvPr/>
        </p:nvSpPr>
        <p:spPr>
          <a:xfrm>
            <a:off x="142844" y="915399"/>
            <a:ext cx="1357322" cy="571504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גלריה</a:t>
            </a:r>
            <a:endParaRPr lang="he-IL" dirty="0"/>
          </a:p>
        </p:txBody>
      </p:sp>
      <p:sp>
        <p:nvSpPr>
          <p:cNvPr id="53" name="מלבן מעוגל 52"/>
          <p:cNvSpPr/>
          <p:nvPr/>
        </p:nvSpPr>
        <p:spPr>
          <a:xfrm>
            <a:off x="7643834" y="928670"/>
            <a:ext cx="1357322" cy="571504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פרטים אישיים</a:t>
            </a:r>
            <a:endParaRPr lang="he-IL" dirty="0"/>
          </a:p>
        </p:txBody>
      </p:sp>
      <p:sp>
        <p:nvSpPr>
          <p:cNvPr id="37" name="TextBox 36"/>
          <p:cNvSpPr txBox="1"/>
          <p:nvPr/>
        </p:nvSpPr>
        <p:spPr>
          <a:xfrm>
            <a:off x="4286248" y="1928802"/>
            <a:ext cx="3000396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3200" dirty="0" smtClean="0"/>
              <a:t>הערכה תפקודית</a:t>
            </a:r>
            <a:endParaRPr lang="he-IL" sz="3200" dirty="0"/>
          </a:p>
        </p:txBody>
      </p:sp>
      <p:sp>
        <p:nvSpPr>
          <p:cNvPr id="39" name="TextBox 38"/>
          <p:cNvSpPr txBox="1"/>
          <p:nvPr/>
        </p:nvSpPr>
        <p:spPr>
          <a:xfrm>
            <a:off x="6929454" y="2643182"/>
            <a:ext cx="1857388" cy="286232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000" dirty="0" smtClean="0"/>
              <a:t>תקשורת</a:t>
            </a:r>
            <a:r>
              <a:rPr lang="he-IL" sz="2000" dirty="0" smtClean="0"/>
              <a:t/>
            </a:r>
            <a:br>
              <a:rPr lang="he-IL" sz="2000" dirty="0" smtClean="0"/>
            </a:br>
            <a:r>
              <a:rPr lang="he-IL" sz="2000" dirty="0" smtClean="0"/>
              <a:t>אכילה</a:t>
            </a:r>
            <a:br>
              <a:rPr lang="he-IL" sz="2000" dirty="0" smtClean="0"/>
            </a:br>
            <a:r>
              <a:rPr lang="he-IL" sz="2000" dirty="0" smtClean="0"/>
              <a:t>הליכה</a:t>
            </a:r>
            <a:br>
              <a:rPr lang="he-IL" sz="2000" dirty="0" smtClean="0"/>
            </a:br>
            <a:r>
              <a:rPr lang="he-IL" sz="2000" dirty="0" smtClean="0"/>
              <a:t>שתייה</a:t>
            </a:r>
            <a:br>
              <a:rPr lang="he-IL" sz="2000" dirty="0" smtClean="0"/>
            </a:br>
            <a:r>
              <a:rPr lang="he-IL" sz="2000" dirty="0" smtClean="0"/>
              <a:t>רחצה</a:t>
            </a:r>
            <a:br>
              <a:rPr lang="he-IL" sz="2000" dirty="0" smtClean="0"/>
            </a:br>
            <a:r>
              <a:rPr lang="he-IL" sz="2000" dirty="0" smtClean="0"/>
              <a:t>שירותים</a:t>
            </a:r>
            <a:r>
              <a:rPr lang="he-IL" sz="2000" dirty="0" smtClean="0"/>
              <a:t/>
            </a:r>
            <a:br>
              <a:rPr lang="he-IL" sz="2000" dirty="0" smtClean="0"/>
            </a:br>
            <a:r>
              <a:rPr lang="he-IL" sz="2000" dirty="0" smtClean="0"/>
              <a:t>לבוש</a:t>
            </a:r>
            <a:br>
              <a:rPr lang="he-IL" sz="2000" dirty="0" smtClean="0"/>
            </a:br>
            <a:r>
              <a:rPr lang="he-IL" sz="2000" dirty="0" smtClean="0"/>
              <a:t>החפצים </a:t>
            </a:r>
            <a:r>
              <a:rPr lang="he-IL" sz="2000" dirty="0" smtClean="0"/>
              <a:t>שלי</a:t>
            </a:r>
          </a:p>
          <a:p>
            <a:endParaRPr lang="he-IL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קבוצה 40"/>
          <p:cNvGrpSpPr/>
          <p:nvPr/>
        </p:nvGrpSpPr>
        <p:grpSpPr>
          <a:xfrm>
            <a:off x="0" y="1928802"/>
            <a:ext cx="2714644" cy="1460719"/>
            <a:chOff x="-71470" y="1000108"/>
            <a:chExt cx="2714644" cy="1460719"/>
          </a:xfrm>
        </p:grpSpPr>
        <p:sp>
          <p:nvSpPr>
            <p:cNvPr id="4" name="מלבן מעוגל 3"/>
            <p:cNvSpPr/>
            <p:nvPr/>
          </p:nvSpPr>
          <p:spPr>
            <a:xfrm>
              <a:off x="71406" y="1000108"/>
              <a:ext cx="2357454" cy="146071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-71470" y="1500174"/>
              <a:ext cx="2714644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he-IL" dirty="0" smtClean="0"/>
                <a:t>תמונה</a:t>
              </a:r>
              <a:endParaRPr lang="he-IL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-285784" y="3429000"/>
            <a:ext cx="314327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dirty="0" smtClean="0"/>
              <a:t>שם הדייר</a:t>
            </a:r>
            <a:endParaRPr lang="he-IL" dirty="0"/>
          </a:p>
        </p:txBody>
      </p:sp>
      <p:sp>
        <p:nvSpPr>
          <p:cNvPr id="14" name="מלבן 13"/>
          <p:cNvSpPr/>
          <p:nvPr/>
        </p:nvSpPr>
        <p:spPr>
          <a:xfrm>
            <a:off x="2928926" y="2143116"/>
            <a:ext cx="928694" cy="21431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עריכה</a:t>
            </a:r>
            <a:endParaRPr lang="he-IL" dirty="0"/>
          </a:p>
        </p:txBody>
      </p:sp>
      <p:sp>
        <p:nvSpPr>
          <p:cNvPr id="15" name="מלבן מעוגל 14"/>
          <p:cNvSpPr/>
          <p:nvPr/>
        </p:nvSpPr>
        <p:spPr>
          <a:xfrm>
            <a:off x="0" y="0"/>
            <a:ext cx="9144000" cy="8572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3" name="קבוצה 17"/>
          <p:cNvGrpSpPr/>
          <p:nvPr/>
        </p:nvGrpSpPr>
        <p:grpSpPr>
          <a:xfrm>
            <a:off x="1357290" y="35785"/>
            <a:ext cx="500034" cy="750009"/>
            <a:chOff x="5429256" y="3643314"/>
            <a:chExt cx="928694" cy="1428760"/>
          </a:xfrm>
        </p:grpSpPr>
        <p:sp>
          <p:nvSpPr>
            <p:cNvPr id="16" name="מלבן 15"/>
            <p:cNvSpPr/>
            <p:nvPr/>
          </p:nvSpPr>
          <p:spPr>
            <a:xfrm>
              <a:off x="5429256" y="4357694"/>
              <a:ext cx="928694" cy="71438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" name="משולש שווה שוקיים 16"/>
            <p:cNvSpPr/>
            <p:nvPr/>
          </p:nvSpPr>
          <p:spPr>
            <a:xfrm>
              <a:off x="5429256" y="3643314"/>
              <a:ext cx="928694" cy="714380"/>
            </a:xfrm>
            <a:prstGeom prst="triangl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cxnSp>
        <p:nvCxnSpPr>
          <p:cNvPr id="20" name="מחבר ישר 19"/>
          <p:cNvCxnSpPr/>
          <p:nvPr/>
        </p:nvCxnSpPr>
        <p:spPr>
          <a:xfrm rot="5400000">
            <a:off x="786592" y="427822"/>
            <a:ext cx="857232" cy="158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מלבן מעוגל 24"/>
          <p:cNvSpPr/>
          <p:nvPr/>
        </p:nvSpPr>
        <p:spPr>
          <a:xfrm>
            <a:off x="7572396" y="214290"/>
            <a:ext cx="1357322" cy="500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6" name="פיצוץ 2 25"/>
          <p:cNvSpPr/>
          <p:nvPr/>
        </p:nvSpPr>
        <p:spPr>
          <a:xfrm>
            <a:off x="71406" y="-24"/>
            <a:ext cx="1071570" cy="785794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7" name="TextBox 26"/>
          <p:cNvSpPr txBox="1"/>
          <p:nvPr/>
        </p:nvSpPr>
        <p:spPr>
          <a:xfrm>
            <a:off x="7643834" y="285728"/>
            <a:ext cx="121444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חיפוש דייר</a:t>
            </a:r>
            <a:endParaRPr lang="he-IL" dirty="0"/>
          </a:p>
        </p:txBody>
      </p:sp>
      <p:cxnSp>
        <p:nvCxnSpPr>
          <p:cNvPr id="34" name="מחבר ישר 33"/>
          <p:cNvCxnSpPr/>
          <p:nvPr/>
        </p:nvCxnSpPr>
        <p:spPr>
          <a:xfrm>
            <a:off x="0" y="1785926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מלבן מעוגל 34"/>
          <p:cNvSpPr/>
          <p:nvPr/>
        </p:nvSpPr>
        <p:spPr>
          <a:xfrm>
            <a:off x="1643042" y="928670"/>
            <a:ext cx="1357322" cy="571504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מה אני אוהב לעשות?</a:t>
            </a:r>
            <a:endParaRPr lang="he-IL" dirty="0"/>
          </a:p>
        </p:txBody>
      </p:sp>
      <p:sp>
        <p:nvSpPr>
          <p:cNvPr id="36" name="מלבן מעוגל 35"/>
          <p:cNvSpPr/>
          <p:nvPr/>
        </p:nvSpPr>
        <p:spPr>
          <a:xfrm>
            <a:off x="3143240" y="928670"/>
            <a:ext cx="1357322" cy="571504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מטרות קידום</a:t>
            </a:r>
            <a:endParaRPr lang="he-IL" dirty="0"/>
          </a:p>
        </p:txBody>
      </p:sp>
      <p:sp>
        <p:nvSpPr>
          <p:cNvPr id="38" name="מלבן מעוגל 37"/>
          <p:cNvSpPr/>
          <p:nvPr/>
        </p:nvSpPr>
        <p:spPr>
          <a:xfrm>
            <a:off x="6143636" y="928670"/>
            <a:ext cx="1357322" cy="571504"/>
          </a:xfrm>
          <a:prstGeom prst="roundRect">
            <a:avLst/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הערכה תפקודית</a:t>
            </a:r>
            <a:endParaRPr lang="he-IL" dirty="0"/>
          </a:p>
        </p:txBody>
      </p:sp>
      <p:sp>
        <p:nvSpPr>
          <p:cNvPr id="48" name="מלבן מעוגל 47">
            <a:hlinkClick r:id="" action="ppaction://hlinkshowjump?jump=nextslide"/>
          </p:cNvPr>
          <p:cNvSpPr/>
          <p:nvPr/>
        </p:nvSpPr>
        <p:spPr>
          <a:xfrm>
            <a:off x="4643438" y="928670"/>
            <a:ext cx="1357322" cy="571504"/>
          </a:xfrm>
          <a:prstGeom prst="roundRect">
            <a:avLst/>
          </a:prstGeom>
          <a:solidFill>
            <a:srgbClr val="00B0F0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400" dirty="0" smtClean="0">
                <a:solidFill>
                  <a:schemeClr val="bg1"/>
                </a:solidFill>
              </a:rPr>
              <a:t>כיצד להגן עליי </a:t>
            </a:r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32" name="מלבן 31"/>
          <p:cNvSpPr/>
          <p:nvPr/>
        </p:nvSpPr>
        <p:spPr>
          <a:xfrm>
            <a:off x="214282" y="3857628"/>
            <a:ext cx="1000132" cy="14287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עריכה</a:t>
            </a:r>
            <a:endParaRPr lang="he-IL" dirty="0"/>
          </a:p>
        </p:txBody>
      </p:sp>
      <p:sp>
        <p:nvSpPr>
          <p:cNvPr id="33" name="TextBox 32"/>
          <p:cNvSpPr txBox="1"/>
          <p:nvPr/>
        </p:nvSpPr>
        <p:spPr>
          <a:xfrm>
            <a:off x="10596981" y="500042"/>
            <a:ext cx="1016625" cy="70788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4000" dirty="0" smtClean="0"/>
              <a:t>מעון</a:t>
            </a:r>
            <a:endParaRPr lang="he-IL" sz="4000" dirty="0"/>
          </a:p>
        </p:txBody>
      </p:sp>
      <p:sp>
        <p:nvSpPr>
          <p:cNvPr id="49" name="מלבן מעוגל 48"/>
          <p:cNvSpPr/>
          <p:nvPr/>
        </p:nvSpPr>
        <p:spPr>
          <a:xfrm>
            <a:off x="142844" y="915399"/>
            <a:ext cx="1357322" cy="571504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גלריה</a:t>
            </a:r>
            <a:endParaRPr lang="he-IL" dirty="0"/>
          </a:p>
        </p:txBody>
      </p:sp>
      <p:sp>
        <p:nvSpPr>
          <p:cNvPr id="53" name="מלבן מעוגל 52"/>
          <p:cNvSpPr/>
          <p:nvPr/>
        </p:nvSpPr>
        <p:spPr>
          <a:xfrm>
            <a:off x="7643834" y="928670"/>
            <a:ext cx="1357322" cy="571504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פרטים אישיים</a:t>
            </a:r>
            <a:endParaRPr lang="he-IL" dirty="0"/>
          </a:p>
        </p:txBody>
      </p:sp>
      <p:sp>
        <p:nvSpPr>
          <p:cNvPr id="37" name="TextBox 36"/>
          <p:cNvSpPr txBox="1"/>
          <p:nvPr/>
        </p:nvSpPr>
        <p:spPr>
          <a:xfrm>
            <a:off x="4286248" y="1928802"/>
            <a:ext cx="3000396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3200" dirty="0" smtClean="0"/>
              <a:t>כיצד להגן עליי</a:t>
            </a:r>
            <a:endParaRPr lang="he-IL" sz="3200" dirty="0"/>
          </a:p>
        </p:txBody>
      </p:sp>
      <p:graphicFrame>
        <p:nvGraphicFramePr>
          <p:cNvPr id="28" name="טבלה 27"/>
          <p:cNvGraphicFramePr>
            <a:graphicFrameLocks noGrp="1"/>
          </p:cNvGraphicFramePr>
          <p:nvPr/>
        </p:nvGraphicFramePr>
        <p:xfrm>
          <a:off x="2857488" y="3000372"/>
          <a:ext cx="6096000" cy="741680"/>
        </p:xfrm>
        <a:graphic>
          <a:graphicData uri="http://schemas.openxmlformats.org/drawingml/2006/table">
            <a:tbl>
              <a:tblPr rtl="1" firstRow="1" bandRow="1">
                <a:tableStyleId>{F5AB1C69-6EDB-4FF4-983F-18BD219EF322}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dirty="0" smtClean="0"/>
                        <a:t>הסיכון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 smtClean="0"/>
                        <a:t>דרכי התמודדות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607</TotalTime>
  <Words>826</Words>
  <Application>Microsoft Office PowerPoint</Application>
  <PresentationFormat>‫הצגה על המסך (4:3)</PresentationFormat>
  <Paragraphs>279</Paragraphs>
  <Slides>19</Slides>
  <Notes>17</Notes>
  <HiddenSlides>0</HiddenSlides>
  <MMClips>0</MMClips>
  <ScaleCrop>false</ScaleCrop>
  <HeadingPairs>
    <vt:vector size="4" baseType="variant"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19</vt:i4>
      </vt:variant>
    </vt:vector>
  </HeadingPairs>
  <TitlesOfParts>
    <vt:vector size="20" baseType="lpstr">
      <vt:lpstr>ערכת נושא Office</vt:lpstr>
      <vt:lpstr>שקופית 1</vt:lpstr>
      <vt:lpstr>שקופית 2</vt:lpstr>
      <vt:lpstr>שקופית 3</vt:lpstr>
      <vt:lpstr>שקופית 4</vt:lpstr>
      <vt:lpstr>שקופית 5</vt:lpstr>
      <vt:lpstr>שקופית 6</vt:lpstr>
      <vt:lpstr>שקופית 7</vt:lpstr>
      <vt:lpstr>שקופית 8</vt:lpstr>
      <vt:lpstr>שקופית 9</vt:lpstr>
      <vt:lpstr>שקופית 10</vt:lpstr>
      <vt:lpstr>שקופית 11</vt:lpstr>
      <vt:lpstr>שקופית 12</vt:lpstr>
      <vt:lpstr>שקופית 13</vt:lpstr>
      <vt:lpstr>שקופית 14</vt:lpstr>
      <vt:lpstr>שקופית 15</vt:lpstr>
      <vt:lpstr>שקופית 16</vt:lpstr>
      <vt:lpstr>שקופית 17</vt:lpstr>
      <vt:lpstr>שקופית 18</vt:lpstr>
      <vt:lpstr>שקופית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שקופית 1</dc:title>
  <dc:creator>user</dc:creator>
  <cp:lastModifiedBy>user</cp:lastModifiedBy>
  <cp:revision>39</cp:revision>
  <dcterms:created xsi:type="dcterms:W3CDTF">2017-08-28T11:43:07Z</dcterms:created>
  <dcterms:modified xsi:type="dcterms:W3CDTF">2017-08-28T21:55:47Z</dcterms:modified>
</cp:coreProperties>
</file>