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60" r:id="rId5"/>
    <p:sldId id="266" r:id="rId6"/>
    <p:sldId id="261" r:id="rId7"/>
    <p:sldId id="271" r:id="rId8"/>
    <p:sldId id="272" r:id="rId9"/>
    <p:sldId id="262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002E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8T22:29:12.880" idx="2">
    <p:pos x="529" y="394"/>
    <p:text>לוגו</p:text>
  </p:cm>
  <p:cm authorId="0" dt="2017-08-28T22:31:03.361" idx="3">
    <p:pos x="2349" y="2515"/>
    <p:text>כפתור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8T22:32:39.274" idx="4">
    <p:pos x="5622" y="156"/>
    <p:text>חיפוש לפי שם דייר ומספר ת.ז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8T22:32:39.274" idx="5">
    <p:pos x="5622" y="156"/>
    <p:text>חיפוש לפי שם דייר ומספר ת.ז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8T23:41:05.472" idx="6">
    <p:pos x="4572" y="1829"/>
    <p:text>אפשרות להוסיף לוח שנה קטן שנפתח אם בא לכם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248DA9E-F578-4804-A5DE-838B981923F5}" type="datetimeFigureOut">
              <a:rPr lang="he-IL" smtClean="0"/>
              <a:t>ו'/אלול/תשע"ז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54B3907-47B7-40F6-8541-5B646E3FC447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מסך פתיחה –</a:t>
            </a:r>
            <a:r>
              <a:rPr lang="he-IL" baseline="0" dirty="0" err="1" smtClean="0"/>
              <a:t> הת</a:t>
            </a:r>
            <a:r>
              <a:rPr lang="he-IL" baseline="0" dirty="0" smtClean="0"/>
              <a:t>חברות</a:t>
            </a:r>
          </a:p>
          <a:p>
            <a:r>
              <a:rPr lang="he-IL" baseline="0" dirty="0" smtClean="0"/>
              <a:t>במצב שאין שם משתמש/סיסמא/שגוי </a:t>
            </a:r>
            <a:r>
              <a:rPr lang="he-IL" baseline="0" dirty="0" err="1" smtClean="0"/>
              <a:t>– נ</a:t>
            </a:r>
            <a:r>
              <a:rPr lang="he-IL" baseline="0" dirty="0" smtClean="0"/>
              <a:t>פתח התראה (יש אצל דור אופציות נחמדות) שיש שגיאה, למלא שוב בלה </a:t>
            </a:r>
            <a:r>
              <a:rPr lang="he-IL" baseline="0" dirty="0" err="1" smtClean="0"/>
              <a:t>בלה</a:t>
            </a:r>
            <a:endParaRPr lang="he-IL" baseline="0" dirty="0" smtClean="0"/>
          </a:p>
          <a:p>
            <a:r>
              <a:rPr lang="he-IL" baseline="0" dirty="0" smtClean="0"/>
              <a:t>רקע ההתחברות (רק המלבן </a:t>
            </a:r>
            <a:r>
              <a:rPr lang="he-IL" baseline="0" dirty="0" err="1" smtClean="0"/>
              <a:t>– ל</a:t>
            </a:r>
            <a:r>
              <a:rPr lang="he-IL" baseline="0" dirty="0" smtClean="0"/>
              <a:t>א כל המסך) בצבע ירוק בהיר די שקוף ולזרום עם </a:t>
            </a:r>
            <a:r>
              <a:rPr lang="he-IL" baseline="0" dirty="0" err="1" smtClean="0"/>
              <a:t>הכל</a:t>
            </a:r>
            <a:endParaRPr lang="he-IL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עמוד ראשוני</a:t>
            </a:r>
            <a:r>
              <a:rPr lang="he-IL" baseline="0" dirty="0" smtClean="0"/>
              <a:t> </a:t>
            </a:r>
            <a:r>
              <a:rPr lang="he-IL" baseline="0" dirty="0" err="1" smtClean="0"/>
              <a:t>– בחירת</a:t>
            </a:r>
            <a:r>
              <a:rPr lang="he-IL" baseline="0" dirty="0" smtClean="0"/>
              <a:t> תהליך ראשוני</a:t>
            </a:r>
          </a:p>
          <a:p>
            <a:r>
              <a:rPr lang="he-IL" baseline="0" dirty="0" smtClean="0"/>
              <a:t>אייקון הבית מוביל למסך הזה תמיד!!!!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עמוד ראשוני</a:t>
            </a:r>
            <a:r>
              <a:rPr lang="he-IL" baseline="0" dirty="0" smtClean="0"/>
              <a:t> </a:t>
            </a:r>
            <a:r>
              <a:rPr lang="he-IL" baseline="0" dirty="0" err="1" smtClean="0"/>
              <a:t>– בחירת</a:t>
            </a:r>
            <a:r>
              <a:rPr lang="he-IL" baseline="0" dirty="0" smtClean="0"/>
              <a:t> תהליך ראשוני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לבית הסיעודי אין קבוצות</a:t>
            </a:r>
            <a:r>
              <a:rPr lang="he-IL" baseline="0" dirty="0" smtClean="0"/>
              <a:t> והוא צריך לעבור ישר לרשימת דיירים.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בהערכה התפקודית –</a:t>
            </a:r>
            <a:r>
              <a:rPr lang="he-IL" dirty="0" err="1" smtClean="0"/>
              <a:t> מי</a:t>
            </a:r>
            <a:r>
              <a:rPr lang="he-IL" dirty="0" smtClean="0"/>
              <a:t>לוי פירוט</a:t>
            </a:r>
            <a:r>
              <a:rPr lang="he-IL" baseline="0" dirty="0" smtClean="0"/>
              <a:t> עבור כל שדה</a:t>
            </a:r>
          </a:p>
          <a:p>
            <a:r>
              <a:rPr lang="he-IL" baseline="0" dirty="0" smtClean="0"/>
              <a:t>כל השדות ניתנות לעריכה כאן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לבית הסיעודי אין קבוצות</a:t>
            </a:r>
            <a:r>
              <a:rPr lang="he-IL" baseline="0" dirty="0" smtClean="0"/>
              <a:t> והוא צריך לעבור ישר לרשימת דיירים.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10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פיצוץ 2 25"/>
          <p:cNvSpPr/>
          <p:nvPr/>
        </p:nvSpPr>
        <p:spPr>
          <a:xfrm>
            <a:off x="0" y="0"/>
            <a:ext cx="1785950" cy="142876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מעוגל 18"/>
          <p:cNvSpPr/>
          <p:nvPr/>
        </p:nvSpPr>
        <p:spPr>
          <a:xfrm>
            <a:off x="1357290" y="1785926"/>
            <a:ext cx="6215106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5286380" y="2143116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שם משתמש: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2786058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סיסמא: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3571868" y="378619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התחבר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2857488" y="1000108"/>
            <a:ext cx="40719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/>
              <a:t>רשימת </a:t>
            </a:r>
            <a:r>
              <a:rPr lang="he-IL" sz="2800" b="1" dirty="0" smtClean="0"/>
              <a:t>כיתות</a:t>
            </a:r>
            <a:endParaRPr lang="he-IL" sz="2800" b="1" dirty="0"/>
          </a:p>
        </p:txBody>
      </p:sp>
      <p:sp>
        <p:nvSpPr>
          <p:cNvPr id="21" name="מלבן מעוגל 20"/>
          <p:cNvSpPr/>
          <p:nvPr/>
        </p:nvSpPr>
        <p:spPr>
          <a:xfrm>
            <a:off x="7000892" y="2357430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6715140" y="2500306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- 1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4" name="מלבן מעוגל 33"/>
          <p:cNvSpPr/>
          <p:nvPr/>
        </p:nvSpPr>
        <p:spPr>
          <a:xfrm>
            <a:off x="4786314" y="2357430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/>
          <p:cNvSpPr txBox="1"/>
          <p:nvPr/>
        </p:nvSpPr>
        <p:spPr>
          <a:xfrm>
            <a:off x="4500562" y="2500306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- 2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6" name="מלבן מעוגל 35"/>
          <p:cNvSpPr/>
          <p:nvPr/>
        </p:nvSpPr>
        <p:spPr>
          <a:xfrm>
            <a:off x="2571736" y="2357430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/>
          <p:cNvSpPr txBox="1"/>
          <p:nvPr/>
        </p:nvSpPr>
        <p:spPr>
          <a:xfrm>
            <a:off x="2285984" y="2500306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- 3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מלבן מעוגל 37"/>
          <p:cNvSpPr/>
          <p:nvPr/>
        </p:nvSpPr>
        <p:spPr>
          <a:xfrm>
            <a:off x="357190" y="2357430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0" y="2500306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- 4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מלבן מעוגל 39"/>
          <p:cNvSpPr/>
          <p:nvPr/>
        </p:nvSpPr>
        <p:spPr>
          <a:xfrm>
            <a:off x="7000892" y="3571876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TextBox 40"/>
          <p:cNvSpPr txBox="1"/>
          <p:nvPr/>
        </p:nvSpPr>
        <p:spPr>
          <a:xfrm>
            <a:off x="6715140" y="3714752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- 5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מלבן מעוגל 41"/>
          <p:cNvSpPr/>
          <p:nvPr/>
        </p:nvSpPr>
        <p:spPr>
          <a:xfrm>
            <a:off x="4786314" y="3571876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/>
          <p:cNvSpPr txBox="1"/>
          <p:nvPr/>
        </p:nvSpPr>
        <p:spPr>
          <a:xfrm>
            <a:off x="4500562" y="3714752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- 6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4" name="מלבן מעוגל 43"/>
          <p:cNvSpPr/>
          <p:nvPr/>
        </p:nvSpPr>
        <p:spPr>
          <a:xfrm>
            <a:off x="2571736" y="3571876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TextBox 44"/>
          <p:cNvSpPr txBox="1"/>
          <p:nvPr/>
        </p:nvSpPr>
        <p:spPr>
          <a:xfrm>
            <a:off x="2285984" y="3714752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</a:t>
            </a:r>
            <a:r>
              <a:rPr lang="he-IL" dirty="0" smtClean="0">
                <a:solidFill>
                  <a:schemeClr val="bg1"/>
                </a:solidFill>
              </a:rPr>
              <a:t>7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6" name="מלבן מעוגל 45"/>
          <p:cNvSpPr/>
          <p:nvPr/>
        </p:nvSpPr>
        <p:spPr>
          <a:xfrm>
            <a:off x="357190" y="3571876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/>
          <p:cNvSpPr txBox="1"/>
          <p:nvPr/>
        </p:nvSpPr>
        <p:spPr>
          <a:xfrm>
            <a:off x="0" y="3714752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</a:t>
            </a:r>
            <a:r>
              <a:rPr lang="he-IL" dirty="0" smtClean="0">
                <a:solidFill>
                  <a:schemeClr val="bg1"/>
                </a:solidFill>
              </a:rPr>
              <a:t>8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8" name="מלבן מעוגל 47"/>
          <p:cNvSpPr/>
          <p:nvPr/>
        </p:nvSpPr>
        <p:spPr>
          <a:xfrm>
            <a:off x="7000860" y="4786322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/>
          <p:cNvSpPr txBox="1"/>
          <p:nvPr/>
        </p:nvSpPr>
        <p:spPr>
          <a:xfrm>
            <a:off x="6715108" y="492919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</a:t>
            </a:r>
            <a:r>
              <a:rPr lang="he-IL" dirty="0" smtClean="0">
                <a:solidFill>
                  <a:schemeClr val="bg1"/>
                </a:solidFill>
              </a:rPr>
              <a:t>9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0" name="מלבן מעוגל 49"/>
          <p:cNvSpPr/>
          <p:nvPr/>
        </p:nvSpPr>
        <p:spPr>
          <a:xfrm>
            <a:off x="4786282" y="4786322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TextBox 50"/>
          <p:cNvSpPr txBox="1"/>
          <p:nvPr/>
        </p:nvSpPr>
        <p:spPr>
          <a:xfrm>
            <a:off x="4500530" y="492919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</a:t>
            </a:r>
            <a:r>
              <a:rPr lang="he-IL" dirty="0" smtClean="0">
                <a:solidFill>
                  <a:schemeClr val="bg1"/>
                </a:solidFill>
              </a:rPr>
              <a:t>10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2" name="מלבן מעוגל 51"/>
          <p:cNvSpPr/>
          <p:nvPr/>
        </p:nvSpPr>
        <p:spPr>
          <a:xfrm>
            <a:off x="2571704" y="4786322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>
            <a:off x="2285952" y="492919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- 11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מעוגל 53"/>
          <p:cNvSpPr/>
          <p:nvPr/>
        </p:nvSpPr>
        <p:spPr>
          <a:xfrm>
            <a:off x="357158" y="4786322"/>
            <a:ext cx="1657969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TextBox 54"/>
          <p:cNvSpPr txBox="1"/>
          <p:nvPr/>
        </p:nvSpPr>
        <p:spPr>
          <a:xfrm>
            <a:off x="-32" y="492919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כיתה - </a:t>
            </a:r>
            <a:r>
              <a:rPr lang="he-IL" dirty="0" smtClean="0">
                <a:solidFill>
                  <a:schemeClr val="bg1"/>
                </a:solidFill>
              </a:rPr>
              <a:t>12</a:t>
            </a:r>
            <a:endParaRPr lang="he-I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928662" y="1000108"/>
            <a:ext cx="69294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/>
              <a:t>כיתה </a:t>
            </a:r>
            <a:r>
              <a:rPr lang="he-IL" sz="2800" b="1" dirty="0" err="1" smtClean="0"/>
              <a:t>– 8</a:t>
            </a:r>
            <a:r>
              <a:rPr lang="he-IL" sz="2800" b="1" dirty="0" smtClean="0"/>
              <a:t> </a:t>
            </a:r>
            <a:r>
              <a:rPr lang="he-IL" sz="2800" b="1" dirty="0" err="1" smtClean="0"/>
              <a:t>סוזאן</a:t>
            </a:r>
            <a:r>
              <a:rPr lang="he-IL" sz="2800" b="1" dirty="0" smtClean="0"/>
              <a:t> </a:t>
            </a:r>
            <a:r>
              <a:rPr lang="he-IL" sz="2800" b="1" dirty="0" err="1" smtClean="0"/>
              <a:t>חצבני</a:t>
            </a:r>
            <a:endParaRPr lang="he-IL" sz="2800" b="1" dirty="0"/>
          </a:p>
        </p:txBody>
      </p:sp>
      <p:grpSp>
        <p:nvGrpSpPr>
          <p:cNvPr id="3" name="קבוצה 43"/>
          <p:cNvGrpSpPr/>
          <p:nvPr/>
        </p:nvGrpSpPr>
        <p:grpSpPr>
          <a:xfrm>
            <a:off x="1824266" y="1773783"/>
            <a:ext cx="1533288" cy="1869531"/>
            <a:chOff x="1538514" y="2285991"/>
            <a:chExt cx="1533288" cy="1869531"/>
          </a:xfrm>
        </p:grpSpPr>
        <p:grpSp>
          <p:nvGrpSpPr>
            <p:cNvPr id="4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31" name="אליפסה 30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TextBox 31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5" name="קבוצה 44"/>
          <p:cNvGrpSpPr/>
          <p:nvPr/>
        </p:nvGrpSpPr>
        <p:grpSpPr>
          <a:xfrm>
            <a:off x="3895968" y="1714488"/>
            <a:ext cx="1533288" cy="1869531"/>
            <a:chOff x="1538514" y="2285991"/>
            <a:chExt cx="1533288" cy="1869531"/>
          </a:xfrm>
        </p:grpSpPr>
        <p:grpSp>
          <p:nvGrpSpPr>
            <p:cNvPr id="6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48" name="אליפסה 4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TextBox 4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7" name="קבוצה 49"/>
          <p:cNvGrpSpPr/>
          <p:nvPr/>
        </p:nvGrpSpPr>
        <p:grpSpPr>
          <a:xfrm>
            <a:off x="6110546" y="1714488"/>
            <a:ext cx="1533288" cy="1869531"/>
            <a:chOff x="1538514" y="2285991"/>
            <a:chExt cx="1533288" cy="1869531"/>
          </a:xfrm>
        </p:grpSpPr>
        <p:grpSp>
          <p:nvGrpSpPr>
            <p:cNvPr id="8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53" name="אליפסה 52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TextBox 53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4897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>
                    <a:hlinkClick r:id="" action="ppaction://hlinkshowjump?jump=nextslide"/>
                  </a:rPr>
                  <a:t>תמונה</a:t>
                </a:r>
                <a:endParaRPr lang="he-IL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9" name="קבוצה 54"/>
          <p:cNvGrpSpPr/>
          <p:nvPr/>
        </p:nvGrpSpPr>
        <p:grpSpPr>
          <a:xfrm>
            <a:off x="1785918" y="4274113"/>
            <a:ext cx="1533288" cy="1869531"/>
            <a:chOff x="1538514" y="2285991"/>
            <a:chExt cx="1533288" cy="1869531"/>
          </a:xfrm>
        </p:grpSpPr>
        <p:grpSp>
          <p:nvGrpSpPr>
            <p:cNvPr id="10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58" name="אליפסה 5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11" name="קבוצה 59"/>
          <p:cNvGrpSpPr/>
          <p:nvPr/>
        </p:nvGrpSpPr>
        <p:grpSpPr>
          <a:xfrm>
            <a:off x="3857620" y="4214818"/>
            <a:ext cx="1533288" cy="1869531"/>
            <a:chOff x="1538514" y="2285991"/>
            <a:chExt cx="1533288" cy="1869531"/>
          </a:xfrm>
        </p:grpSpPr>
        <p:grpSp>
          <p:nvGrpSpPr>
            <p:cNvPr id="12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63" name="אליפסה 62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TextBox 63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13" name="קבוצה 64"/>
          <p:cNvGrpSpPr/>
          <p:nvPr/>
        </p:nvGrpSpPr>
        <p:grpSpPr>
          <a:xfrm>
            <a:off x="6072198" y="4214818"/>
            <a:ext cx="1533288" cy="1869531"/>
            <a:chOff x="1538514" y="2285991"/>
            <a:chExt cx="1533288" cy="1869531"/>
          </a:xfrm>
        </p:grpSpPr>
        <p:grpSp>
          <p:nvGrpSpPr>
            <p:cNvPr id="14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68" name="אליפסה 6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TextBox 6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sp>
        <p:nvSpPr>
          <p:cNvPr id="41" name="מלבן מעוגל 40"/>
          <p:cNvSpPr/>
          <p:nvPr/>
        </p:nvSpPr>
        <p:spPr>
          <a:xfrm>
            <a:off x="214282" y="1071546"/>
            <a:ext cx="135732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תוכנית לימוד כיתתית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קבוצה 40"/>
          <p:cNvGrpSpPr/>
          <p:nvPr/>
        </p:nvGrpSpPr>
        <p:grpSpPr>
          <a:xfrm>
            <a:off x="0" y="1928802"/>
            <a:ext cx="2714644" cy="1460719"/>
            <a:chOff x="-71470" y="1000108"/>
            <a:chExt cx="2714644" cy="1460719"/>
          </a:xfrm>
        </p:grpSpPr>
        <p:sp>
          <p:nvSpPr>
            <p:cNvPr id="4" name="מלבן מעוגל 3"/>
            <p:cNvSpPr/>
            <p:nvPr/>
          </p:nvSpPr>
          <p:spPr>
            <a:xfrm>
              <a:off x="71406" y="1000108"/>
              <a:ext cx="2357454" cy="1460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1470" y="1500174"/>
              <a:ext cx="2714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תמונה</a:t>
              </a:r>
              <a:endParaRPr lang="he-IL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15008" y="192880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שם הדייר</a:t>
            </a:r>
            <a:endParaRPr lang="he-IL" sz="2800" dirty="0"/>
          </a:p>
        </p:txBody>
      </p:sp>
      <p:sp>
        <p:nvSpPr>
          <p:cNvPr id="14" name="מלבן 13"/>
          <p:cNvSpPr/>
          <p:nvPr/>
        </p:nvSpPr>
        <p:spPr>
          <a:xfrm>
            <a:off x="2928926" y="2143116"/>
            <a:ext cx="928694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178592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מעוגל 34"/>
          <p:cNvSpPr/>
          <p:nvPr/>
        </p:nvSpPr>
        <p:spPr>
          <a:xfrm>
            <a:off x="1643042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מה אני אוהב לעשות?</a:t>
            </a:r>
            <a:endParaRPr lang="he-IL" dirty="0"/>
          </a:p>
        </p:txBody>
      </p:sp>
      <p:sp>
        <p:nvSpPr>
          <p:cNvPr id="36" name="מלבן מעוגל 35"/>
          <p:cNvSpPr/>
          <p:nvPr/>
        </p:nvSpPr>
        <p:spPr>
          <a:xfrm>
            <a:off x="3143240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תל"א</a:t>
            </a:r>
            <a:endParaRPr lang="he-IL" dirty="0"/>
          </a:p>
        </p:txBody>
      </p:sp>
      <p:sp>
        <p:nvSpPr>
          <p:cNvPr id="38" name="מלבן מעוגל 37"/>
          <p:cNvSpPr/>
          <p:nvPr/>
        </p:nvSpPr>
        <p:spPr>
          <a:xfrm>
            <a:off x="6143636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תפקוד</a:t>
            </a:r>
            <a:endParaRPr lang="he-IL" dirty="0"/>
          </a:p>
        </p:txBody>
      </p:sp>
      <p:sp>
        <p:nvSpPr>
          <p:cNvPr id="48" name="מלבן מעוגל 47">
            <a:hlinkClick r:id="" action="ppaction://hlinkshowjump?jump=nextslide"/>
          </p:cNvPr>
          <p:cNvSpPr/>
          <p:nvPr/>
        </p:nvSpPr>
        <p:spPr>
          <a:xfrm>
            <a:off x="4643438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bg1"/>
                </a:solidFill>
              </a:rPr>
              <a:t>כיצד להגן עליי 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214282" y="3571876"/>
            <a:ext cx="1357322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עריכת תמונה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9572660" y="500042"/>
            <a:ext cx="2040943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בית ספר </a:t>
            </a:r>
            <a:endParaRPr lang="he-IL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6072198" y="2928934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תאריך לידה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6072198" y="378619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כיתה </a:t>
            </a:r>
            <a:endParaRPr lang="he-IL" dirty="0"/>
          </a:p>
        </p:txBody>
      </p:sp>
      <p:sp>
        <p:nvSpPr>
          <p:cNvPr id="49" name="מלבן מעוגל 48"/>
          <p:cNvSpPr/>
          <p:nvPr/>
        </p:nvSpPr>
        <p:spPr>
          <a:xfrm>
            <a:off x="142844" y="915399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יומן אישי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6072198" y="3369704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תעודת זהות</a:t>
            </a:r>
            <a:endParaRPr lang="he-IL" dirty="0"/>
          </a:p>
        </p:txBody>
      </p:sp>
      <p:sp>
        <p:nvSpPr>
          <p:cNvPr id="53" name="מלבן מעוגל 52"/>
          <p:cNvSpPr/>
          <p:nvPr/>
        </p:nvSpPr>
        <p:spPr>
          <a:xfrm>
            <a:off x="7643834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פרטים אישיים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6072198" y="4286256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שם מחנכת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8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9" name="מלבן מעוגל 18"/>
          <p:cNvSpPr/>
          <p:nvPr/>
        </p:nvSpPr>
        <p:spPr>
          <a:xfrm>
            <a:off x="5500694" y="2500306"/>
            <a:ext cx="2500330" cy="14287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מעוגל 20"/>
          <p:cNvSpPr/>
          <p:nvPr/>
        </p:nvSpPr>
        <p:spPr>
          <a:xfrm>
            <a:off x="2071670" y="2571744"/>
            <a:ext cx="2500330" cy="14287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5929322" y="2857496"/>
            <a:ext cx="15716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הוספת דייר חדש</a:t>
            </a:r>
            <a:endParaRPr lang="he-IL" dirty="0"/>
          </a:p>
        </p:txBody>
      </p:sp>
      <p:sp>
        <p:nvSpPr>
          <p:cNvPr id="23" name="TextBox 22">
            <a:hlinkClick r:id="" action="ppaction://hlinkshowjump?jump=nextslide"/>
          </p:cNvPr>
          <p:cNvSpPr txBox="1"/>
          <p:nvPr/>
        </p:nvSpPr>
        <p:spPr>
          <a:xfrm>
            <a:off x="2571736" y="2925545"/>
            <a:ext cx="15716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צפייה ברשימת הדיירים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9" name="מלבן מעוגל 18"/>
          <p:cNvSpPr/>
          <p:nvPr/>
        </p:nvSpPr>
        <p:spPr>
          <a:xfrm>
            <a:off x="5500694" y="2500306"/>
            <a:ext cx="2500330" cy="14287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מעוגל 20"/>
          <p:cNvSpPr/>
          <p:nvPr/>
        </p:nvSpPr>
        <p:spPr>
          <a:xfrm>
            <a:off x="2071670" y="2571744"/>
            <a:ext cx="2500330" cy="14287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5929322" y="2857496"/>
            <a:ext cx="1571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מעון</a:t>
            </a:r>
            <a:endParaRPr lang="he-IL" dirty="0"/>
          </a:p>
        </p:txBody>
      </p:sp>
      <p:sp>
        <p:nvSpPr>
          <p:cNvPr id="23" name="TextBox 22">
            <a:hlinkClick r:id="" action="ppaction://hlinkshowjump?jump=nextslide"/>
          </p:cNvPr>
          <p:cNvSpPr txBox="1"/>
          <p:nvPr/>
        </p:nvSpPr>
        <p:spPr>
          <a:xfrm>
            <a:off x="2571736" y="2925545"/>
            <a:ext cx="1571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בית ספר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2857488" y="1000108"/>
            <a:ext cx="40719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/>
              <a:t>רשימת </a:t>
            </a:r>
            <a:r>
              <a:rPr lang="he-IL" sz="2800" b="1" dirty="0" smtClean="0"/>
              <a:t>בתים</a:t>
            </a:r>
            <a:endParaRPr lang="he-IL" sz="2800" b="1" dirty="0"/>
          </a:p>
        </p:txBody>
      </p:sp>
      <p:sp>
        <p:nvSpPr>
          <p:cNvPr id="19" name="מלבן מעוגל 18"/>
          <p:cNvSpPr/>
          <p:nvPr/>
        </p:nvSpPr>
        <p:spPr>
          <a:xfrm>
            <a:off x="1500166" y="2357430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נגה- 11</a:t>
            </a:r>
            <a:endParaRPr lang="he-IL" dirty="0"/>
          </a:p>
        </p:txBody>
      </p:sp>
      <p:sp>
        <p:nvSpPr>
          <p:cNvPr id="21" name="מלבן מעוגל 20"/>
          <p:cNvSpPr/>
          <p:nvPr/>
        </p:nvSpPr>
        <p:spPr>
          <a:xfrm>
            <a:off x="6858016" y="2357430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מעוגל 21"/>
          <p:cNvSpPr/>
          <p:nvPr/>
        </p:nvSpPr>
        <p:spPr>
          <a:xfrm>
            <a:off x="4143372" y="2357430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זהר - 8</a:t>
            </a:r>
            <a:endParaRPr lang="he-IL" dirty="0"/>
          </a:p>
        </p:txBody>
      </p:sp>
      <p:sp>
        <p:nvSpPr>
          <p:cNvPr id="23" name="מלבן מעוגל 22"/>
          <p:cNvSpPr/>
          <p:nvPr/>
        </p:nvSpPr>
        <p:spPr>
          <a:xfrm>
            <a:off x="1500166" y="4786322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סיעודי</a:t>
            </a:r>
            <a:endParaRPr lang="he-IL" dirty="0"/>
          </a:p>
        </p:txBody>
      </p:sp>
      <p:sp>
        <p:nvSpPr>
          <p:cNvPr id="24" name="מלבן מעוגל 23"/>
          <p:cNvSpPr/>
          <p:nvPr/>
        </p:nvSpPr>
        <p:spPr>
          <a:xfrm>
            <a:off x="4199915" y="4786322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מעוגל 27"/>
          <p:cNvSpPr/>
          <p:nvPr/>
        </p:nvSpPr>
        <p:spPr>
          <a:xfrm>
            <a:off x="6858016" y="4786322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6572264" y="270247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קשת - 9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72264" y="5143512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אופק  - 14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00496" y="5143512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15 - שחר</a:t>
            </a:r>
            <a:endParaRPr lang="he-I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2857488" y="1000108"/>
            <a:ext cx="40719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/>
              <a:t>רשימת </a:t>
            </a:r>
            <a:r>
              <a:rPr lang="he-IL" sz="2800" b="1" dirty="0" smtClean="0"/>
              <a:t>קבוצות</a:t>
            </a:r>
            <a:endParaRPr lang="he-IL" sz="2800" b="1" dirty="0"/>
          </a:p>
        </p:txBody>
      </p:sp>
      <p:sp>
        <p:nvSpPr>
          <p:cNvPr id="19" name="מלבן מעוגל 18"/>
          <p:cNvSpPr/>
          <p:nvPr/>
        </p:nvSpPr>
        <p:spPr>
          <a:xfrm>
            <a:off x="5414361" y="4357694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קבוצה - 3</a:t>
            </a:r>
            <a:endParaRPr lang="he-IL" dirty="0"/>
          </a:p>
        </p:txBody>
      </p:sp>
      <p:sp>
        <p:nvSpPr>
          <p:cNvPr id="21" name="מלבן מעוגל 20"/>
          <p:cNvSpPr/>
          <p:nvPr/>
        </p:nvSpPr>
        <p:spPr>
          <a:xfrm>
            <a:off x="5429256" y="2357430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מעוגל 21"/>
          <p:cNvSpPr/>
          <p:nvPr/>
        </p:nvSpPr>
        <p:spPr>
          <a:xfrm>
            <a:off x="2357422" y="2357430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קבוצה - 2</a:t>
            </a:r>
            <a:endParaRPr lang="he-IL" dirty="0"/>
          </a:p>
        </p:txBody>
      </p:sp>
      <p:sp>
        <p:nvSpPr>
          <p:cNvPr id="28" name="מלבן מעוגל 27"/>
          <p:cNvSpPr/>
          <p:nvPr/>
        </p:nvSpPr>
        <p:spPr>
          <a:xfrm>
            <a:off x="2342527" y="4357694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5143504" y="270247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קבוצה - 1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8794" y="4714884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קבוצה - 4</a:t>
            </a:r>
            <a:endParaRPr lang="he-I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2857488" y="1000108"/>
            <a:ext cx="40719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/>
              <a:t>זהר - 8</a:t>
            </a:r>
            <a:endParaRPr lang="he-IL" sz="2800" b="1" dirty="0"/>
          </a:p>
        </p:txBody>
      </p:sp>
      <p:grpSp>
        <p:nvGrpSpPr>
          <p:cNvPr id="44" name="קבוצה 43"/>
          <p:cNvGrpSpPr/>
          <p:nvPr/>
        </p:nvGrpSpPr>
        <p:grpSpPr>
          <a:xfrm>
            <a:off x="1824266" y="1773783"/>
            <a:ext cx="1533288" cy="1869531"/>
            <a:chOff x="1538514" y="2285991"/>
            <a:chExt cx="1533288" cy="1869531"/>
          </a:xfrm>
        </p:grpSpPr>
        <p:grpSp>
          <p:nvGrpSpPr>
            <p:cNvPr id="30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31" name="אליפסה 30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TextBox 31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45" name="קבוצה 44"/>
          <p:cNvGrpSpPr/>
          <p:nvPr/>
        </p:nvGrpSpPr>
        <p:grpSpPr>
          <a:xfrm>
            <a:off x="3895968" y="1714488"/>
            <a:ext cx="1533288" cy="1869531"/>
            <a:chOff x="1538514" y="2285991"/>
            <a:chExt cx="1533288" cy="1869531"/>
          </a:xfrm>
        </p:grpSpPr>
        <p:grpSp>
          <p:nvGrpSpPr>
            <p:cNvPr id="46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48" name="אליפסה 4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TextBox 4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6110546" y="1714488"/>
            <a:ext cx="1533288" cy="1869531"/>
            <a:chOff x="1538514" y="2285991"/>
            <a:chExt cx="1533288" cy="1869531"/>
          </a:xfrm>
        </p:grpSpPr>
        <p:grpSp>
          <p:nvGrpSpPr>
            <p:cNvPr id="51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53" name="אליפסה 52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TextBox 53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4897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>
                    <a:hlinkClick r:id="" action="ppaction://hlinkshowjump?jump=nextslide"/>
                  </a:rPr>
                  <a:t>תמונה</a:t>
                </a:r>
                <a:endParaRPr lang="he-IL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55" name="קבוצה 54"/>
          <p:cNvGrpSpPr/>
          <p:nvPr/>
        </p:nvGrpSpPr>
        <p:grpSpPr>
          <a:xfrm>
            <a:off x="1785918" y="4274113"/>
            <a:ext cx="1533288" cy="1869531"/>
            <a:chOff x="1538514" y="2285991"/>
            <a:chExt cx="1533288" cy="1869531"/>
          </a:xfrm>
        </p:grpSpPr>
        <p:grpSp>
          <p:nvGrpSpPr>
            <p:cNvPr id="56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58" name="אליפסה 5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60" name="קבוצה 59"/>
          <p:cNvGrpSpPr/>
          <p:nvPr/>
        </p:nvGrpSpPr>
        <p:grpSpPr>
          <a:xfrm>
            <a:off x="3857620" y="4214818"/>
            <a:ext cx="1533288" cy="1869531"/>
            <a:chOff x="1538514" y="2285991"/>
            <a:chExt cx="1533288" cy="1869531"/>
          </a:xfrm>
        </p:grpSpPr>
        <p:grpSp>
          <p:nvGrpSpPr>
            <p:cNvPr id="61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63" name="אליפסה 62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TextBox 63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65" name="קבוצה 64"/>
          <p:cNvGrpSpPr/>
          <p:nvPr/>
        </p:nvGrpSpPr>
        <p:grpSpPr>
          <a:xfrm>
            <a:off x="6072198" y="4214818"/>
            <a:ext cx="1533288" cy="1869531"/>
            <a:chOff x="1538514" y="2285991"/>
            <a:chExt cx="1533288" cy="1869531"/>
          </a:xfrm>
        </p:grpSpPr>
        <p:grpSp>
          <p:nvGrpSpPr>
            <p:cNvPr id="66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68" name="אליפסה 6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TextBox 6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40"/>
          <p:cNvGrpSpPr/>
          <p:nvPr/>
        </p:nvGrpSpPr>
        <p:grpSpPr>
          <a:xfrm>
            <a:off x="0" y="1928802"/>
            <a:ext cx="2714644" cy="1460719"/>
            <a:chOff x="-71470" y="1000108"/>
            <a:chExt cx="2714644" cy="1460719"/>
          </a:xfrm>
        </p:grpSpPr>
        <p:sp>
          <p:nvSpPr>
            <p:cNvPr id="4" name="מלבן מעוגל 3"/>
            <p:cNvSpPr/>
            <p:nvPr/>
          </p:nvSpPr>
          <p:spPr>
            <a:xfrm>
              <a:off x="71406" y="1000108"/>
              <a:ext cx="2357454" cy="1460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1470" y="1500174"/>
              <a:ext cx="2714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תמונה</a:t>
              </a:r>
              <a:endParaRPr lang="he-IL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15008" y="192880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שם הדייר</a:t>
            </a:r>
            <a:endParaRPr lang="he-IL" sz="2800" dirty="0"/>
          </a:p>
        </p:txBody>
      </p:sp>
      <p:sp>
        <p:nvSpPr>
          <p:cNvPr id="14" name="מלבן 13"/>
          <p:cNvSpPr/>
          <p:nvPr/>
        </p:nvSpPr>
        <p:spPr>
          <a:xfrm>
            <a:off x="2928926" y="2143116"/>
            <a:ext cx="928694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178592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מעוגל 34"/>
          <p:cNvSpPr/>
          <p:nvPr/>
        </p:nvSpPr>
        <p:spPr>
          <a:xfrm>
            <a:off x="1643042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מה אני אוהב לעשות?</a:t>
            </a:r>
            <a:endParaRPr lang="he-IL" dirty="0"/>
          </a:p>
        </p:txBody>
      </p:sp>
      <p:sp>
        <p:nvSpPr>
          <p:cNvPr id="36" name="מלבן מעוגל 35"/>
          <p:cNvSpPr/>
          <p:nvPr/>
        </p:nvSpPr>
        <p:spPr>
          <a:xfrm>
            <a:off x="3143240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מטרות קידום</a:t>
            </a:r>
            <a:endParaRPr lang="he-IL" dirty="0"/>
          </a:p>
        </p:txBody>
      </p:sp>
      <p:sp>
        <p:nvSpPr>
          <p:cNvPr id="38" name="מלבן מעוגל 37"/>
          <p:cNvSpPr/>
          <p:nvPr/>
        </p:nvSpPr>
        <p:spPr>
          <a:xfrm>
            <a:off x="6143636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הערכה תפקודית</a:t>
            </a:r>
            <a:endParaRPr lang="he-IL" dirty="0"/>
          </a:p>
        </p:txBody>
      </p:sp>
      <p:sp>
        <p:nvSpPr>
          <p:cNvPr id="48" name="מלבן מעוגל 47">
            <a:hlinkClick r:id="" action="ppaction://hlinkshowjump?jump=nextslide"/>
          </p:cNvPr>
          <p:cNvSpPr/>
          <p:nvPr/>
        </p:nvSpPr>
        <p:spPr>
          <a:xfrm>
            <a:off x="4643438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bg1"/>
                </a:solidFill>
              </a:rPr>
              <a:t>כיצד להגן עליי 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214282" y="3571876"/>
            <a:ext cx="1357322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עריכת תמונה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10596981" y="500042"/>
            <a:ext cx="101662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מעון</a:t>
            </a:r>
            <a:endParaRPr lang="he-IL" sz="4000" dirty="0"/>
          </a:p>
        </p:txBody>
      </p:sp>
      <p:sp>
        <p:nvSpPr>
          <p:cNvPr id="49" name="מלבן מעוגל 48"/>
          <p:cNvSpPr/>
          <p:nvPr/>
        </p:nvSpPr>
        <p:spPr>
          <a:xfrm>
            <a:off x="142844" y="915399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גלריה</a:t>
            </a:r>
            <a:endParaRPr lang="he-IL" dirty="0"/>
          </a:p>
        </p:txBody>
      </p:sp>
      <p:sp>
        <p:nvSpPr>
          <p:cNvPr id="53" name="מלבן מעוגל 52"/>
          <p:cNvSpPr/>
          <p:nvPr/>
        </p:nvSpPr>
        <p:spPr>
          <a:xfrm>
            <a:off x="7643834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פרטים אישיים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3714744" y="2845354"/>
            <a:ext cx="49292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תאריך </a:t>
            </a:r>
            <a:r>
              <a:rPr lang="he-IL" dirty="0" smtClean="0"/>
              <a:t>לידה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6072198" y="327398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בית </a:t>
            </a:r>
            <a:r>
              <a:rPr lang="he-IL" dirty="0" err="1" smtClean="0"/>
              <a:t>– 9</a:t>
            </a:r>
            <a:r>
              <a:rPr lang="he-IL" dirty="0" smtClean="0"/>
              <a:t> </a:t>
            </a:r>
            <a:r>
              <a:rPr lang="he-IL" dirty="0" smtClean="0"/>
              <a:t>קשת (לדוגמא)</a:t>
            </a:r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6500826" y="369046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קבוצה </a:t>
            </a:r>
            <a:r>
              <a:rPr lang="he-IL" dirty="0" err="1" smtClean="0"/>
              <a:t>– 2</a:t>
            </a:r>
            <a:r>
              <a:rPr lang="he-IL" dirty="0" smtClean="0"/>
              <a:t> (לדוגמא)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4929190" y="4143380"/>
            <a:ext cx="3714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סדנה תעסוקתית - </a:t>
            </a:r>
            <a:r>
              <a:rPr lang="he-IL" dirty="0" smtClean="0"/>
              <a:t>ברוש (בנים</a:t>
            </a:r>
            <a:r>
              <a:rPr lang="he-IL" dirty="0" smtClean="0"/>
              <a:t>) -לדוגמא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40"/>
          <p:cNvGrpSpPr/>
          <p:nvPr/>
        </p:nvGrpSpPr>
        <p:grpSpPr>
          <a:xfrm>
            <a:off x="0" y="1928802"/>
            <a:ext cx="2714644" cy="1460719"/>
            <a:chOff x="-71470" y="1000108"/>
            <a:chExt cx="2714644" cy="1460719"/>
          </a:xfrm>
        </p:grpSpPr>
        <p:sp>
          <p:nvSpPr>
            <p:cNvPr id="4" name="מלבן מעוגל 3"/>
            <p:cNvSpPr/>
            <p:nvPr/>
          </p:nvSpPr>
          <p:spPr>
            <a:xfrm>
              <a:off x="71406" y="1000108"/>
              <a:ext cx="2357454" cy="1460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71470" y="1500174"/>
              <a:ext cx="27146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תמונה</a:t>
              </a:r>
              <a:endParaRPr lang="he-IL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285784" y="3429000"/>
            <a:ext cx="3143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שם הדייר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2928926" y="2143116"/>
            <a:ext cx="928694" cy="214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178592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מעוגל 34"/>
          <p:cNvSpPr/>
          <p:nvPr/>
        </p:nvSpPr>
        <p:spPr>
          <a:xfrm>
            <a:off x="1643042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מה אני אוהב לעשות?</a:t>
            </a:r>
            <a:endParaRPr lang="he-IL" dirty="0"/>
          </a:p>
        </p:txBody>
      </p:sp>
      <p:sp>
        <p:nvSpPr>
          <p:cNvPr id="36" name="מלבן מעוגל 35"/>
          <p:cNvSpPr/>
          <p:nvPr/>
        </p:nvSpPr>
        <p:spPr>
          <a:xfrm>
            <a:off x="3143240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מטרות קידום</a:t>
            </a:r>
            <a:endParaRPr lang="he-IL" dirty="0"/>
          </a:p>
        </p:txBody>
      </p:sp>
      <p:sp>
        <p:nvSpPr>
          <p:cNvPr id="38" name="מלבן מעוגל 37"/>
          <p:cNvSpPr/>
          <p:nvPr/>
        </p:nvSpPr>
        <p:spPr>
          <a:xfrm>
            <a:off x="6143636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הערכה תפקודית</a:t>
            </a:r>
            <a:endParaRPr lang="he-IL" dirty="0"/>
          </a:p>
        </p:txBody>
      </p:sp>
      <p:sp>
        <p:nvSpPr>
          <p:cNvPr id="48" name="מלבן מעוגל 47">
            <a:hlinkClick r:id="" action="ppaction://hlinkshowjump?jump=nextslide"/>
          </p:cNvPr>
          <p:cNvSpPr/>
          <p:nvPr/>
        </p:nvSpPr>
        <p:spPr>
          <a:xfrm>
            <a:off x="4643438" y="928670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bg1"/>
                </a:solidFill>
              </a:rPr>
              <a:t>כיצד להגן עליי 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214282" y="3857628"/>
            <a:ext cx="1000132" cy="1428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עריכה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10596981" y="500042"/>
            <a:ext cx="101662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מעון</a:t>
            </a:r>
            <a:endParaRPr lang="he-IL" sz="4000" dirty="0"/>
          </a:p>
        </p:txBody>
      </p:sp>
      <p:sp>
        <p:nvSpPr>
          <p:cNvPr id="49" name="מלבן מעוגל 48"/>
          <p:cNvSpPr/>
          <p:nvPr/>
        </p:nvSpPr>
        <p:spPr>
          <a:xfrm>
            <a:off x="142844" y="915399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גלריה</a:t>
            </a:r>
            <a:endParaRPr lang="he-IL" dirty="0"/>
          </a:p>
        </p:txBody>
      </p:sp>
      <p:sp>
        <p:nvSpPr>
          <p:cNvPr id="53" name="מלבן מעוגל 52"/>
          <p:cNvSpPr/>
          <p:nvPr/>
        </p:nvSpPr>
        <p:spPr>
          <a:xfrm>
            <a:off x="7643834" y="928670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פרטים אישיים</a:t>
            </a:r>
            <a:endParaRPr lang="he-IL" dirty="0"/>
          </a:p>
        </p:txBody>
      </p:sp>
      <p:sp>
        <p:nvSpPr>
          <p:cNvPr id="37" name="TextBox 36"/>
          <p:cNvSpPr txBox="1"/>
          <p:nvPr/>
        </p:nvSpPr>
        <p:spPr>
          <a:xfrm>
            <a:off x="4286248" y="1928802"/>
            <a:ext cx="300039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הערכה תפקודית</a:t>
            </a:r>
            <a:endParaRPr lang="he-IL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6929454" y="2643182"/>
            <a:ext cx="185738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/>
              <a:t>תקשורת</a:t>
            </a:r>
            <a:r>
              <a:rPr lang="he-IL" sz="2000" dirty="0" smtClean="0"/>
              <a:t/>
            </a:r>
            <a:br>
              <a:rPr lang="he-IL" sz="2000" dirty="0" smtClean="0"/>
            </a:br>
            <a:r>
              <a:rPr lang="he-IL" sz="2000" dirty="0" smtClean="0"/>
              <a:t>אכילה</a:t>
            </a:r>
            <a:br>
              <a:rPr lang="he-IL" sz="2000" dirty="0" smtClean="0"/>
            </a:br>
            <a:r>
              <a:rPr lang="he-IL" sz="2000" dirty="0" smtClean="0"/>
              <a:t>הליכה</a:t>
            </a:r>
            <a:br>
              <a:rPr lang="he-IL" sz="2000" dirty="0" smtClean="0"/>
            </a:br>
            <a:r>
              <a:rPr lang="he-IL" sz="2000" dirty="0" smtClean="0"/>
              <a:t>שתייה</a:t>
            </a:r>
            <a:br>
              <a:rPr lang="he-IL" sz="2000" dirty="0" smtClean="0"/>
            </a:br>
            <a:r>
              <a:rPr lang="he-IL" sz="2000" dirty="0" smtClean="0"/>
              <a:t>רחצה</a:t>
            </a:r>
            <a:br>
              <a:rPr lang="he-IL" sz="2000" dirty="0" smtClean="0"/>
            </a:br>
            <a:r>
              <a:rPr lang="he-IL" sz="2000" dirty="0" smtClean="0"/>
              <a:t>שירותים</a:t>
            </a:r>
            <a:r>
              <a:rPr lang="he-IL" sz="2000" dirty="0" smtClean="0"/>
              <a:t/>
            </a:r>
            <a:br>
              <a:rPr lang="he-IL" sz="2000" dirty="0" smtClean="0"/>
            </a:br>
            <a:r>
              <a:rPr lang="he-IL" sz="2000" dirty="0" smtClean="0"/>
              <a:t>לבוש</a:t>
            </a:r>
            <a:br>
              <a:rPr lang="he-IL" sz="2000" dirty="0" smtClean="0"/>
            </a:br>
            <a:r>
              <a:rPr lang="he-IL" sz="2000" dirty="0" smtClean="0"/>
              <a:t>החפצים </a:t>
            </a:r>
            <a:r>
              <a:rPr lang="he-IL" sz="2000" dirty="0" smtClean="0"/>
              <a:t>שלי</a:t>
            </a:r>
          </a:p>
          <a:p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71406" y="1000108"/>
            <a:ext cx="2357454" cy="146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-71470" y="1500174"/>
            <a:ext cx="27146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000728" y="85723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שם הדייר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00826" y="128586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תאריך לידה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500826" y="164305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מספרי טלפון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200024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כתובת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128586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בית </a:t>
            </a:r>
            <a:r>
              <a:rPr lang="he-IL" dirty="0" err="1" smtClean="0"/>
              <a:t>– 9</a:t>
            </a:r>
            <a:r>
              <a:rPr lang="he-IL" dirty="0" smtClean="0"/>
              <a:t> קשת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164305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קבוצה - 2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143240" y="2000240"/>
            <a:ext cx="2857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קבוצת תעסוקה - ברוש (בנים)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214282" y="2643182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2571736" y="1071546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399891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מעוגל 34"/>
          <p:cNvSpPr/>
          <p:nvPr/>
        </p:nvSpPr>
        <p:spPr>
          <a:xfrm>
            <a:off x="2643174" y="3286124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מעוגל 35"/>
          <p:cNvSpPr/>
          <p:nvPr/>
        </p:nvSpPr>
        <p:spPr>
          <a:xfrm>
            <a:off x="4214810" y="3286124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>
            <a:hlinkClick r:id="" action="ppaction://hlinkshowjump?jump=previousslide"/>
          </p:cNvPr>
          <p:cNvSpPr/>
          <p:nvPr/>
        </p:nvSpPr>
        <p:spPr>
          <a:xfrm>
            <a:off x="7358082" y="3286124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יכולות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3071802" y="4000504"/>
            <a:ext cx="35004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 smtClean="0"/>
              <a:t>כיצד להגן עליי ועל הסביבה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4286248" y="3357562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הקידום שלי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14612" y="3286124"/>
            <a:ext cx="121444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00" dirty="0" smtClean="0">
                <a:solidFill>
                  <a:schemeClr val="bg1"/>
                </a:solidFill>
              </a:rPr>
              <a:t>מה אני אוהב לעשות?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45" name="מלבן מעוגל 44"/>
          <p:cNvSpPr/>
          <p:nvPr/>
        </p:nvSpPr>
        <p:spPr>
          <a:xfrm>
            <a:off x="857224" y="2571744"/>
            <a:ext cx="1357322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662" y="2571744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צפייה בלו"ז</a:t>
            </a:r>
            <a:endParaRPr lang="he-IL" dirty="0"/>
          </a:p>
        </p:txBody>
      </p:sp>
      <p:sp>
        <p:nvSpPr>
          <p:cNvPr id="47" name="מלבן 46"/>
          <p:cNvSpPr/>
          <p:nvPr/>
        </p:nvSpPr>
        <p:spPr>
          <a:xfrm>
            <a:off x="214282" y="4143380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מעוגל 32"/>
          <p:cNvSpPr/>
          <p:nvPr/>
        </p:nvSpPr>
        <p:spPr>
          <a:xfrm>
            <a:off x="5786446" y="3286124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bg1"/>
                </a:solidFill>
              </a:rPr>
              <a:t>כיצד להגן עליי ועל הסביבה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36"/>
          <p:cNvSpPr/>
          <p:nvPr/>
        </p:nvSpPr>
        <p:spPr>
          <a:xfrm>
            <a:off x="2357422" y="2071678"/>
            <a:ext cx="4929222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3214678" y="2357430"/>
            <a:ext cx="33575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האם אתה בטוח שברצונך לשנות?</a:t>
            </a:r>
            <a:endParaRPr lang="he-IL" dirty="0"/>
          </a:p>
        </p:txBody>
      </p:sp>
      <p:sp>
        <p:nvSpPr>
          <p:cNvPr id="41" name="כפל 40"/>
          <p:cNvSpPr/>
          <p:nvPr/>
        </p:nvSpPr>
        <p:spPr>
          <a:xfrm>
            <a:off x="3143240" y="3071810"/>
            <a:ext cx="714380" cy="64294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9" name="קבוצה 48"/>
          <p:cNvGrpSpPr/>
          <p:nvPr/>
        </p:nvGrpSpPr>
        <p:grpSpPr>
          <a:xfrm>
            <a:off x="5349678" y="3029259"/>
            <a:ext cx="647364" cy="785847"/>
            <a:chOff x="5349678" y="3029259"/>
            <a:chExt cx="647364" cy="785847"/>
          </a:xfrm>
        </p:grpSpPr>
        <p:sp>
          <p:nvSpPr>
            <p:cNvPr id="42" name="מלבן 41"/>
            <p:cNvSpPr/>
            <p:nvPr/>
          </p:nvSpPr>
          <p:spPr>
            <a:xfrm rot="2274941">
              <a:off x="5349678" y="3554526"/>
              <a:ext cx="467147" cy="98531"/>
            </a:xfrm>
            <a:prstGeom prst="rect">
              <a:avLst/>
            </a:prstGeom>
            <a:solidFill>
              <a:srgbClr val="007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מלבן 47"/>
            <p:cNvSpPr/>
            <p:nvPr/>
          </p:nvSpPr>
          <p:spPr>
            <a:xfrm rot="7524318" flipV="1">
              <a:off x="5552145" y="3370210"/>
              <a:ext cx="785847" cy="103946"/>
            </a:xfrm>
            <a:prstGeom prst="rect">
              <a:avLst/>
            </a:prstGeom>
            <a:solidFill>
              <a:srgbClr val="007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404</Words>
  <Application>Microsoft Office PowerPoint</Application>
  <PresentationFormat>‫הצגה על המסך (4:3)</PresentationFormat>
  <Paragraphs>145</Paragraphs>
  <Slides>12</Slides>
  <Notes>7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3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user</cp:lastModifiedBy>
  <cp:revision>21</cp:revision>
  <dcterms:created xsi:type="dcterms:W3CDTF">2017-08-28T11:43:07Z</dcterms:created>
  <dcterms:modified xsi:type="dcterms:W3CDTF">2017-08-28T20:43:20Z</dcterms:modified>
</cp:coreProperties>
</file>