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63" r:id="rId4"/>
    <p:sldId id="260" r:id="rId5"/>
    <p:sldId id="261" r:id="rId6"/>
    <p:sldId id="259" r:id="rId7"/>
    <p:sldId id="258" r:id="rId8"/>
    <p:sldId id="262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002E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29:12.880" idx="2">
    <p:pos x="529" y="394"/>
    <p:text>לוגו</p:text>
  </p:cm>
  <p:cm authorId="0" dt="2017-08-28T22:31:03.361" idx="3">
    <p:pos x="2349" y="2515"/>
    <p:text>כפתור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8T22:32:39.274" idx="4">
    <p:pos x="5622" y="156"/>
    <p:text>חיפוש לפי שם דייר ומספר ת.ז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48DA9E-F578-4804-A5DE-838B981923F5}" type="datetimeFigureOut">
              <a:rPr lang="he-IL" smtClean="0"/>
              <a:t>ו'/אלול/תשע"ז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54B3907-47B7-40F6-8541-5B646E3FC44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baseline="0" dirty="0" smtClean="0"/>
              <a:t>מסך פתיחה –</a:t>
            </a:r>
            <a:r>
              <a:rPr lang="he-IL" baseline="0" dirty="0" err="1" smtClean="0"/>
              <a:t> הת</a:t>
            </a:r>
            <a:r>
              <a:rPr lang="he-IL" baseline="0" dirty="0" smtClean="0"/>
              <a:t>חברות</a:t>
            </a:r>
          </a:p>
          <a:p>
            <a:r>
              <a:rPr lang="he-IL" baseline="0" dirty="0" smtClean="0"/>
              <a:t>במצב שאין שם משתמש/סיסמא/שגוי </a:t>
            </a:r>
            <a:r>
              <a:rPr lang="he-IL" baseline="0" dirty="0" err="1" smtClean="0"/>
              <a:t>– נ</a:t>
            </a:r>
            <a:r>
              <a:rPr lang="he-IL" baseline="0" dirty="0" smtClean="0"/>
              <a:t>פתח התראה (יש אצל דור אופציות נחמדות) שיש שגיאה, למלא שוב בלה </a:t>
            </a:r>
            <a:r>
              <a:rPr lang="he-IL" baseline="0" dirty="0" err="1" smtClean="0"/>
              <a:t>בלה</a:t>
            </a:r>
            <a:endParaRPr lang="he-IL" baseline="0" dirty="0" smtClean="0"/>
          </a:p>
          <a:p>
            <a:r>
              <a:rPr lang="he-IL" baseline="0" dirty="0" smtClean="0"/>
              <a:t>רקע ההתחברות (רק המלבן </a:t>
            </a:r>
            <a:r>
              <a:rPr lang="he-IL" baseline="0" dirty="0" err="1" smtClean="0"/>
              <a:t>– ל</a:t>
            </a:r>
            <a:r>
              <a:rPr lang="he-IL" baseline="0" dirty="0" smtClean="0"/>
              <a:t>א כל המסך) בצבע ירוק בהיר די שקוף ולזרום עם </a:t>
            </a:r>
            <a:r>
              <a:rPr lang="he-IL" baseline="0" dirty="0" err="1" smtClean="0"/>
              <a:t>הכל</a:t>
            </a:r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עמוד ראשוני</a:t>
            </a:r>
            <a:r>
              <a:rPr lang="he-IL" baseline="0" dirty="0" smtClean="0"/>
              <a:t> </a:t>
            </a:r>
            <a:r>
              <a:rPr lang="he-IL" baseline="0" dirty="0" err="1" smtClean="0"/>
              <a:t>– בחירת</a:t>
            </a:r>
            <a:r>
              <a:rPr lang="he-IL" baseline="0" dirty="0" smtClean="0"/>
              <a:t> תהליך ראשוני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B3907-47B7-40F6-8541-5B646E3FC447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9FA9-306E-4CE8-8E80-872ABFC7FF97}" type="datetimeFigureOut">
              <a:rPr lang="he-IL" smtClean="0"/>
              <a:pPr/>
              <a:t>ו'/אלול/תשע"ז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134A-5B29-4CE7-AD96-9F0E0E6AB6A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פיצוץ 2 25"/>
          <p:cNvSpPr/>
          <p:nvPr/>
        </p:nvSpPr>
        <p:spPr>
          <a:xfrm>
            <a:off x="0" y="0"/>
            <a:ext cx="1785950" cy="142876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מעוגל 18"/>
          <p:cNvSpPr/>
          <p:nvPr/>
        </p:nvSpPr>
        <p:spPr>
          <a:xfrm>
            <a:off x="1357290" y="1785926"/>
            <a:ext cx="6215106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5286380" y="2143116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5214942" y="2786058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3571868" y="378619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התחבר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grpSp>
        <p:nvGrpSpPr>
          <p:cNvPr id="55" name="קבוצה 54"/>
          <p:cNvGrpSpPr/>
          <p:nvPr/>
        </p:nvGrpSpPr>
        <p:grpSpPr>
          <a:xfrm>
            <a:off x="5357818" y="2500306"/>
            <a:ext cx="2000264" cy="1857388"/>
            <a:chOff x="5357818" y="2500306"/>
            <a:chExt cx="2000264" cy="1857388"/>
          </a:xfrm>
        </p:grpSpPr>
        <p:sp>
          <p:nvSpPr>
            <p:cNvPr id="52" name="אליפסה 51"/>
            <p:cNvSpPr/>
            <p:nvPr/>
          </p:nvSpPr>
          <p:spPr>
            <a:xfrm>
              <a:off x="5357818" y="2500306"/>
              <a:ext cx="2000264" cy="185738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72132" y="3068421"/>
              <a:ext cx="15716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הוספת דייר חדש</a:t>
              </a:r>
              <a:endParaRPr lang="he-IL" dirty="0"/>
            </a:p>
          </p:txBody>
        </p:sp>
      </p:grpSp>
      <p:grpSp>
        <p:nvGrpSpPr>
          <p:cNvPr id="56" name="קבוצה 55"/>
          <p:cNvGrpSpPr/>
          <p:nvPr/>
        </p:nvGrpSpPr>
        <p:grpSpPr>
          <a:xfrm>
            <a:off x="2143108" y="2500306"/>
            <a:ext cx="2000264" cy="1857388"/>
            <a:chOff x="2143108" y="2500306"/>
            <a:chExt cx="2000264" cy="1857388"/>
          </a:xfrm>
        </p:grpSpPr>
        <p:sp>
          <p:nvSpPr>
            <p:cNvPr id="51" name="אליפסה 50"/>
            <p:cNvSpPr/>
            <p:nvPr/>
          </p:nvSpPr>
          <p:spPr>
            <a:xfrm>
              <a:off x="2143108" y="2500306"/>
              <a:ext cx="2000264" cy="185738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TextBox 53">
              <a:hlinkClick r:id="" action="ppaction://hlinkshowjump?jump=nextslide"/>
            </p:cNvPr>
            <p:cNvSpPr txBox="1"/>
            <p:nvPr/>
          </p:nvSpPr>
          <p:spPr>
            <a:xfrm>
              <a:off x="2357422" y="3139859"/>
              <a:ext cx="157163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צפייה ברשימת הדיירים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grpSp>
        <p:nvGrpSpPr>
          <p:cNvPr id="18" name="קבוצה 17"/>
          <p:cNvGrpSpPr/>
          <p:nvPr/>
        </p:nvGrpSpPr>
        <p:grpSpPr>
          <a:xfrm>
            <a:off x="5357818" y="2500306"/>
            <a:ext cx="2000264" cy="1857388"/>
            <a:chOff x="5357818" y="2500306"/>
            <a:chExt cx="2000264" cy="1857388"/>
          </a:xfrm>
        </p:grpSpPr>
        <p:sp>
          <p:nvSpPr>
            <p:cNvPr id="19" name="אליפסה 18"/>
            <p:cNvSpPr/>
            <p:nvPr/>
          </p:nvSpPr>
          <p:spPr>
            <a:xfrm>
              <a:off x="5357818" y="2500306"/>
              <a:ext cx="2000264" cy="185738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2132" y="3068421"/>
              <a:ext cx="157163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מעון</a:t>
              </a:r>
              <a:endParaRPr lang="he-IL" dirty="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2285984" y="2571744"/>
            <a:ext cx="2000264" cy="1857388"/>
            <a:chOff x="5357818" y="2500306"/>
            <a:chExt cx="2000264" cy="1857388"/>
          </a:xfrm>
        </p:grpSpPr>
        <p:sp>
          <p:nvSpPr>
            <p:cNvPr id="23" name="אליפסה 22"/>
            <p:cNvSpPr/>
            <p:nvPr/>
          </p:nvSpPr>
          <p:spPr>
            <a:xfrm>
              <a:off x="5357818" y="2500306"/>
              <a:ext cx="2000264" cy="185738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2132" y="3131106"/>
              <a:ext cx="157163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בית ספר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רשימת הדיירים</a:t>
            </a:r>
            <a:endParaRPr lang="he-IL" sz="2800" b="1" dirty="0"/>
          </a:p>
        </p:txBody>
      </p:sp>
      <p:sp>
        <p:nvSpPr>
          <p:cNvPr id="19" name="מלבן מעוגל 18"/>
          <p:cNvSpPr/>
          <p:nvPr/>
        </p:nvSpPr>
        <p:spPr>
          <a:xfrm>
            <a:off x="150016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נגה- 11</a:t>
            </a:r>
            <a:endParaRPr lang="he-IL" dirty="0"/>
          </a:p>
        </p:txBody>
      </p:sp>
      <p:sp>
        <p:nvSpPr>
          <p:cNvPr id="21" name="מלבן מעוגל 20"/>
          <p:cNvSpPr/>
          <p:nvPr/>
        </p:nvSpPr>
        <p:spPr>
          <a:xfrm>
            <a:off x="6858016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מעוגל 21"/>
          <p:cNvSpPr/>
          <p:nvPr/>
        </p:nvSpPr>
        <p:spPr>
          <a:xfrm>
            <a:off x="4143372" y="2357430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זהר - 8</a:t>
            </a:r>
            <a:endParaRPr lang="he-IL" dirty="0"/>
          </a:p>
        </p:txBody>
      </p:sp>
      <p:sp>
        <p:nvSpPr>
          <p:cNvPr id="23" name="מלבן מעוגל 22"/>
          <p:cNvSpPr/>
          <p:nvPr/>
        </p:nvSpPr>
        <p:spPr>
          <a:xfrm>
            <a:off x="1500166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מעוגל 23"/>
          <p:cNvSpPr/>
          <p:nvPr/>
        </p:nvSpPr>
        <p:spPr>
          <a:xfrm>
            <a:off x="4199915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מעוגל 27"/>
          <p:cNvSpPr/>
          <p:nvPr/>
        </p:nvSpPr>
        <p:spPr>
          <a:xfrm>
            <a:off x="6858016" y="4786322"/>
            <a:ext cx="1729407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6572264" y="2702478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קשת - 9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1000108"/>
            <a:ext cx="40719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 smtClean="0"/>
              <a:t>זהר - 8</a:t>
            </a:r>
            <a:endParaRPr lang="he-IL" sz="2800" b="1" dirty="0"/>
          </a:p>
        </p:txBody>
      </p:sp>
      <p:grpSp>
        <p:nvGrpSpPr>
          <p:cNvPr id="44" name="קבוצה 43"/>
          <p:cNvGrpSpPr/>
          <p:nvPr/>
        </p:nvGrpSpPr>
        <p:grpSpPr>
          <a:xfrm>
            <a:off x="357158" y="1773783"/>
            <a:ext cx="1533288" cy="1869531"/>
            <a:chOff x="1538514" y="2285991"/>
            <a:chExt cx="1533288" cy="1869531"/>
          </a:xfrm>
        </p:grpSpPr>
        <p:grpSp>
          <p:nvGrpSpPr>
            <p:cNvPr id="30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31" name="אליפסה 30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TextBox 31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45" name="קבוצה 44"/>
          <p:cNvGrpSpPr/>
          <p:nvPr/>
        </p:nvGrpSpPr>
        <p:grpSpPr>
          <a:xfrm>
            <a:off x="2428860" y="1714488"/>
            <a:ext cx="1533288" cy="1869531"/>
            <a:chOff x="1538514" y="2285991"/>
            <a:chExt cx="1533288" cy="1869531"/>
          </a:xfrm>
        </p:grpSpPr>
        <p:grpSp>
          <p:nvGrpSpPr>
            <p:cNvPr id="4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48" name="אליפסה 4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643438" y="1714488"/>
            <a:ext cx="1533288" cy="1869531"/>
            <a:chOff x="1538514" y="2285991"/>
            <a:chExt cx="1533288" cy="1869531"/>
          </a:xfrm>
        </p:grpSpPr>
        <p:grpSp>
          <p:nvGrpSpPr>
            <p:cNvPr id="51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3" name="אליפסה 5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4897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>
                    <a:hlinkClick r:id="" action="ppaction://hlinkshowjump?jump=nextslide"/>
                  </a:rPr>
                  <a:t>תמונה</a:t>
                </a:r>
                <a:endParaRPr lang="he-IL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500034" y="4274113"/>
            <a:ext cx="1533288" cy="1869531"/>
            <a:chOff x="1538514" y="2285991"/>
            <a:chExt cx="1533288" cy="1869531"/>
          </a:xfrm>
        </p:grpSpPr>
        <p:grpSp>
          <p:nvGrpSpPr>
            <p:cNvPr id="5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60" name="קבוצה 59"/>
          <p:cNvGrpSpPr/>
          <p:nvPr/>
        </p:nvGrpSpPr>
        <p:grpSpPr>
          <a:xfrm>
            <a:off x="2571736" y="4214818"/>
            <a:ext cx="1533288" cy="1869531"/>
            <a:chOff x="1538514" y="2285991"/>
            <a:chExt cx="1533288" cy="1869531"/>
          </a:xfrm>
        </p:grpSpPr>
        <p:grpSp>
          <p:nvGrpSpPr>
            <p:cNvPr id="61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3" name="אליפסה 62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TextBox 63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  <p:grpSp>
        <p:nvGrpSpPr>
          <p:cNvPr id="65" name="קבוצה 64"/>
          <p:cNvGrpSpPr/>
          <p:nvPr/>
        </p:nvGrpSpPr>
        <p:grpSpPr>
          <a:xfrm>
            <a:off x="4786314" y="4214818"/>
            <a:ext cx="1533288" cy="1869531"/>
            <a:chOff x="1538514" y="2285991"/>
            <a:chExt cx="1533288" cy="1869531"/>
          </a:xfrm>
        </p:grpSpPr>
        <p:grpSp>
          <p:nvGrpSpPr>
            <p:cNvPr id="66" name="קבוצה 29"/>
            <p:cNvGrpSpPr/>
            <p:nvPr/>
          </p:nvGrpSpPr>
          <p:grpSpPr>
            <a:xfrm>
              <a:off x="1538514" y="2285991"/>
              <a:ext cx="1533288" cy="1400637"/>
              <a:chOff x="2143108" y="2500305"/>
              <a:chExt cx="2000264" cy="1857388"/>
            </a:xfrm>
          </p:grpSpPr>
          <p:sp>
            <p:nvSpPr>
              <p:cNvPr id="68" name="אליפסה 67"/>
              <p:cNvSpPr/>
              <p:nvPr/>
            </p:nvSpPr>
            <p:spPr>
              <a:xfrm>
                <a:off x="2143108" y="2500305"/>
                <a:ext cx="2000264" cy="1857388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TextBox 68">
                <a:hlinkClick r:id="" action="ppaction://hlinkshowjump?jump=nextslide"/>
              </p:cNvPr>
              <p:cNvSpPr txBox="1"/>
              <p:nvPr/>
            </p:nvSpPr>
            <p:spPr>
              <a:xfrm>
                <a:off x="2357422" y="3139859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he-IL" dirty="0" smtClean="0"/>
                  <a:t>תמונה</a:t>
                </a:r>
                <a:endParaRPr lang="he-IL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14480" y="3786190"/>
              <a:ext cx="121444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הדייר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71406" y="1000108"/>
            <a:ext cx="2357454" cy="146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-71470" y="1500174"/>
            <a:ext cx="27146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000728" y="85723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לידה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00826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מספרי טלפון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00024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כתובת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בית </a:t>
            </a:r>
            <a:r>
              <a:rPr lang="he-IL" dirty="0" err="1" smtClean="0"/>
              <a:t>– 9</a:t>
            </a:r>
            <a:r>
              <a:rPr lang="he-IL" dirty="0" smtClean="0"/>
              <a:t> קשת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קבוצה - 2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0" y="2000240"/>
            <a:ext cx="2857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קבוצת תעסוקה - ברוש (בנים)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214282" y="2643182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2571736" y="1071546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399891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2643174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מעוגל 35"/>
          <p:cNvSpPr/>
          <p:nvPr/>
        </p:nvSpPr>
        <p:spPr>
          <a:xfrm>
            <a:off x="4214810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7358082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יכולות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3643306" y="4000504"/>
            <a:ext cx="20717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/>
              <a:t>יכולות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4286248" y="3357562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הקידום שלי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14612" y="3286124"/>
            <a:ext cx="12144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 smtClean="0">
                <a:solidFill>
                  <a:schemeClr val="bg1"/>
                </a:solidFill>
              </a:rPr>
              <a:t>מה אני אוהב לעשות?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5" name="מלבן מעוגל 44"/>
          <p:cNvSpPr/>
          <p:nvPr/>
        </p:nvSpPr>
        <p:spPr>
          <a:xfrm>
            <a:off x="857224" y="2571744"/>
            <a:ext cx="1357322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662" y="2571744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צפייה בלו"ז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214282" y="4143380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 מעוגל 47">
            <a:hlinkClick r:id="" action="ppaction://hlinkshowjump?jump=nextslide"/>
          </p:cNvPr>
          <p:cNvSpPr/>
          <p:nvPr/>
        </p:nvSpPr>
        <p:spPr>
          <a:xfrm>
            <a:off x="5715008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ועל הסביבה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71406" y="1000108"/>
            <a:ext cx="2357454" cy="146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-71470" y="1500174"/>
            <a:ext cx="27146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000728" y="85723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לידה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00826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מספרי טלפון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00024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כתובת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בית </a:t>
            </a:r>
            <a:r>
              <a:rPr lang="he-IL" dirty="0" err="1" smtClean="0"/>
              <a:t>– 9</a:t>
            </a:r>
            <a:r>
              <a:rPr lang="he-IL" dirty="0" smtClean="0"/>
              <a:t> קשת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קבוצה - 2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0" y="2000240"/>
            <a:ext cx="2857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קבוצת תעסוקה - ברוש (בנים)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214282" y="2643182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hlinkClick r:id="" action="ppaction://hlinkshowjump?jump=nextslide"/>
          </p:cNvPr>
          <p:cNvSpPr/>
          <p:nvPr/>
        </p:nvSpPr>
        <p:spPr>
          <a:xfrm>
            <a:off x="2571736" y="1071546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399891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2643174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מעוגל 35"/>
          <p:cNvSpPr/>
          <p:nvPr/>
        </p:nvSpPr>
        <p:spPr>
          <a:xfrm>
            <a:off x="4214810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>
            <a:hlinkClick r:id="" action="ppaction://hlinkshowjump?jump=previousslide"/>
          </p:cNvPr>
          <p:cNvSpPr/>
          <p:nvPr/>
        </p:nvSpPr>
        <p:spPr>
          <a:xfrm>
            <a:off x="7358082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יכולות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3071802" y="4000504"/>
            <a:ext cx="3500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/>
              <a:t>כיצד להגן עליי ועל הסביבה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4286248" y="3357562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הקידום שלי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14612" y="3286124"/>
            <a:ext cx="12144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 smtClean="0">
                <a:solidFill>
                  <a:schemeClr val="bg1"/>
                </a:solidFill>
              </a:rPr>
              <a:t>מה אני אוהב לעשות?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5" name="מלבן מעוגל 44"/>
          <p:cNvSpPr/>
          <p:nvPr/>
        </p:nvSpPr>
        <p:spPr>
          <a:xfrm>
            <a:off x="857224" y="2571744"/>
            <a:ext cx="1357322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662" y="2571744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צפייה בלו"ז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214282" y="4143380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מעוגל 32"/>
          <p:cNvSpPr/>
          <p:nvPr/>
        </p:nvSpPr>
        <p:spPr>
          <a:xfrm>
            <a:off x="5786446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ועל הסביבה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71406" y="1000108"/>
            <a:ext cx="2357454" cy="146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-71470" y="1500174"/>
            <a:ext cx="27146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000728" y="857232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שם הדייר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00826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תאריך לידה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500826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מספרי טלפון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200024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כתובת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128586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בית </a:t>
            </a:r>
            <a:r>
              <a:rPr lang="he-IL" dirty="0" err="1" smtClean="0"/>
              <a:t>– 9</a:t>
            </a:r>
            <a:r>
              <a:rPr lang="he-IL" dirty="0" smtClean="0"/>
              <a:t> קשת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1643050"/>
            <a:ext cx="2143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קבוצה - 2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0" y="2000240"/>
            <a:ext cx="2857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קבוצת תעסוקה - ברוש (בנים)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214282" y="2643182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2571736" y="1071546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0" y="0"/>
            <a:ext cx="9144000" cy="857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קבוצה 17"/>
          <p:cNvGrpSpPr/>
          <p:nvPr/>
        </p:nvGrpSpPr>
        <p:grpSpPr>
          <a:xfrm>
            <a:off x="1357290" y="35785"/>
            <a:ext cx="500034" cy="750009"/>
            <a:chOff x="5429256" y="3643314"/>
            <a:chExt cx="928694" cy="1428760"/>
          </a:xfrm>
        </p:grpSpPr>
        <p:sp>
          <p:nvSpPr>
            <p:cNvPr id="16" name="מלבן 15"/>
            <p:cNvSpPr/>
            <p:nvPr/>
          </p:nvSpPr>
          <p:spPr>
            <a:xfrm>
              <a:off x="5429256" y="4357694"/>
              <a:ext cx="928694" cy="71438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שולש שווה שוקיים 16"/>
            <p:cNvSpPr/>
            <p:nvPr/>
          </p:nvSpPr>
          <p:spPr>
            <a:xfrm>
              <a:off x="5429256" y="3643314"/>
              <a:ext cx="928694" cy="714380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20" name="מחבר ישר 19"/>
          <p:cNvCxnSpPr/>
          <p:nvPr/>
        </p:nvCxnSpPr>
        <p:spPr>
          <a:xfrm rot="5400000">
            <a:off x="786592" y="427822"/>
            <a:ext cx="85723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7572396" y="214290"/>
            <a:ext cx="135732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פיצוץ 2 25"/>
          <p:cNvSpPr/>
          <p:nvPr/>
        </p:nvSpPr>
        <p:spPr>
          <a:xfrm>
            <a:off x="71406" y="-24"/>
            <a:ext cx="1071570" cy="7857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7643834" y="285728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חיפוש דייר</a:t>
            </a:r>
            <a:endParaRPr lang="he-IL" dirty="0"/>
          </a:p>
        </p:txBody>
      </p:sp>
      <p:cxnSp>
        <p:nvCxnSpPr>
          <p:cNvPr id="34" name="מחבר ישר 33"/>
          <p:cNvCxnSpPr/>
          <p:nvPr/>
        </p:nvCxnSpPr>
        <p:spPr>
          <a:xfrm>
            <a:off x="0" y="399891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מעוגל 34"/>
          <p:cNvSpPr/>
          <p:nvPr/>
        </p:nvSpPr>
        <p:spPr>
          <a:xfrm>
            <a:off x="2643174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מעוגל 35"/>
          <p:cNvSpPr/>
          <p:nvPr/>
        </p:nvSpPr>
        <p:spPr>
          <a:xfrm>
            <a:off x="4214810" y="3286124"/>
            <a:ext cx="1357322" cy="5715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>
            <a:hlinkClick r:id="" action="ppaction://hlinkshowjump?jump=previousslide"/>
          </p:cNvPr>
          <p:cNvSpPr/>
          <p:nvPr/>
        </p:nvSpPr>
        <p:spPr>
          <a:xfrm>
            <a:off x="7358082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יכולות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3071802" y="4000504"/>
            <a:ext cx="35004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 smtClean="0"/>
              <a:t>כיצד להגן עליי ועל הסביבה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4286248" y="3357562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הקידום שלי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14612" y="3286124"/>
            <a:ext cx="121444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 smtClean="0">
                <a:solidFill>
                  <a:schemeClr val="bg1"/>
                </a:solidFill>
              </a:rPr>
              <a:t>מה אני אוהב לעשות?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45" name="מלבן מעוגל 44"/>
          <p:cNvSpPr/>
          <p:nvPr/>
        </p:nvSpPr>
        <p:spPr>
          <a:xfrm>
            <a:off x="857224" y="2571744"/>
            <a:ext cx="1357322" cy="4286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662" y="2571744"/>
            <a:ext cx="12144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צפייה בלו"ז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214282" y="4143380"/>
            <a:ext cx="428628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מעוגל 32"/>
          <p:cNvSpPr/>
          <p:nvPr/>
        </p:nvSpPr>
        <p:spPr>
          <a:xfrm>
            <a:off x="5786446" y="3286124"/>
            <a:ext cx="1357322" cy="571504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 smtClean="0">
                <a:solidFill>
                  <a:schemeClr val="bg1"/>
                </a:solidFill>
              </a:rPr>
              <a:t>כיצד להגן עליי ועל הסביבה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2" name="מלבן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2357422" y="2071678"/>
            <a:ext cx="4929222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3214678" y="2357430"/>
            <a:ext cx="33575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האם אתה בטוח שברצונך לשנות?</a:t>
            </a:r>
            <a:endParaRPr lang="he-IL" dirty="0"/>
          </a:p>
        </p:txBody>
      </p:sp>
      <p:sp>
        <p:nvSpPr>
          <p:cNvPr id="41" name="כפל 40"/>
          <p:cNvSpPr/>
          <p:nvPr/>
        </p:nvSpPr>
        <p:spPr>
          <a:xfrm>
            <a:off x="3143240" y="3071810"/>
            <a:ext cx="714380" cy="642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9" name="קבוצה 48"/>
          <p:cNvGrpSpPr/>
          <p:nvPr/>
        </p:nvGrpSpPr>
        <p:grpSpPr>
          <a:xfrm>
            <a:off x="5349678" y="3029259"/>
            <a:ext cx="647364" cy="785847"/>
            <a:chOff x="5349678" y="3029259"/>
            <a:chExt cx="647364" cy="785847"/>
          </a:xfrm>
        </p:grpSpPr>
        <p:sp>
          <p:nvSpPr>
            <p:cNvPr id="42" name="מלבן 41"/>
            <p:cNvSpPr/>
            <p:nvPr/>
          </p:nvSpPr>
          <p:spPr>
            <a:xfrm rot="2274941">
              <a:off x="5349678" y="3554526"/>
              <a:ext cx="467147" cy="98531"/>
            </a:xfrm>
            <a:prstGeom prst="rect">
              <a:avLst/>
            </a:prstGeom>
            <a:solidFill>
              <a:srgbClr val="007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מלבן 47"/>
            <p:cNvSpPr/>
            <p:nvPr/>
          </p:nvSpPr>
          <p:spPr>
            <a:xfrm rot="7524318" flipV="1">
              <a:off x="5552145" y="3370210"/>
              <a:ext cx="785847" cy="103946"/>
            </a:xfrm>
            <a:prstGeom prst="rect">
              <a:avLst/>
            </a:prstGeom>
            <a:solidFill>
              <a:srgbClr val="007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239</Words>
  <Application>Microsoft Office PowerPoint</Application>
  <PresentationFormat>‫הצגה על המסך (4:3)</PresentationFormat>
  <Paragraphs>80</Paragraphs>
  <Slides>8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12</cp:revision>
  <dcterms:created xsi:type="dcterms:W3CDTF">2017-08-28T11:43:07Z</dcterms:created>
  <dcterms:modified xsi:type="dcterms:W3CDTF">2017-08-28T19:45:53Z</dcterms:modified>
</cp:coreProperties>
</file>