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6595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4BC9-F292-4CBD-8914-C6E4389C2FB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3F9F-34AA-473A-8D27-D0181E4D053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5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zynotes.com/pages/computer-networks/computer-networks-slid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http://www.eazynotes.com/pages/computer-networks/computer-networks-slides.html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3F9F-34AA-473A-8D27-D0181E4D05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5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6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3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0E32-6A32-45E0-BF36-03295BE38618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1838-877E-41B7-B9A5-2B1C585BD1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7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eazynotes.com/notes/computer-networks/slides/networking-hardwares.pdf" TargetMode="External"/><Relationship Id="rId18" Type="http://schemas.openxmlformats.org/officeDocument/2006/relationships/hyperlink" Target="http://www.eazynotes.com/notes/computer-networks/slides/tcpip-model.pdf" TargetMode="External"/><Relationship Id="rId26" Type="http://schemas.openxmlformats.org/officeDocument/2006/relationships/hyperlink" Target="http://www.eazynotes.com/notes/computer-networks/slides/slip-and-ppp.pps" TargetMode="External"/><Relationship Id="rId3" Type="http://schemas.openxmlformats.org/officeDocument/2006/relationships/hyperlink" Target="http://www.eazynotes.com/notes/computer-networks/slides/introduction-to-computer-networks.pps" TargetMode="External"/><Relationship Id="rId21" Type="http://schemas.openxmlformats.org/officeDocument/2006/relationships/hyperlink" Target="http://www.eazynotes.com/notes/computer-networks/slides/analog-and-digital-signals.pps" TargetMode="External"/><Relationship Id="rId34" Type="http://schemas.openxmlformats.org/officeDocument/2006/relationships/hyperlink" Target="http://www.eazynotes.com/notes/computer-networks/slides/transport-layer-handouts.pdf" TargetMode="External"/><Relationship Id="rId7" Type="http://schemas.openxmlformats.org/officeDocument/2006/relationships/hyperlink" Target="http://www.eazynotes.com/notes/computer-networks/slides/types-of-networks.pdf" TargetMode="External"/><Relationship Id="rId12" Type="http://schemas.openxmlformats.org/officeDocument/2006/relationships/hyperlink" Target="http://www.eazynotes.com/notes/computer-networks/slides/networking-hardwares.pps" TargetMode="External"/><Relationship Id="rId17" Type="http://schemas.openxmlformats.org/officeDocument/2006/relationships/hyperlink" Target="http://www.eazynotes.com/notes/computer-networks/slides/tcpip-model.pps" TargetMode="External"/><Relationship Id="rId25" Type="http://schemas.openxmlformats.org/officeDocument/2006/relationships/hyperlink" Target="http://www.eazynotes.com/notes/computer-networks/slides/data-link-protocols-handouts.pdf" TargetMode="External"/><Relationship Id="rId33" Type="http://schemas.openxmlformats.org/officeDocument/2006/relationships/hyperlink" Target="http://www.eazynotes.com/notes/computer-networks/slides/transport-layer.pdf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eazynotes.com/notes/computer-networks/slides/osi-model.pdf" TargetMode="External"/><Relationship Id="rId20" Type="http://schemas.openxmlformats.org/officeDocument/2006/relationships/hyperlink" Target="http://www.eazynotes.com/notes/computer-networks/slides/comparison-between-osi-tcpip-model.pdf" TargetMode="External"/><Relationship Id="rId29" Type="http://schemas.openxmlformats.org/officeDocument/2006/relationships/hyperlink" Target="http://www.eazynotes.com/notes/computer-networks/slides/medium-access-control-sublayer.p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azynotes.com/notes/computer-networks/slides/types-of-networks.pps" TargetMode="External"/><Relationship Id="rId11" Type="http://schemas.openxmlformats.org/officeDocument/2006/relationships/hyperlink" Target="http://www.eazynotes.com/notes/computer-networks/slides/network-topologies-handouts.pdf" TargetMode="External"/><Relationship Id="rId24" Type="http://schemas.openxmlformats.org/officeDocument/2006/relationships/hyperlink" Target="http://www.eazynotes.com/notes/computer-networks/slides/data-link-protocols.pdf" TargetMode="External"/><Relationship Id="rId32" Type="http://schemas.openxmlformats.org/officeDocument/2006/relationships/hyperlink" Target="http://www.eazynotes.com/notes/computer-networks/slides/transport-layer.pps" TargetMode="External"/><Relationship Id="rId5" Type="http://schemas.openxmlformats.org/officeDocument/2006/relationships/hyperlink" Target="http://www.eazynotes.com/notes/computer-networks/slides/introduction-to-computer-networks-handouts.pdf" TargetMode="External"/><Relationship Id="rId15" Type="http://schemas.openxmlformats.org/officeDocument/2006/relationships/hyperlink" Target="http://www.eazynotes.com/notes/computer-networks/slides/osi-model.pps" TargetMode="External"/><Relationship Id="rId23" Type="http://schemas.openxmlformats.org/officeDocument/2006/relationships/hyperlink" Target="http://www.eazynotes.com/notes/computer-networks/slides/data-link-protocols.pps" TargetMode="External"/><Relationship Id="rId28" Type="http://schemas.openxmlformats.org/officeDocument/2006/relationships/hyperlink" Target="http://www.eazynotes.com/notes/computer-networks/slides/slip-and-ppp-handouts.pdf" TargetMode="External"/><Relationship Id="rId10" Type="http://schemas.openxmlformats.org/officeDocument/2006/relationships/hyperlink" Target="http://www.eazynotes.com/notes/computer-networks/slides/network-topologies.pdf" TargetMode="External"/><Relationship Id="rId19" Type="http://schemas.openxmlformats.org/officeDocument/2006/relationships/hyperlink" Target="http://www.eazynotes.com/notes/computer-networks/slides/comparison-between-osi-tcpip-model.pps" TargetMode="External"/><Relationship Id="rId31" Type="http://schemas.openxmlformats.org/officeDocument/2006/relationships/hyperlink" Target="http://www.eazynotes.com/notes/computer-networks/slides/medium-access-control-sublayer-handouts.pdf" TargetMode="External"/><Relationship Id="rId4" Type="http://schemas.openxmlformats.org/officeDocument/2006/relationships/hyperlink" Target="http://www.eazynotes.com/notes/computer-networks/slides/introduction-to-computer-networks.pdf" TargetMode="External"/><Relationship Id="rId9" Type="http://schemas.openxmlformats.org/officeDocument/2006/relationships/hyperlink" Target="http://www.eazynotes.com/notes/computer-networks/slides/network-topologies.pps" TargetMode="External"/><Relationship Id="rId14" Type="http://schemas.openxmlformats.org/officeDocument/2006/relationships/hyperlink" Target="http://www.eazynotes.com/notes/computer-networks/slides/networking-hardwares-handouts.pdf" TargetMode="External"/><Relationship Id="rId22" Type="http://schemas.openxmlformats.org/officeDocument/2006/relationships/hyperlink" Target="http://www.eazynotes.com/notes/computer-networks/slides/analog-and-digital-signals.pdf" TargetMode="External"/><Relationship Id="rId27" Type="http://schemas.openxmlformats.org/officeDocument/2006/relationships/hyperlink" Target="http://www.eazynotes.com/notes/computer-networks/slides/slip-and-ppp.pdf" TargetMode="External"/><Relationship Id="rId30" Type="http://schemas.openxmlformats.org/officeDocument/2006/relationships/hyperlink" Target="http://www.eazynotes.com/notes/computer-networks/slides/medium-access-control-sublayer.pdf" TargetMode="External"/><Relationship Id="rId35" Type="http://schemas.openxmlformats.org/officeDocument/2006/relationships/hyperlink" Target="http://www.eazynotes.com/pages/computer-networks/computer-networks-slides.html" TargetMode="External"/><Relationship Id="rId8" Type="http://schemas.openxmlformats.org/officeDocument/2006/relationships/hyperlink" Target="http://www.eazynotes.com/notes/computer-networks/slides/types-of-networks-handou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56878"/>
              </p:ext>
            </p:extLst>
          </p:nvPr>
        </p:nvGraphicFramePr>
        <p:xfrm>
          <a:off x="0" y="-17743"/>
          <a:ext cx="9143999" cy="625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7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1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19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071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58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Title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PDFs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Handouts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268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Introduction</a:t>
                      </a:r>
                      <a:r>
                        <a:rPr lang="en-GB" sz="1200" baseline="0" dirty="0" smtClean="0"/>
                        <a:t> of computer networks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hlinkClick r:id="rId3"/>
                        </a:rPr>
                        <a:t>http://www.eazynotes.com/notes/computer-networks/slides/introduction-to-computer-networks.pps</a:t>
                      </a:r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4"/>
                        </a:rPr>
                        <a:t>http://www.eazynotes.com/notes/computer-networks/slides/introduction-to-computer-networks.pdf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5"/>
                        </a:rPr>
                        <a:t>http://www.eazynotes.com/notes/computer-networks/slides/introduction-to-computer-networks-handouts.pdf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835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Types of networks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6"/>
                        </a:rPr>
                        <a:t>http://www.eazynotes.com/notes/computer-networks/slides/types-of-networks.pps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7"/>
                        </a:rPr>
                        <a:t>http://www.eazynotes.com/notes/computer-networks/slides/types-of-networks.pdf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8"/>
                        </a:rPr>
                        <a:t>http://www.eazynotes.com/notes/computer-networks/slides/types-of-networks-handouts.pdf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8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Network Topologies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hlinkClick r:id="rId9"/>
                        </a:rPr>
                        <a:t>PPS</a:t>
                      </a:r>
                      <a:endParaRPr lang="en-GB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hlinkClick r:id="rId10"/>
                        </a:rPr>
                        <a:t>PDF</a:t>
                      </a:r>
                      <a:endParaRPr lang="en-GB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hlinkClick r:id="rId11"/>
                        </a:rPr>
                        <a:t>Handouts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29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Networking </a:t>
                      </a:r>
                      <a:r>
                        <a:rPr lang="en-GB" sz="1200" dirty="0" smtClean="0"/>
                        <a:t>Hardware</a:t>
                      </a:r>
                      <a:endParaRPr lang="en-GB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2"/>
                        </a:rPr>
                        <a:t>PPS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3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4"/>
                        </a:rPr>
                        <a:t>Handouts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37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OSI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5"/>
                        </a:rPr>
                        <a:t>PPS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6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8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TCP/IP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7"/>
                        </a:rPr>
                        <a:t>PPS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8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Comparison between OSI Model &amp; TCP/IP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19"/>
                        </a:rPr>
                        <a:t>PPS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20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Analog and Digital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1"/>
                        </a:rPr>
                        <a:t>PPS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22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Link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3"/>
                        </a:rPr>
                        <a:t>PPS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24"/>
                        </a:rPr>
                        <a:t>PDF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hlinkClick r:id="rId25"/>
                        </a:rPr>
                        <a:t>Handouts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SLIP and PPP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6"/>
                        </a:rPr>
                        <a:t>PPS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7"/>
                        </a:rPr>
                        <a:t>PDF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hlinkClick r:id="rId28"/>
                        </a:rPr>
                        <a:t>Handouts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746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11.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Medium Access Control Sublayer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9"/>
                        </a:rPr>
                        <a:t>PPS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30"/>
                        </a:rPr>
                        <a:t>PDF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hlinkClick r:id="rId31"/>
                        </a:rPr>
                        <a:t>Handouts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0124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Transport </a:t>
                      </a:r>
                      <a:r>
                        <a:rPr lang="en-GB" sz="1200" dirty="0" smtClean="0"/>
                        <a:t>Layer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32"/>
                        </a:rPr>
                        <a:t>http://www.eazynotes.com/notes/computer-networks/slides/transport-layer.pps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33"/>
                        </a:rPr>
                        <a:t>http://www.eazynotes.com/notes/computer-networks/slides/transport-layer.pdf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hlinkClick r:id="rId34"/>
                        </a:rPr>
                        <a:t>http://www.eazynotes.com/notes/computer-networks/slides/transport-layer-handouts.pdf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Action Button: Information 2">
            <a:hlinkClick r:id="rId35" highlightClick="1"/>
          </p:cNvPr>
          <p:cNvSpPr/>
          <p:nvPr/>
        </p:nvSpPr>
        <p:spPr>
          <a:xfrm>
            <a:off x="7956376" y="5949280"/>
            <a:ext cx="1187624" cy="90872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notes</dc:title>
  <dc:creator>Trina Roy</dc:creator>
  <cp:lastModifiedBy>Roy, Trina</cp:lastModifiedBy>
  <cp:revision>17</cp:revision>
  <dcterms:created xsi:type="dcterms:W3CDTF">2016-06-30T08:37:15Z</dcterms:created>
  <dcterms:modified xsi:type="dcterms:W3CDTF">2018-01-18T10:15:03Z</dcterms:modified>
</cp:coreProperties>
</file>