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58"/>
  </p:notesMasterIdLst>
  <p:handoutMasterIdLst>
    <p:handoutMasterId r:id="rId59"/>
  </p:handoutMasterIdLst>
  <p:sldIdLst>
    <p:sldId id="828" r:id="rId2"/>
    <p:sldId id="906" r:id="rId3"/>
    <p:sldId id="922" r:id="rId4"/>
    <p:sldId id="865" r:id="rId5"/>
    <p:sldId id="829" r:id="rId6"/>
    <p:sldId id="831" r:id="rId7"/>
    <p:sldId id="830" r:id="rId8"/>
    <p:sldId id="902" r:id="rId9"/>
    <p:sldId id="832" r:id="rId10"/>
    <p:sldId id="866" r:id="rId11"/>
    <p:sldId id="834" r:id="rId12"/>
    <p:sldId id="836" r:id="rId13"/>
    <p:sldId id="835" r:id="rId14"/>
    <p:sldId id="903" r:id="rId15"/>
    <p:sldId id="837" r:id="rId16"/>
    <p:sldId id="921" r:id="rId17"/>
    <p:sldId id="925" r:id="rId18"/>
    <p:sldId id="838" r:id="rId19"/>
    <p:sldId id="933" r:id="rId20"/>
    <p:sldId id="839" r:id="rId21"/>
    <p:sldId id="912" r:id="rId22"/>
    <p:sldId id="842" r:id="rId23"/>
    <p:sldId id="926" r:id="rId24"/>
    <p:sldId id="927" r:id="rId25"/>
    <p:sldId id="847" r:id="rId26"/>
    <p:sldId id="855" r:id="rId27"/>
    <p:sldId id="857" r:id="rId28"/>
    <p:sldId id="860" r:id="rId29"/>
    <p:sldId id="861" r:id="rId30"/>
    <p:sldId id="862" r:id="rId31"/>
    <p:sldId id="863" r:id="rId32"/>
    <p:sldId id="890" r:id="rId33"/>
    <p:sldId id="923" r:id="rId34"/>
    <p:sldId id="924" r:id="rId35"/>
    <p:sldId id="869" r:id="rId36"/>
    <p:sldId id="934" r:id="rId37"/>
    <p:sldId id="867" r:id="rId38"/>
    <p:sldId id="901" r:id="rId39"/>
    <p:sldId id="891" r:id="rId40"/>
    <p:sldId id="871" r:id="rId41"/>
    <p:sldId id="872" r:id="rId42"/>
    <p:sldId id="868" r:id="rId43"/>
    <p:sldId id="875" r:id="rId44"/>
    <p:sldId id="876" r:id="rId45"/>
    <p:sldId id="859" r:id="rId46"/>
    <p:sldId id="928" r:id="rId47"/>
    <p:sldId id="919" r:id="rId48"/>
    <p:sldId id="913" r:id="rId49"/>
    <p:sldId id="870" r:id="rId50"/>
    <p:sldId id="932" r:id="rId51"/>
    <p:sldId id="914" r:id="rId52"/>
    <p:sldId id="915" r:id="rId53"/>
    <p:sldId id="916" r:id="rId54"/>
    <p:sldId id="917" r:id="rId55"/>
    <p:sldId id="920" r:id="rId56"/>
    <p:sldId id="918" r:id="rId57"/>
  </p:sldIdLst>
  <p:sldSz cx="9144000" cy="6858000" type="screen4x3"/>
  <p:notesSz cx="7099300" cy="10234613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E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09" autoAdjust="0"/>
    <p:restoredTop sz="83265" autoAdjust="0"/>
  </p:normalViewPr>
  <p:slideViewPr>
    <p:cSldViewPr>
      <p:cViewPr varScale="1">
        <p:scale>
          <a:sx n="105" d="100"/>
          <a:sy n="105" d="100"/>
        </p:scale>
        <p:origin x="140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0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88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oelker, Norbert" userId="32892365-d98d-4ab1-b5a9-fc8eb75fd456" providerId="ADAL" clId="{A7E4A2F1-72D6-46A0-9EDA-B11409BBB309}"/>
    <pc:docChg chg="undo custSel addSld delSld modSld">
      <pc:chgData name="Voelker, Norbert" userId="32892365-d98d-4ab1-b5a9-fc8eb75fd456" providerId="ADAL" clId="{A7E4A2F1-72D6-46A0-9EDA-B11409BBB309}" dt="2017-11-04T12:31:05.783" v="1824" actId="20577"/>
      <pc:docMkLst>
        <pc:docMk/>
      </pc:docMkLst>
      <pc:sldChg chg="modSp">
        <pc:chgData name="Voelker, Norbert" userId="32892365-d98d-4ab1-b5a9-fc8eb75fd456" providerId="ADAL" clId="{A7E4A2F1-72D6-46A0-9EDA-B11409BBB309}" dt="2017-11-04T11:42:46.460" v="283" actId="20577"/>
        <pc:sldMkLst>
          <pc:docMk/>
          <pc:sldMk cId="287175246" sldId="829"/>
        </pc:sldMkLst>
        <pc:spChg chg="mod">
          <ac:chgData name="Voelker, Norbert" userId="32892365-d98d-4ab1-b5a9-fc8eb75fd456" providerId="ADAL" clId="{A7E4A2F1-72D6-46A0-9EDA-B11409BBB309}" dt="2017-11-04T11:42:46.460" v="283" actId="20577"/>
          <ac:spMkLst>
            <pc:docMk/>
            <pc:sldMk cId="287175246" sldId="829"/>
            <ac:spMk id="3" creationId="{00000000-0000-0000-0000-000000000000}"/>
          </ac:spMkLst>
        </pc:spChg>
      </pc:sldChg>
      <pc:sldChg chg="modSp">
        <pc:chgData name="Voelker, Norbert" userId="32892365-d98d-4ab1-b5a9-fc8eb75fd456" providerId="ADAL" clId="{A7E4A2F1-72D6-46A0-9EDA-B11409BBB309}" dt="2017-11-04T11:47:09.010" v="330" actId="1038"/>
        <pc:sldMkLst>
          <pc:docMk/>
          <pc:sldMk cId="1185717136" sldId="836"/>
        </pc:sldMkLst>
        <pc:spChg chg="mod">
          <ac:chgData name="Voelker, Norbert" userId="32892365-d98d-4ab1-b5a9-fc8eb75fd456" providerId="ADAL" clId="{A7E4A2F1-72D6-46A0-9EDA-B11409BBB309}" dt="2017-11-04T11:47:09.010" v="330" actId="1038"/>
          <ac:spMkLst>
            <pc:docMk/>
            <pc:sldMk cId="1185717136" sldId="836"/>
            <ac:spMk id="3" creationId="{00000000-0000-0000-0000-000000000000}"/>
          </ac:spMkLst>
        </pc:spChg>
      </pc:sldChg>
      <pc:sldChg chg="modSp">
        <pc:chgData name="Voelker, Norbert" userId="32892365-d98d-4ab1-b5a9-fc8eb75fd456" providerId="ADAL" clId="{A7E4A2F1-72D6-46A0-9EDA-B11409BBB309}" dt="2017-11-04T11:40:13.792" v="245" actId="20577"/>
        <pc:sldMkLst>
          <pc:docMk/>
          <pc:sldMk cId="3625025169" sldId="839"/>
        </pc:sldMkLst>
        <pc:spChg chg="mod">
          <ac:chgData name="Voelker, Norbert" userId="32892365-d98d-4ab1-b5a9-fc8eb75fd456" providerId="ADAL" clId="{A7E4A2F1-72D6-46A0-9EDA-B11409BBB309}" dt="2017-11-04T11:40:13.792" v="245" actId="20577"/>
          <ac:spMkLst>
            <pc:docMk/>
            <pc:sldMk cId="3625025169" sldId="839"/>
            <ac:spMk id="3" creationId="{00000000-0000-0000-0000-000000000000}"/>
          </ac:spMkLst>
        </pc:spChg>
      </pc:sldChg>
      <pc:sldChg chg="modSp">
        <pc:chgData name="Voelker, Norbert" userId="32892365-d98d-4ab1-b5a9-fc8eb75fd456" providerId="ADAL" clId="{A7E4A2F1-72D6-46A0-9EDA-B11409BBB309}" dt="2017-11-04T12:20:21.915" v="1423" actId="20577"/>
        <pc:sldMkLst>
          <pc:docMk/>
          <pc:sldMk cId="3807210817" sldId="841"/>
        </pc:sldMkLst>
        <pc:spChg chg="mod">
          <ac:chgData name="Voelker, Norbert" userId="32892365-d98d-4ab1-b5a9-fc8eb75fd456" providerId="ADAL" clId="{A7E4A2F1-72D6-46A0-9EDA-B11409BBB309}" dt="2017-11-04T12:20:21.915" v="1423" actId="20577"/>
          <ac:spMkLst>
            <pc:docMk/>
            <pc:sldMk cId="3807210817" sldId="841"/>
            <ac:spMk id="3" creationId="{00000000-0000-0000-0000-000000000000}"/>
          </ac:spMkLst>
        </pc:spChg>
      </pc:sldChg>
      <pc:sldChg chg="del">
        <pc:chgData name="Voelker, Norbert" userId="32892365-d98d-4ab1-b5a9-fc8eb75fd456" providerId="ADAL" clId="{A7E4A2F1-72D6-46A0-9EDA-B11409BBB309}" dt="2017-11-04T11:47:24.880" v="331" actId="2696"/>
        <pc:sldMkLst>
          <pc:docMk/>
          <pc:sldMk cId="3726313597" sldId="843"/>
        </pc:sldMkLst>
      </pc:sldChg>
      <pc:sldChg chg="del">
        <pc:chgData name="Voelker, Norbert" userId="32892365-d98d-4ab1-b5a9-fc8eb75fd456" providerId="ADAL" clId="{A7E4A2F1-72D6-46A0-9EDA-B11409BBB309}" dt="2017-11-04T11:47:25.804" v="332" actId="2696"/>
        <pc:sldMkLst>
          <pc:docMk/>
          <pc:sldMk cId="3882124490" sldId="844"/>
        </pc:sldMkLst>
      </pc:sldChg>
      <pc:sldChg chg="modSp">
        <pc:chgData name="Voelker, Norbert" userId="32892365-d98d-4ab1-b5a9-fc8eb75fd456" providerId="ADAL" clId="{A7E4A2F1-72D6-46A0-9EDA-B11409BBB309}" dt="2017-11-04T12:25:47.389" v="1644" actId="20577"/>
        <pc:sldMkLst>
          <pc:docMk/>
          <pc:sldMk cId="2124617616" sldId="849"/>
        </pc:sldMkLst>
        <pc:spChg chg="mod">
          <ac:chgData name="Voelker, Norbert" userId="32892365-d98d-4ab1-b5a9-fc8eb75fd456" providerId="ADAL" clId="{A7E4A2F1-72D6-46A0-9EDA-B11409BBB309}" dt="2017-11-04T12:25:47.389" v="1644" actId="20577"/>
          <ac:spMkLst>
            <pc:docMk/>
            <pc:sldMk cId="2124617616" sldId="849"/>
            <ac:spMk id="3" creationId="{00000000-0000-0000-0000-000000000000}"/>
          </ac:spMkLst>
        </pc:spChg>
      </pc:sldChg>
      <pc:sldChg chg="modSp">
        <pc:chgData name="Voelker, Norbert" userId="32892365-d98d-4ab1-b5a9-fc8eb75fd456" providerId="ADAL" clId="{A7E4A2F1-72D6-46A0-9EDA-B11409BBB309}" dt="2017-11-04T12:21:43.996" v="1425" actId="20577"/>
        <pc:sldMkLst>
          <pc:docMk/>
          <pc:sldMk cId="1161851336" sldId="850"/>
        </pc:sldMkLst>
        <pc:spChg chg="mod">
          <ac:chgData name="Voelker, Norbert" userId="32892365-d98d-4ab1-b5a9-fc8eb75fd456" providerId="ADAL" clId="{A7E4A2F1-72D6-46A0-9EDA-B11409BBB309}" dt="2017-11-04T12:21:43.996" v="1425" actId="20577"/>
          <ac:spMkLst>
            <pc:docMk/>
            <pc:sldMk cId="1161851336" sldId="850"/>
            <ac:spMk id="2" creationId="{00000000-0000-0000-0000-000000000000}"/>
          </ac:spMkLst>
        </pc:spChg>
      </pc:sldChg>
      <pc:sldChg chg="modSp">
        <pc:chgData name="Voelker, Norbert" userId="32892365-d98d-4ab1-b5a9-fc8eb75fd456" providerId="ADAL" clId="{A7E4A2F1-72D6-46A0-9EDA-B11409BBB309}" dt="2017-11-04T12:22:53.297" v="1431" actId="20577"/>
        <pc:sldMkLst>
          <pc:docMk/>
          <pc:sldMk cId="543881027" sldId="853"/>
        </pc:sldMkLst>
        <pc:spChg chg="mod">
          <ac:chgData name="Voelker, Norbert" userId="32892365-d98d-4ab1-b5a9-fc8eb75fd456" providerId="ADAL" clId="{A7E4A2F1-72D6-46A0-9EDA-B11409BBB309}" dt="2017-11-04T12:21:38.883" v="1424" actId="20577"/>
          <ac:spMkLst>
            <pc:docMk/>
            <pc:sldMk cId="543881027" sldId="853"/>
            <ac:spMk id="2" creationId="{00000000-0000-0000-0000-000000000000}"/>
          </ac:spMkLst>
        </pc:spChg>
        <pc:spChg chg="mod">
          <ac:chgData name="Voelker, Norbert" userId="32892365-d98d-4ab1-b5a9-fc8eb75fd456" providerId="ADAL" clId="{A7E4A2F1-72D6-46A0-9EDA-B11409BBB309}" dt="2017-11-04T12:22:53.297" v="1431" actId="20577"/>
          <ac:spMkLst>
            <pc:docMk/>
            <pc:sldMk cId="543881027" sldId="853"/>
            <ac:spMk id="3" creationId="{00000000-0000-0000-0000-000000000000}"/>
          </ac:spMkLst>
        </pc:spChg>
      </pc:sldChg>
      <pc:sldChg chg="modSp">
        <pc:chgData name="Voelker, Norbert" userId="32892365-d98d-4ab1-b5a9-fc8eb75fd456" providerId="ADAL" clId="{A7E4A2F1-72D6-46A0-9EDA-B11409BBB309}" dt="2017-11-04T12:26:33.392" v="1659" actId="20577"/>
        <pc:sldMkLst>
          <pc:docMk/>
          <pc:sldMk cId="2490061243" sldId="859"/>
        </pc:sldMkLst>
        <pc:spChg chg="mod">
          <ac:chgData name="Voelker, Norbert" userId="32892365-d98d-4ab1-b5a9-fc8eb75fd456" providerId="ADAL" clId="{A7E4A2F1-72D6-46A0-9EDA-B11409BBB309}" dt="2017-11-04T12:26:33.392" v="1659" actId="20577"/>
          <ac:spMkLst>
            <pc:docMk/>
            <pc:sldMk cId="2490061243" sldId="859"/>
            <ac:spMk id="3" creationId="{00000000-0000-0000-0000-000000000000}"/>
          </ac:spMkLst>
        </pc:spChg>
      </pc:sldChg>
      <pc:sldChg chg="modSp">
        <pc:chgData name="Voelker, Norbert" userId="32892365-d98d-4ab1-b5a9-fc8eb75fd456" providerId="ADAL" clId="{A7E4A2F1-72D6-46A0-9EDA-B11409BBB309}" dt="2017-11-04T09:46:57.283" v="13" actId="20577"/>
        <pc:sldMkLst>
          <pc:docMk/>
          <pc:sldMk cId="3950634266" sldId="860"/>
        </pc:sldMkLst>
        <pc:spChg chg="mod">
          <ac:chgData name="Voelker, Norbert" userId="32892365-d98d-4ab1-b5a9-fc8eb75fd456" providerId="ADAL" clId="{A7E4A2F1-72D6-46A0-9EDA-B11409BBB309}" dt="2017-11-04T09:46:57.283" v="13" actId="20577"/>
          <ac:spMkLst>
            <pc:docMk/>
            <pc:sldMk cId="3950634266" sldId="860"/>
            <ac:spMk id="3" creationId="{00000000-0000-0000-0000-000000000000}"/>
          </ac:spMkLst>
        </pc:spChg>
      </pc:sldChg>
      <pc:sldChg chg="modSp">
        <pc:chgData name="Voelker, Norbert" userId="32892365-d98d-4ab1-b5a9-fc8eb75fd456" providerId="ADAL" clId="{A7E4A2F1-72D6-46A0-9EDA-B11409BBB309}" dt="2017-11-04T11:52:04.559" v="404" actId="20577"/>
        <pc:sldMkLst>
          <pc:docMk/>
          <pc:sldMk cId="3620289847" sldId="861"/>
        </pc:sldMkLst>
        <pc:spChg chg="mod">
          <ac:chgData name="Voelker, Norbert" userId="32892365-d98d-4ab1-b5a9-fc8eb75fd456" providerId="ADAL" clId="{A7E4A2F1-72D6-46A0-9EDA-B11409BBB309}" dt="2017-11-04T11:52:04.559" v="404" actId="20577"/>
          <ac:spMkLst>
            <pc:docMk/>
            <pc:sldMk cId="3620289847" sldId="861"/>
            <ac:spMk id="3" creationId="{00000000-0000-0000-0000-000000000000}"/>
          </ac:spMkLst>
        </pc:spChg>
      </pc:sldChg>
      <pc:sldChg chg="modSp">
        <pc:chgData name="Voelker, Norbert" userId="32892365-d98d-4ab1-b5a9-fc8eb75fd456" providerId="ADAL" clId="{A7E4A2F1-72D6-46A0-9EDA-B11409BBB309}" dt="2017-11-04T12:30:08.584" v="1802" actId="20577"/>
        <pc:sldMkLst>
          <pc:docMk/>
          <pc:sldMk cId="972444859" sldId="862"/>
        </pc:sldMkLst>
        <pc:spChg chg="mod">
          <ac:chgData name="Voelker, Norbert" userId="32892365-d98d-4ab1-b5a9-fc8eb75fd456" providerId="ADAL" clId="{A7E4A2F1-72D6-46A0-9EDA-B11409BBB309}" dt="2017-11-04T12:30:08.584" v="1802" actId="20577"/>
          <ac:spMkLst>
            <pc:docMk/>
            <pc:sldMk cId="972444859" sldId="862"/>
            <ac:spMk id="3" creationId="{00000000-0000-0000-0000-000000000000}"/>
          </ac:spMkLst>
        </pc:spChg>
      </pc:sldChg>
      <pc:sldChg chg="modSp">
        <pc:chgData name="Voelker, Norbert" userId="32892365-d98d-4ab1-b5a9-fc8eb75fd456" providerId="ADAL" clId="{A7E4A2F1-72D6-46A0-9EDA-B11409BBB309}" dt="2017-11-04T12:31:05.783" v="1824" actId="20577"/>
        <pc:sldMkLst>
          <pc:docMk/>
          <pc:sldMk cId="2435923541" sldId="863"/>
        </pc:sldMkLst>
        <pc:spChg chg="mod">
          <ac:chgData name="Voelker, Norbert" userId="32892365-d98d-4ab1-b5a9-fc8eb75fd456" providerId="ADAL" clId="{A7E4A2F1-72D6-46A0-9EDA-B11409BBB309}" dt="2017-11-04T12:31:05.783" v="1824" actId="20577"/>
          <ac:spMkLst>
            <pc:docMk/>
            <pc:sldMk cId="2435923541" sldId="863"/>
            <ac:spMk id="3" creationId="{00000000-0000-0000-0000-000000000000}"/>
          </ac:spMkLst>
        </pc:spChg>
      </pc:sldChg>
      <pc:sldChg chg="modSp">
        <pc:chgData name="Voelker, Norbert" userId="32892365-d98d-4ab1-b5a9-fc8eb75fd456" providerId="ADAL" clId="{A7E4A2F1-72D6-46A0-9EDA-B11409BBB309}" dt="2017-11-04T12:28:10.852" v="1722" actId="20577"/>
        <pc:sldMkLst>
          <pc:docMk/>
          <pc:sldMk cId="146606771" sldId="865"/>
        </pc:sldMkLst>
        <pc:spChg chg="mod">
          <ac:chgData name="Voelker, Norbert" userId="32892365-d98d-4ab1-b5a9-fc8eb75fd456" providerId="ADAL" clId="{A7E4A2F1-72D6-46A0-9EDA-B11409BBB309}" dt="2017-11-04T12:28:10.852" v="1722" actId="20577"/>
          <ac:spMkLst>
            <pc:docMk/>
            <pc:sldMk cId="146606771" sldId="865"/>
            <ac:spMk id="3" creationId="{00000000-0000-0000-0000-000000000000}"/>
          </ac:spMkLst>
        </pc:spChg>
      </pc:sldChg>
      <pc:sldChg chg="modSp add">
        <pc:chgData name="Voelker, Norbert" userId="32892365-d98d-4ab1-b5a9-fc8eb75fd456" providerId="ADAL" clId="{A7E4A2F1-72D6-46A0-9EDA-B11409BBB309}" dt="2017-11-04T11:24:50.864" v="179" actId="20577"/>
        <pc:sldMkLst>
          <pc:docMk/>
          <pc:sldMk cId="2447499131" sldId="889"/>
        </pc:sldMkLst>
        <pc:spChg chg="mod">
          <ac:chgData name="Voelker, Norbert" userId="32892365-d98d-4ab1-b5a9-fc8eb75fd456" providerId="ADAL" clId="{A7E4A2F1-72D6-46A0-9EDA-B11409BBB309}" dt="2017-11-04T11:24:50.864" v="179" actId="20577"/>
          <ac:spMkLst>
            <pc:docMk/>
            <pc:sldMk cId="2447499131" sldId="889"/>
            <ac:spMk id="2" creationId="{A5A15E68-6154-4A1D-BCAE-545E50217F72}"/>
          </ac:spMkLst>
        </pc:spChg>
        <pc:spChg chg="mod">
          <ac:chgData name="Voelker, Norbert" userId="32892365-d98d-4ab1-b5a9-fc8eb75fd456" providerId="ADAL" clId="{A7E4A2F1-72D6-46A0-9EDA-B11409BBB309}" dt="2017-11-04T11:24:42.497" v="162" actId="20577"/>
          <ac:spMkLst>
            <pc:docMk/>
            <pc:sldMk cId="2447499131" sldId="889"/>
            <ac:spMk id="3" creationId="{21611655-084D-4C4C-A06C-8473602AB877}"/>
          </ac:spMkLst>
        </pc:spChg>
      </pc:sldChg>
      <pc:sldChg chg="modSp add">
        <pc:chgData name="Voelker, Norbert" userId="32892365-d98d-4ab1-b5a9-fc8eb75fd456" providerId="ADAL" clId="{A7E4A2F1-72D6-46A0-9EDA-B11409BBB309}" dt="2017-11-04T12:31:02.282" v="1821" actId="20577"/>
        <pc:sldMkLst>
          <pc:docMk/>
          <pc:sldMk cId="4255285032" sldId="890"/>
        </pc:sldMkLst>
        <pc:spChg chg="mod">
          <ac:chgData name="Voelker, Norbert" userId="32892365-d98d-4ab1-b5a9-fc8eb75fd456" providerId="ADAL" clId="{A7E4A2F1-72D6-46A0-9EDA-B11409BBB309}" dt="2017-11-04T12:07:05.339" v="492" actId="20577"/>
          <ac:spMkLst>
            <pc:docMk/>
            <pc:sldMk cId="4255285032" sldId="890"/>
            <ac:spMk id="2" creationId="{4BA251E4-BE85-4465-86B4-3B9E78F1901D}"/>
          </ac:spMkLst>
        </pc:spChg>
        <pc:spChg chg="mod">
          <ac:chgData name="Voelker, Norbert" userId="32892365-d98d-4ab1-b5a9-fc8eb75fd456" providerId="ADAL" clId="{A7E4A2F1-72D6-46A0-9EDA-B11409BBB309}" dt="2017-11-04T12:31:02.282" v="1821" actId="20577"/>
          <ac:spMkLst>
            <pc:docMk/>
            <pc:sldMk cId="4255285032" sldId="890"/>
            <ac:spMk id="3" creationId="{53B22F4F-1809-41AF-B173-D439ACCE1DF0}"/>
          </ac:spMkLst>
        </pc:spChg>
      </pc:sldChg>
    </pc:docChg>
  </pc:docChgLst>
  <pc:docChgLst>
    <pc:chgData name="Norbert Voelker" userId="32892365-d98d-4ab1-b5a9-fc8eb75fd456" providerId="ADAL" clId="{A7E4A2F1-72D6-46A0-9EDA-B11409BBB309}"/>
    <pc:docChg chg="undo custSel addSld modSld sldOrd">
      <pc:chgData name="Norbert Voelker" userId="32892365-d98d-4ab1-b5a9-fc8eb75fd456" providerId="ADAL" clId="{A7E4A2F1-72D6-46A0-9EDA-B11409BBB309}" dt="2017-11-11T20:10:06.365" v="10707" actId="20577"/>
      <pc:docMkLst>
        <pc:docMk/>
      </pc:docMkLst>
      <pc:sldChg chg="addSp delSp modSp ord">
        <pc:chgData name="Norbert Voelker" userId="32892365-d98d-4ab1-b5a9-fc8eb75fd456" providerId="ADAL" clId="{A7E4A2F1-72D6-46A0-9EDA-B11409BBB309}" dt="2017-11-11T10:33:00.356" v="6328" actId="20577"/>
        <pc:sldMkLst>
          <pc:docMk/>
          <pc:sldMk cId="3614683078" sldId="870"/>
        </pc:sldMkLst>
        <pc:spChg chg="mod">
          <ac:chgData name="Norbert Voelker" userId="32892365-d98d-4ab1-b5a9-fc8eb75fd456" providerId="ADAL" clId="{A7E4A2F1-72D6-46A0-9EDA-B11409BBB309}" dt="2017-11-10T21:40:05.916" v="5878" actId="20577"/>
          <ac:spMkLst>
            <pc:docMk/>
            <pc:sldMk cId="3614683078" sldId="870"/>
            <ac:spMk id="2" creationId="{00000000-0000-0000-0000-000000000000}"/>
          </ac:spMkLst>
        </pc:spChg>
        <pc:spChg chg="add del mod">
          <ac:chgData name="Norbert Voelker" userId="32892365-d98d-4ab1-b5a9-fc8eb75fd456" providerId="ADAL" clId="{A7E4A2F1-72D6-46A0-9EDA-B11409BBB309}" dt="2017-11-11T10:33:00.356" v="6328" actId="20577"/>
          <ac:spMkLst>
            <pc:docMk/>
            <pc:sldMk cId="3614683078" sldId="870"/>
            <ac:spMk id="3" creationId="{00000000-0000-0000-0000-000000000000}"/>
          </ac:spMkLst>
        </pc:spChg>
        <pc:spChg chg="add del">
          <ac:chgData name="Norbert Voelker" userId="32892365-d98d-4ab1-b5a9-fc8eb75fd456" providerId="ADAL" clId="{A7E4A2F1-72D6-46A0-9EDA-B11409BBB309}" dt="2017-11-10T21:28:15.216" v="5327" actId="20577"/>
          <ac:spMkLst>
            <pc:docMk/>
            <pc:sldMk cId="3614683078" sldId="870"/>
            <ac:spMk id="4" creationId="{EAEB87D0-DEC1-424E-BCFC-9874FAFA5B8F}"/>
          </ac:spMkLst>
        </pc:spChg>
      </pc:sldChg>
      <pc:sldChg chg="modSp">
        <pc:chgData name="Norbert Voelker" userId="32892365-d98d-4ab1-b5a9-fc8eb75fd456" providerId="ADAL" clId="{A7E4A2F1-72D6-46A0-9EDA-B11409BBB309}" dt="2017-11-10T21:32:31.637" v="5718" actId="20577"/>
        <pc:sldMkLst>
          <pc:docMk/>
          <pc:sldMk cId="1629099846" sldId="873"/>
        </pc:sldMkLst>
        <pc:spChg chg="mod">
          <ac:chgData name="Norbert Voelker" userId="32892365-d98d-4ab1-b5a9-fc8eb75fd456" providerId="ADAL" clId="{A7E4A2F1-72D6-46A0-9EDA-B11409BBB309}" dt="2017-11-10T21:32:31.637" v="5718" actId="20577"/>
          <ac:spMkLst>
            <pc:docMk/>
            <pc:sldMk cId="1629099846" sldId="873"/>
            <ac:spMk id="2" creationId="{00000000-0000-0000-0000-000000000000}"/>
          </ac:spMkLst>
        </pc:spChg>
      </pc:sldChg>
      <pc:sldChg chg="modSp">
        <pc:chgData name="Norbert Voelker" userId="32892365-d98d-4ab1-b5a9-fc8eb75fd456" providerId="ADAL" clId="{A7E4A2F1-72D6-46A0-9EDA-B11409BBB309}" dt="2017-11-11T20:10:06.365" v="10707" actId="20577"/>
        <pc:sldMkLst>
          <pc:docMk/>
          <pc:sldMk cId="2769897663" sldId="881"/>
        </pc:sldMkLst>
        <pc:spChg chg="mod">
          <ac:chgData name="Norbert Voelker" userId="32892365-d98d-4ab1-b5a9-fc8eb75fd456" providerId="ADAL" clId="{A7E4A2F1-72D6-46A0-9EDA-B11409BBB309}" dt="2017-11-11T20:10:06.365" v="10707" actId="20577"/>
          <ac:spMkLst>
            <pc:docMk/>
            <pc:sldMk cId="2769897663" sldId="881"/>
            <ac:spMk id="10243" creationId="{00000000-0000-0000-0000-000000000000}"/>
          </ac:spMkLst>
        </pc:spChg>
      </pc:sldChg>
      <pc:sldChg chg="modSp">
        <pc:chgData name="Norbert Voelker" userId="32892365-d98d-4ab1-b5a9-fc8eb75fd456" providerId="ADAL" clId="{A7E4A2F1-72D6-46A0-9EDA-B11409BBB309}" dt="2017-11-11T14:20:28.539" v="8726" actId="6549"/>
        <pc:sldMkLst>
          <pc:docMk/>
          <pc:sldMk cId="225395234" sldId="882"/>
        </pc:sldMkLst>
        <pc:spChg chg="mod">
          <ac:chgData name="Norbert Voelker" userId="32892365-d98d-4ab1-b5a9-fc8eb75fd456" providerId="ADAL" clId="{A7E4A2F1-72D6-46A0-9EDA-B11409BBB309}" dt="2017-11-11T14:20:28.539" v="8726" actId="6549"/>
          <ac:spMkLst>
            <pc:docMk/>
            <pc:sldMk cId="225395234" sldId="882"/>
            <ac:spMk id="11267" creationId="{00000000-0000-0000-0000-000000000000}"/>
          </ac:spMkLst>
        </pc:spChg>
      </pc:sldChg>
      <pc:sldChg chg="modSp">
        <pc:chgData name="Norbert Voelker" userId="32892365-d98d-4ab1-b5a9-fc8eb75fd456" providerId="ADAL" clId="{A7E4A2F1-72D6-46A0-9EDA-B11409BBB309}" dt="2017-11-11T20:04:14.470" v="10511" actId="20577"/>
        <pc:sldMkLst>
          <pc:docMk/>
          <pc:sldMk cId="3111103804" sldId="883"/>
        </pc:sldMkLst>
        <pc:spChg chg="mod">
          <ac:chgData name="Norbert Voelker" userId="32892365-d98d-4ab1-b5a9-fc8eb75fd456" providerId="ADAL" clId="{A7E4A2F1-72D6-46A0-9EDA-B11409BBB309}" dt="2017-11-11T20:04:14.470" v="10511" actId="20577"/>
          <ac:spMkLst>
            <pc:docMk/>
            <pc:sldMk cId="3111103804" sldId="883"/>
            <ac:spMk id="4" creationId="{00000000-0000-0000-0000-000000000000}"/>
          </ac:spMkLst>
        </pc:spChg>
      </pc:sldChg>
      <pc:sldChg chg="modSp ord">
        <pc:chgData name="Norbert Voelker" userId="32892365-d98d-4ab1-b5a9-fc8eb75fd456" providerId="ADAL" clId="{A7E4A2F1-72D6-46A0-9EDA-B11409BBB309}" dt="2017-11-11T14:06:01.904" v="8205" actId="20577"/>
        <pc:sldMkLst>
          <pc:docMk/>
          <pc:sldMk cId="405690411" sldId="884"/>
        </pc:sldMkLst>
        <pc:spChg chg="mod">
          <ac:chgData name="Norbert Voelker" userId="32892365-d98d-4ab1-b5a9-fc8eb75fd456" providerId="ADAL" clId="{A7E4A2F1-72D6-46A0-9EDA-B11409BBB309}" dt="2017-11-11T14:06:01.904" v="8205" actId="20577"/>
          <ac:spMkLst>
            <pc:docMk/>
            <pc:sldMk cId="405690411" sldId="884"/>
            <ac:spMk id="12290" creationId="{00000000-0000-0000-0000-000000000000}"/>
          </ac:spMkLst>
        </pc:spChg>
      </pc:sldChg>
      <pc:sldChg chg="modSp">
        <pc:chgData name="Norbert Voelker" userId="32892365-d98d-4ab1-b5a9-fc8eb75fd456" providerId="ADAL" clId="{A7E4A2F1-72D6-46A0-9EDA-B11409BBB309}" dt="2017-11-11T14:44:32.533" v="9625" actId="20577"/>
        <pc:sldMkLst>
          <pc:docMk/>
          <pc:sldMk cId="1806096250" sldId="885"/>
        </pc:sldMkLst>
        <pc:spChg chg="mod">
          <ac:chgData name="Norbert Voelker" userId="32892365-d98d-4ab1-b5a9-fc8eb75fd456" providerId="ADAL" clId="{A7E4A2F1-72D6-46A0-9EDA-B11409BBB309}" dt="2017-11-11T14:44:32.533" v="9625" actId="20577"/>
          <ac:spMkLst>
            <pc:docMk/>
            <pc:sldMk cId="1806096250" sldId="885"/>
            <ac:spMk id="13314" creationId="{00000000-0000-0000-0000-000000000000}"/>
          </ac:spMkLst>
        </pc:spChg>
      </pc:sldChg>
      <pc:sldChg chg="modSp">
        <pc:chgData name="Norbert Voelker" userId="32892365-d98d-4ab1-b5a9-fc8eb75fd456" providerId="ADAL" clId="{A7E4A2F1-72D6-46A0-9EDA-B11409BBB309}" dt="2017-11-11T11:08:45.072" v="6555" actId="6549"/>
        <pc:sldMkLst>
          <pc:docMk/>
          <pc:sldMk cId="1020707288" sldId="886"/>
        </pc:sldMkLst>
        <pc:spChg chg="mod">
          <ac:chgData name="Norbert Voelker" userId="32892365-d98d-4ab1-b5a9-fc8eb75fd456" providerId="ADAL" clId="{A7E4A2F1-72D6-46A0-9EDA-B11409BBB309}" dt="2017-11-11T11:08:45.072" v="6555" actId="6549"/>
          <ac:spMkLst>
            <pc:docMk/>
            <pc:sldMk cId="1020707288" sldId="886"/>
            <ac:spMk id="4" creationId="{00000000-0000-0000-0000-000000000000}"/>
          </ac:spMkLst>
        </pc:spChg>
      </pc:sldChg>
      <pc:sldChg chg="modSp">
        <pc:chgData name="Norbert Voelker" userId="32892365-d98d-4ab1-b5a9-fc8eb75fd456" providerId="ADAL" clId="{A7E4A2F1-72D6-46A0-9EDA-B11409BBB309}" dt="2017-11-11T20:07:14.782" v="10705" actId="20577"/>
        <pc:sldMkLst>
          <pc:docMk/>
          <pc:sldMk cId="1962717132" sldId="887"/>
        </pc:sldMkLst>
        <pc:spChg chg="mod">
          <ac:chgData name="Norbert Voelker" userId="32892365-d98d-4ab1-b5a9-fc8eb75fd456" providerId="ADAL" clId="{A7E4A2F1-72D6-46A0-9EDA-B11409BBB309}" dt="2017-11-11T20:07:14.782" v="10705" actId="20577"/>
          <ac:spMkLst>
            <pc:docMk/>
            <pc:sldMk cId="1962717132" sldId="887"/>
            <ac:spMk id="16387" creationId="{00000000-0000-0000-0000-000000000000}"/>
          </ac:spMkLst>
        </pc:spChg>
      </pc:sldChg>
      <pc:sldChg chg="modSp">
        <pc:chgData name="Norbert Voelker" userId="32892365-d98d-4ab1-b5a9-fc8eb75fd456" providerId="ADAL" clId="{A7E4A2F1-72D6-46A0-9EDA-B11409BBB309}" dt="2017-11-11T19:11:57.326" v="10276" actId="20577"/>
        <pc:sldMkLst>
          <pc:docMk/>
          <pc:sldMk cId="4292743577" sldId="888"/>
        </pc:sldMkLst>
        <pc:spChg chg="mod">
          <ac:chgData name="Norbert Voelker" userId="32892365-d98d-4ab1-b5a9-fc8eb75fd456" providerId="ADAL" clId="{A7E4A2F1-72D6-46A0-9EDA-B11409BBB309}" dt="2017-11-11T19:11:57.326" v="10276" actId="20577"/>
          <ac:spMkLst>
            <pc:docMk/>
            <pc:sldMk cId="4292743577" sldId="888"/>
            <ac:spMk id="17411" creationId="{00000000-0000-0000-0000-000000000000}"/>
          </ac:spMkLst>
        </pc:spChg>
      </pc:sldChg>
      <pc:sldChg chg="modSp add ord">
        <pc:chgData name="Norbert Voelker" userId="32892365-d98d-4ab1-b5a9-fc8eb75fd456" providerId="ADAL" clId="{A7E4A2F1-72D6-46A0-9EDA-B11409BBB309}" dt="2017-11-11T10:29:55.449" v="5894" actId="20577"/>
        <pc:sldMkLst>
          <pc:docMk/>
          <pc:sldMk cId="583639676" sldId="891"/>
        </pc:sldMkLst>
        <pc:spChg chg="mod">
          <ac:chgData name="Norbert Voelker" userId="32892365-d98d-4ab1-b5a9-fc8eb75fd456" providerId="ADAL" clId="{A7E4A2F1-72D6-46A0-9EDA-B11409BBB309}" dt="2017-11-11T10:29:55.449" v="5894" actId="20577"/>
          <ac:spMkLst>
            <pc:docMk/>
            <pc:sldMk cId="583639676" sldId="891"/>
            <ac:spMk id="2" creationId="{93445A37-024F-4243-9C21-CA96059DF1FD}"/>
          </ac:spMkLst>
        </pc:spChg>
        <pc:spChg chg="mod">
          <ac:chgData name="Norbert Voelker" userId="32892365-d98d-4ab1-b5a9-fc8eb75fd456" providerId="ADAL" clId="{A7E4A2F1-72D6-46A0-9EDA-B11409BBB309}" dt="2017-11-10T21:37:21.530" v="5750" actId="20577"/>
          <ac:spMkLst>
            <pc:docMk/>
            <pc:sldMk cId="583639676" sldId="891"/>
            <ac:spMk id="3" creationId="{369C4471-969A-49AC-90C2-7A20D45979CB}"/>
          </ac:spMkLst>
        </pc:spChg>
      </pc:sldChg>
      <pc:sldChg chg="modSp add">
        <pc:chgData name="Norbert Voelker" userId="32892365-d98d-4ab1-b5a9-fc8eb75fd456" providerId="ADAL" clId="{A7E4A2F1-72D6-46A0-9EDA-B11409BBB309}" dt="2017-11-11T20:00:43.870" v="10395" actId="20577"/>
        <pc:sldMkLst>
          <pc:docMk/>
          <pc:sldMk cId="4265207686" sldId="892"/>
        </pc:sldMkLst>
        <pc:spChg chg="mod">
          <ac:chgData name="Norbert Voelker" userId="32892365-d98d-4ab1-b5a9-fc8eb75fd456" providerId="ADAL" clId="{A7E4A2F1-72D6-46A0-9EDA-B11409BBB309}" dt="2017-11-11T20:00:43.870" v="10395" actId="20577"/>
          <ac:spMkLst>
            <pc:docMk/>
            <pc:sldMk cId="4265207686" sldId="892"/>
            <ac:spMk id="4" creationId="{00000000-0000-0000-0000-000000000000}"/>
          </ac:spMkLst>
        </pc:spChg>
      </pc:sldChg>
      <pc:sldChg chg="modSp add">
        <pc:chgData name="Norbert Voelker" userId="32892365-d98d-4ab1-b5a9-fc8eb75fd456" providerId="ADAL" clId="{A7E4A2F1-72D6-46A0-9EDA-B11409BBB309}" dt="2017-11-11T14:06:52.654" v="8318" actId="20577"/>
        <pc:sldMkLst>
          <pc:docMk/>
          <pc:sldMk cId="219619339" sldId="893"/>
        </pc:sldMkLst>
        <pc:spChg chg="mod">
          <ac:chgData name="Norbert Voelker" userId="32892365-d98d-4ab1-b5a9-fc8eb75fd456" providerId="ADAL" clId="{A7E4A2F1-72D6-46A0-9EDA-B11409BBB309}" dt="2017-11-11T13:58:21.919" v="7882" actId="20577"/>
          <ac:spMkLst>
            <pc:docMk/>
            <pc:sldMk cId="219619339" sldId="893"/>
            <ac:spMk id="10243" creationId="{00000000-0000-0000-0000-000000000000}"/>
          </ac:spMkLst>
        </pc:spChg>
        <pc:spChg chg="mod">
          <ac:chgData name="Norbert Voelker" userId="32892365-d98d-4ab1-b5a9-fc8eb75fd456" providerId="ADAL" clId="{A7E4A2F1-72D6-46A0-9EDA-B11409BBB309}" dt="2017-11-11T14:06:52.654" v="8318" actId="20577"/>
          <ac:spMkLst>
            <pc:docMk/>
            <pc:sldMk cId="219619339" sldId="893"/>
            <ac:spMk id="2039810" creationId="{00000000-0000-0000-0000-000000000000}"/>
          </ac:spMkLst>
        </pc:spChg>
      </pc:sldChg>
      <pc:sldChg chg="delSp modSp add">
        <pc:chgData name="Norbert Voelker" userId="32892365-d98d-4ab1-b5a9-fc8eb75fd456" providerId="ADAL" clId="{A7E4A2F1-72D6-46A0-9EDA-B11409BBB309}" dt="2017-11-11T14:10:19.969" v="8567" actId="20577"/>
        <pc:sldMkLst>
          <pc:docMk/>
          <pc:sldMk cId="3244525158" sldId="894"/>
        </pc:sldMkLst>
        <pc:spChg chg="del">
          <ac:chgData name="Norbert Voelker" userId="32892365-d98d-4ab1-b5a9-fc8eb75fd456" providerId="ADAL" clId="{A7E4A2F1-72D6-46A0-9EDA-B11409BBB309}" dt="2017-11-11T14:00:14.263" v="8101" actId="478"/>
          <ac:spMkLst>
            <pc:docMk/>
            <pc:sldMk cId="3244525158" sldId="894"/>
            <ac:spMk id="2" creationId="{B8C6B824-9176-40DF-997E-8F89B3C13988}"/>
          </ac:spMkLst>
        </pc:spChg>
        <pc:spChg chg="mod">
          <ac:chgData name="Norbert Voelker" userId="32892365-d98d-4ab1-b5a9-fc8eb75fd456" providerId="ADAL" clId="{A7E4A2F1-72D6-46A0-9EDA-B11409BBB309}" dt="2017-11-11T14:10:19.969" v="8567" actId="20577"/>
          <ac:spMkLst>
            <pc:docMk/>
            <pc:sldMk cId="3244525158" sldId="894"/>
            <ac:spMk id="3" creationId="{5CCED117-6D01-4ED2-B11B-0601BCF87F50}"/>
          </ac:spMkLst>
        </pc:spChg>
      </pc:sldChg>
      <pc:sldChg chg="modSp add">
        <pc:chgData name="Norbert Voelker" userId="32892365-d98d-4ab1-b5a9-fc8eb75fd456" providerId="ADAL" clId="{A7E4A2F1-72D6-46A0-9EDA-B11409BBB309}" dt="2017-11-11T19:54:54.781" v="10302" actId="20577"/>
        <pc:sldMkLst>
          <pc:docMk/>
          <pc:sldMk cId="1075010367" sldId="895"/>
        </pc:sldMkLst>
        <pc:spChg chg="mod">
          <ac:chgData name="Norbert Voelker" userId="32892365-d98d-4ab1-b5a9-fc8eb75fd456" providerId="ADAL" clId="{A7E4A2F1-72D6-46A0-9EDA-B11409BBB309}" dt="2017-11-11T19:54:07.476" v="10290" actId="20577"/>
          <ac:spMkLst>
            <pc:docMk/>
            <pc:sldMk cId="1075010367" sldId="895"/>
            <ac:spMk id="2" creationId="{02121621-1925-4BD0-8E71-4E3B30F36F71}"/>
          </ac:spMkLst>
        </pc:spChg>
        <pc:spChg chg="mod">
          <ac:chgData name="Norbert Voelker" userId="32892365-d98d-4ab1-b5a9-fc8eb75fd456" providerId="ADAL" clId="{A7E4A2F1-72D6-46A0-9EDA-B11409BBB309}" dt="2017-11-11T19:54:54.781" v="10302" actId="20577"/>
          <ac:spMkLst>
            <pc:docMk/>
            <pc:sldMk cId="1075010367" sldId="895"/>
            <ac:spMk id="3" creationId="{6FBF5B12-129F-47B3-B1B8-0D36F9241F28}"/>
          </ac:spMkLst>
        </pc:spChg>
      </pc:sldChg>
      <pc:sldChg chg="modSp add ord">
        <pc:chgData name="Norbert Voelker" userId="32892365-d98d-4ab1-b5a9-fc8eb75fd456" providerId="ADAL" clId="{A7E4A2F1-72D6-46A0-9EDA-B11409BBB309}" dt="2017-11-11T20:03:16.679" v="10466" actId="20577"/>
        <pc:sldMkLst>
          <pc:docMk/>
          <pc:sldMk cId="3750687016" sldId="896"/>
        </pc:sldMkLst>
        <pc:spChg chg="mod">
          <ac:chgData name="Norbert Voelker" userId="32892365-d98d-4ab1-b5a9-fc8eb75fd456" providerId="ADAL" clId="{A7E4A2F1-72D6-46A0-9EDA-B11409BBB309}" dt="2017-11-11T19:59:32.697" v="10370" actId="20577"/>
          <ac:spMkLst>
            <pc:docMk/>
            <pc:sldMk cId="3750687016" sldId="896"/>
            <ac:spMk id="2" creationId="{EBB52D6F-421F-4302-A93A-52DAAE036804}"/>
          </ac:spMkLst>
        </pc:spChg>
        <pc:spChg chg="mod">
          <ac:chgData name="Norbert Voelker" userId="32892365-d98d-4ab1-b5a9-fc8eb75fd456" providerId="ADAL" clId="{A7E4A2F1-72D6-46A0-9EDA-B11409BBB309}" dt="2017-11-11T20:03:16.679" v="10466" actId="20577"/>
          <ac:spMkLst>
            <pc:docMk/>
            <pc:sldMk cId="3750687016" sldId="896"/>
            <ac:spMk id="3" creationId="{D2CEFBB2-A7A4-45B0-AC39-55C58FD8323F}"/>
          </ac:spMkLst>
        </pc:spChg>
      </pc:sldChg>
      <pc:sldChg chg="addSp delSp modSp add">
        <pc:chgData name="Norbert Voelker" userId="32892365-d98d-4ab1-b5a9-fc8eb75fd456" providerId="ADAL" clId="{A7E4A2F1-72D6-46A0-9EDA-B11409BBB309}" dt="2017-11-11T20:04:04.494" v="10510" actId="255"/>
        <pc:sldMkLst>
          <pc:docMk/>
          <pc:sldMk cId="3087989136" sldId="897"/>
        </pc:sldMkLst>
        <pc:spChg chg="del">
          <ac:chgData name="Norbert Voelker" userId="32892365-d98d-4ab1-b5a9-fc8eb75fd456" providerId="ADAL" clId="{A7E4A2F1-72D6-46A0-9EDA-B11409BBB309}" dt="2017-11-11T20:00:57.370" v="10397" actId="255"/>
          <ac:spMkLst>
            <pc:docMk/>
            <pc:sldMk cId="3087989136" sldId="897"/>
            <ac:spMk id="2" creationId="{CEDC6FCE-3BA1-4BF6-94C9-637C332523D0}"/>
          </ac:spMkLst>
        </pc:spChg>
        <pc:spChg chg="add mod">
          <ac:chgData name="Norbert Voelker" userId="32892365-d98d-4ab1-b5a9-fc8eb75fd456" providerId="ADAL" clId="{A7E4A2F1-72D6-46A0-9EDA-B11409BBB309}" dt="2017-11-11T20:04:04.494" v="10510" actId="255"/>
          <ac:spMkLst>
            <pc:docMk/>
            <pc:sldMk cId="3087989136" sldId="897"/>
            <ac:spMk id="3" creationId="{BDDB3E93-42A7-4DDC-A724-1204FC9C73E4}"/>
          </ac:spMkLst>
        </pc:spChg>
        <pc:spChg chg="add mod">
          <ac:chgData name="Norbert Voelker" userId="32892365-d98d-4ab1-b5a9-fc8eb75fd456" providerId="ADAL" clId="{A7E4A2F1-72D6-46A0-9EDA-B11409BBB309}" dt="2017-11-11T20:03:05.057" v="10463" actId="113"/>
          <ac:spMkLst>
            <pc:docMk/>
            <pc:sldMk cId="3087989136" sldId="897"/>
            <ac:spMk id="4" creationId="{74D48F71-DDF8-4411-95CE-DAC7182836D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7" tIns="48248" rIns="96497" bIns="48248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 smtClean="0"/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0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7" tIns="48248" rIns="96497" bIns="48248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/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7" tIns="48248" rIns="96497" bIns="48248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/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21851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7" tIns="48248" rIns="96497" bIns="48248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/>
            </a:lvl1pPr>
          </a:lstStyle>
          <a:p>
            <a:pPr>
              <a:defRPr/>
            </a:pPr>
            <a:fld id="{075D72FD-FBC9-427F-AA22-270CC04B585C}" type="slidenum">
              <a:rPr lang="en-GB">
                <a:latin typeface="Calibri" pitchFamily="34" charset="0"/>
              </a:rPr>
              <a:pPr>
                <a:defRPr/>
              </a:pPr>
              <a:t>‹#›</a:t>
            </a:fld>
            <a:endParaRPr lang="en-GB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1912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7" tIns="48248" rIns="96497" bIns="48248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0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7" tIns="48248" rIns="96497" bIns="48248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5"/>
            <a:ext cx="5680074" cy="4603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7" tIns="48248" rIns="96497" bIns="482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851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7" tIns="48248" rIns="96497" bIns="48248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1851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7" tIns="48248" rIns="96497" bIns="48248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FC276F81-32EA-439A-BAE9-90CB32476AD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016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haring_(computer_science)" TargetMode="External"/><Relationship Id="rId3" Type="http://schemas.openxmlformats.org/officeDocument/2006/relationships/hyperlink" Target="https://en.wikipedia.org/wiki/Programming_language_theory" TargetMode="External"/><Relationship Id="rId7" Type="http://schemas.openxmlformats.org/officeDocument/2006/relationships/hyperlink" Target="https://en.wikipedia.org/wiki/Non-strict_evaluation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Expression_(computer_science)" TargetMode="External"/><Relationship Id="rId5" Type="http://schemas.openxmlformats.org/officeDocument/2006/relationships/hyperlink" Target="https://en.wikipedia.org/wiki/Evaluation_strategy" TargetMode="External"/><Relationship Id="rId4" Type="http://schemas.openxmlformats.org/officeDocument/2006/relationships/hyperlink" Target="https://en.wikipedia.org/wiki/Lazy_evaluation#cite_note-1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371B8276-74CB-4C6C-BFF9-40B5665822AA}" type="slidenum">
              <a:rPr lang="en-GB">
                <a:latin typeface="Calibri" pitchFamily="34" charset="0"/>
              </a:rPr>
              <a:pPr eaLnBrk="1" hangingPunct="1"/>
              <a:t>1</a:t>
            </a:fld>
            <a:endParaRPr lang="en-GB" dirty="0">
              <a:latin typeface="Calibri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Not the IO Streams – confusing naming</a:t>
            </a:r>
          </a:p>
        </p:txBody>
      </p:sp>
    </p:spTree>
    <p:extLst>
      <p:ext uri="{BB962C8B-B14F-4D97-AF65-F5344CB8AC3E}">
        <p14:creationId xmlns:p14="http://schemas.microsoft.com/office/powerpoint/2010/main" val="27212456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1: streams of strings</a:t>
            </a:r>
          </a:p>
          <a:p>
            <a:r>
              <a:rPr lang="en-GB" dirty="0"/>
              <a:t>Example 2: printing lines from a file starting with ‘sharp’ 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276F81-32EA-439A-BAE9-90CB32476ADB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2979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Makes sense only because lazy intermediate operations</a:t>
            </a:r>
          </a:p>
          <a:p>
            <a:pPr marL="171450" indent="-171450">
              <a:buFontTx/>
              <a:buChar char="-"/>
            </a:pPr>
            <a:r>
              <a:rPr lang="en-GB" dirty="0"/>
              <a:t>Some limiting operator required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276F81-32EA-439A-BAE9-90CB32476ADB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6668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Convenient functions for producing unbounded streams: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Run the supplier each time an element is requested</a:t>
            </a:r>
          </a:p>
          <a:p>
            <a:pPr marL="1085850" lvl="2" indent="-171450">
              <a:buFontTx/>
              <a:buChar char="-"/>
            </a:pPr>
            <a:r>
              <a:rPr lang="en-GB" dirty="0"/>
              <a:t>Double colon notation: we’ve seen it; uses function as a lambda-expression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Apply a function to the previous element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276F81-32EA-439A-BAE9-90CB32476ADB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7419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76F81-32EA-439A-BAE9-90CB32476ADB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8496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dirty="0"/>
              <a:t>Topic: Functions available to us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First type: transforming one stream into another stream</a:t>
            </a:r>
          </a:p>
          <a:p>
            <a:pPr marL="171450" indent="-171450">
              <a:buFontTx/>
              <a:buChar char="-"/>
            </a:pPr>
            <a:r>
              <a:rPr lang="en-GB" dirty="0"/>
              <a:t>filter: choose only elements satisfying given condition</a:t>
            </a:r>
          </a:p>
          <a:p>
            <a:pPr marL="171450" indent="-171450">
              <a:buFontTx/>
              <a:buChar char="-"/>
            </a:pPr>
            <a:r>
              <a:rPr lang="en-GB" dirty="0"/>
              <a:t>map: apply given function</a:t>
            </a:r>
          </a:p>
          <a:p>
            <a:pPr marL="171450" indent="-171450">
              <a:buFontTx/>
              <a:buChar char="-"/>
            </a:pPr>
            <a:r>
              <a:rPr lang="en-GB" dirty="0"/>
              <a:t>sorted</a:t>
            </a:r>
          </a:p>
          <a:p>
            <a:pPr marL="171450" indent="-171450">
              <a:buFontTx/>
              <a:buChar char="-"/>
            </a:pPr>
            <a:r>
              <a:rPr lang="en-GB" dirty="0"/>
              <a:t>distinct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276F81-32EA-439A-BAE9-90CB32476ADB}" type="slidenum">
              <a:rPr lang="en-GB" smtClean="0"/>
              <a:pPr>
                <a:defRPr/>
              </a:pPr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3808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If the function in map returns a stream – stream of streams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flatMap</a:t>
            </a:r>
            <a:r>
              <a:rPr lang="en-GB" dirty="0"/>
              <a:t> will make it a flat stream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276F81-32EA-439A-BAE9-90CB32476ADB}" type="slidenum">
              <a:rPr lang="en-GB" smtClean="0"/>
              <a:pPr>
                <a:defRPr/>
              </a:pPr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4601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would return a single list 5, 7, 11, 13, 1, 3, 5, 2, 4, 6,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76F81-32EA-439A-BAE9-90CB32476ADB}" type="slidenum">
              <a:rPr lang="en-GB" smtClean="0"/>
              <a:pPr>
                <a:defRPr/>
              </a:pPr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1494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limit</a:t>
            </a:r>
          </a:p>
          <a:p>
            <a:pPr marL="171450" indent="-171450">
              <a:buFontTx/>
              <a:buChar char="-"/>
            </a:pPr>
            <a:r>
              <a:rPr lang="en-GB" dirty="0"/>
              <a:t>skip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concat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Concatenation of infinite streams?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276F81-32EA-439A-BAE9-90CB32476ADB}" type="slidenum">
              <a:rPr lang="en-GB" smtClean="0"/>
              <a:pPr>
                <a:defRPr/>
              </a:pPr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447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Stream is lazy – virtual</a:t>
            </a:r>
          </a:p>
          <a:p>
            <a:pPr marL="171450" indent="-171450">
              <a:buFontTx/>
              <a:buChar char="-"/>
            </a:pPr>
            <a:r>
              <a:rPr lang="en-GB" dirty="0"/>
              <a:t>Last operation – real action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forEach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Aggregating or finding a single element</a:t>
            </a:r>
          </a:p>
          <a:p>
            <a:pPr marL="171450" indent="-171450">
              <a:buFontTx/>
              <a:buChar char="-"/>
            </a:pPr>
            <a:r>
              <a:rPr lang="en-GB" dirty="0"/>
              <a:t>Conversion into a 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276F81-32EA-439A-BAE9-90CB32476ADB}" type="slidenum">
              <a:rPr lang="en-GB" smtClean="0"/>
              <a:pPr>
                <a:defRPr/>
              </a:pPr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30802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shortcut: collectors</a:t>
            </a:r>
          </a:p>
          <a:p>
            <a:r>
              <a:rPr lang="en-GB" dirty="0"/>
              <a:t>static method for collecting to a collection: </a:t>
            </a:r>
            <a:r>
              <a:rPr lang="en-GB" dirty="0" err="1"/>
              <a:t>Collectors.toCollection</a:t>
            </a:r>
            <a:r>
              <a:rPr lang="en-GB" dirty="0"/>
              <a:t> </a:t>
            </a:r>
          </a:p>
          <a:p>
            <a:r>
              <a:rPr lang="en-GB" dirty="0"/>
              <a:t>Way of computing sums, min, max, etc.</a:t>
            </a:r>
          </a:p>
          <a:p>
            <a:r>
              <a:rPr lang="en-GB" dirty="0"/>
              <a:t>Why would we use collect, not reduce?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276F81-32EA-439A-BAE9-90CB32476ADB}" type="slidenum">
              <a:rPr lang="en-GB" smtClean="0"/>
              <a:pPr>
                <a:defRPr/>
              </a:pPr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0825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FACT, THE PARALELLISATION ASPECT IS THE MOST IMPORTANT MOTIVATION FOR STREAMS. A SEQUENTIAL STREAM IS NOT NECESSARILY FASTER THAN A SIMPLE FOR-LOOP THAT DOES THE SAME OPERATION. SO SEQUENTIAL STREAM USES A DIFFERENT PROGRAMMING PARADIGM, WHICH IS FUNCTIONAL PROGRAMMING STYLE, BUT DOES NOT IMPROVE PERFORMANCE. ON THE OTHER HAND, PARALELLISATION *CAN* IMPROVE PERFORMANCE AND MAKE EXECUTION MUCH FASTER, ESPECIALLY FOR COMPLICATED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276F81-32EA-439A-BAE9-90CB32476ADB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26060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Special collector joining strings</a:t>
            </a:r>
          </a:p>
          <a:p>
            <a:r>
              <a:rPr lang="en-GB" dirty="0"/>
              <a:t>Allows adding a separator – otherwise pretty awkward implementation</a:t>
            </a:r>
          </a:p>
          <a:p>
            <a:r>
              <a:rPr lang="en-GB" dirty="0"/>
              <a:t>So in the above example we would print 3, 1, 4, 1,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276F81-32EA-439A-BAE9-90CB32476ADB}" type="slidenum">
              <a:rPr lang="en-GB" smtClean="0"/>
              <a:pPr>
                <a:defRPr/>
              </a:pPr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8062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If you wish to create a map: some ID -&gt; value</a:t>
            </a:r>
          </a:p>
          <a:p>
            <a:pPr marL="171450" indent="-171450">
              <a:buFontTx/>
              <a:buChar char="-"/>
            </a:pPr>
            <a:r>
              <a:rPr lang="en-GB" dirty="0"/>
              <a:t>Static </a:t>
            </a:r>
            <a:r>
              <a:rPr lang="en-GB" dirty="0" err="1"/>
              <a:t>Collectors.toMap</a:t>
            </a:r>
            <a:endParaRPr lang="en-GB" dirty="0"/>
          </a:p>
          <a:p>
            <a:pPr marL="628650" lvl="1" indent="-171450">
              <a:buFontTx/>
              <a:buChar char="-"/>
            </a:pPr>
            <a:r>
              <a:rPr lang="en-GB" dirty="0"/>
              <a:t>Functions for extracting the key and the value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Exception if two identical keys (default behaviour)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276F81-32EA-439A-BAE9-90CB32476ADB}" type="slidenum">
              <a:rPr lang="en-GB" smtClean="0"/>
              <a:pPr>
                <a:defRPr/>
              </a:pPr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69792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Two examples:</a:t>
            </a:r>
          </a:p>
          <a:p>
            <a:pPr marL="171450" indent="-171450">
              <a:buFontTx/>
              <a:buChar char="-"/>
            </a:pPr>
            <a:r>
              <a:rPr lang="en-GB" dirty="0"/>
              <a:t>ID -&gt; author</a:t>
            </a:r>
          </a:p>
          <a:p>
            <a:pPr marL="171450" indent="-171450">
              <a:buFontTx/>
              <a:buChar char="-"/>
            </a:pPr>
            <a:r>
              <a:rPr lang="en-GB" dirty="0"/>
              <a:t>ISBN -&gt; book; this is because of x-&gt;x, which essentially puts the element itself (i.e. the book object) in the value of the Map.</a:t>
            </a:r>
          </a:p>
          <a:p>
            <a:pPr marL="0" indent="0">
              <a:buFontTx/>
              <a:buNone/>
            </a:pPr>
            <a:r>
              <a:rPr lang="en-GB" dirty="0"/>
              <a:t>Use of instance functions instead of lambda expressions.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276F81-32EA-439A-BAE9-90CB32476ADB}" type="slidenum">
              <a:rPr lang="en-GB" smtClean="0"/>
              <a:pPr>
                <a:defRPr/>
              </a:pPr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83558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Distributing elements into several collections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groupingBy</a:t>
            </a:r>
            <a:r>
              <a:rPr lang="en-GB" dirty="0"/>
              <a:t>: takes a function to compute a key; returns map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partitioningBy</a:t>
            </a:r>
            <a:r>
              <a:rPr lang="en-GB" dirty="0"/>
              <a:t>: same for Boolean keys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276F81-32EA-439A-BAE9-90CB32476ADB}" type="slidenum">
              <a:rPr lang="en-GB" smtClean="0"/>
              <a:pPr>
                <a:defRPr/>
              </a:pPr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80072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276F81-32EA-439A-BAE9-90CB32476ADB}" type="slidenum">
              <a:rPr lang="en-GB" smtClean="0"/>
              <a:pPr>
                <a:defRPr/>
              </a:pPr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4380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276F81-32EA-439A-BAE9-90CB32476ADB}" type="slidenum">
              <a:rPr lang="en-GB" smtClean="0"/>
              <a:pPr>
                <a:defRPr/>
              </a:pPr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81737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Create parallel stream at the source</a:t>
            </a:r>
          </a:p>
          <a:p>
            <a:pPr marL="171450" indent="-171450">
              <a:buFontTx/>
              <a:buChar char="-"/>
            </a:pPr>
            <a:r>
              <a:rPr lang="en-GB" dirty="0"/>
              <a:t>Transform an intermediate stream into parallel</a:t>
            </a:r>
          </a:p>
          <a:p>
            <a:pPr marL="171450" indent="-171450">
              <a:buFontTx/>
              <a:buChar char="-"/>
            </a:pPr>
            <a:r>
              <a:rPr lang="en-GB" dirty="0"/>
              <a:t>Issues: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Determinism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276F81-32EA-439A-BAE9-90CB32476ADB}" type="slidenum">
              <a:rPr lang="en-GB" smtClean="0"/>
              <a:pPr>
                <a:defRPr/>
              </a:pPr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09244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findAny</a:t>
            </a:r>
            <a:r>
              <a:rPr lang="en-US" dirty="0"/>
              <a:t>() just picks one element that meets the filter condition</a:t>
            </a:r>
          </a:p>
          <a:p>
            <a:r>
              <a:rPr lang="en-US" dirty="0"/>
              <a:t>We’ll talk about the Optional class in a few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76F81-32EA-439A-BAE9-90CB32476ADB}" type="slidenum">
              <a:rPr lang="en-GB" smtClean="0"/>
              <a:pPr>
                <a:defRPr/>
              </a:pPr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26311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err="1"/>
              <a:t>findAny</a:t>
            </a:r>
            <a:r>
              <a:rPr lang="en-GB" dirty="0"/>
              <a:t> is explicitly non-deterministic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Will return the first result computed</a:t>
            </a:r>
          </a:p>
          <a:p>
            <a:pPr marL="171450" lvl="0" indent="-171450">
              <a:buFontTx/>
              <a:buChar char="-"/>
            </a:pPr>
            <a:r>
              <a:rPr lang="en-GB" dirty="0"/>
              <a:t>Often want determinism: repeatability, predictability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276F81-32EA-439A-BAE9-90CB32476ADB}" type="slidenum">
              <a:rPr lang="en-GB" smtClean="0"/>
              <a:pPr>
                <a:defRPr/>
              </a:pPr>
              <a:t>37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73094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Stream API guarantees determinism (except </a:t>
            </a:r>
            <a:r>
              <a:rPr lang="en-GB" dirty="0" err="1"/>
              <a:t>findAny</a:t>
            </a:r>
            <a:r>
              <a:rPr lang="en-GB" dirty="0"/>
              <a:t>) if 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functions are stateless 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no side-effects</a:t>
            </a:r>
          </a:p>
          <a:p>
            <a:pPr marL="171450" lvl="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276F81-32EA-439A-BAE9-90CB32476ADB}" type="slidenum">
              <a:rPr lang="en-GB" smtClean="0"/>
              <a:pPr>
                <a:defRPr/>
              </a:pPr>
              <a:t>38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4884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Introduced in Java 8</a:t>
            </a:r>
          </a:p>
          <a:p>
            <a:r>
              <a:rPr lang="en-GB" dirty="0"/>
              <a:t>Sequence of elements</a:t>
            </a:r>
          </a:p>
          <a:p>
            <a:r>
              <a:rPr lang="en-GB" dirty="0"/>
              <a:t>Chains of declarative commands</a:t>
            </a:r>
          </a:p>
          <a:p>
            <a:r>
              <a:rPr lang="en-GB" dirty="0"/>
              <a:t>Example 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276F81-32EA-439A-BAE9-90CB32476ADB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78819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0" u="none" strike="noStrike" kern="1200" dirty="0" err="1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Arial" charset="0"/>
              </a:rPr>
              <a:t>IntStream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Arial" charset="0"/>
              </a:rPr>
              <a:t> </a:t>
            </a:r>
            <a:r>
              <a:rPr lang="en-GB" sz="1200" b="1" i="0" u="none" strike="noStrike" kern="1200" dirty="0" err="1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Arial" charset="0"/>
              </a:rPr>
              <a:t>mapToObj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Arial" charset="0"/>
              </a:rPr>
              <a:t>()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Arial" charset="0"/>
              </a:rPr>
              <a:t> returns an object-valued Stream consisting of the results of applying the given function.</a:t>
            </a:r>
            <a:endParaRPr lang="en-GB" dirty="0"/>
          </a:p>
          <a:p>
            <a:endParaRPr lang="en-GB" dirty="0"/>
          </a:p>
          <a:p>
            <a:r>
              <a:rPr lang="en-GB" dirty="0"/>
              <a:t>The important thing to understand here is that because we increment the counter from inside the stream operation, the result is going to be non-deterministic; we can see that each run returns different counter results. If I was running this sequentially, I would always see: [0: 1, 1: 2, 2: 3, 3: 4, 4: 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276F81-32EA-439A-BAE9-90CB32476ADB}" type="slidenum">
              <a:rPr lang="en-GB" smtClean="0"/>
              <a:pPr>
                <a:defRPr/>
              </a:pPr>
              <a:t>39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07749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Ordered collections (lists, arrays) – ordered streams</a:t>
            </a:r>
          </a:p>
          <a:p>
            <a:pPr marL="171450" indent="-171450">
              <a:buFontTx/>
              <a:buChar char="-"/>
            </a:pPr>
            <a:r>
              <a:rPr lang="en-GB" dirty="0"/>
              <a:t>Ordered streams behave as if they process the elements in the original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276F81-32EA-439A-BAE9-90CB32476ADB}" type="slidenum">
              <a:rPr lang="en-GB" smtClean="0"/>
              <a:pPr>
                <a:defRPr/>
              </a:pPr>
              <a:t>40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45941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If order is not required, some performance gains</a:t>
            </a:r>
          </a:p>
          <a:p>
            <a:pPr marL="171450" indent="-171450">
              <a:buFontTx/>
              <a:buChar char="-"/>
            </a:pPr>
            <a:r>
              <a:rPr lang="en-GB" dirty="0"/>
              <a:t>Some sources are inherently unordered; or sometimes we don’t need the order</a:t>
            </a:r>
          </a:p>
          <a:p>
            <a:pPr marL="171450" indent="-171450">
              <a:buFontTx/>
              <a:buChar char="-"/>
            </a:pPr>
            <a:r>
              <a:rPr lang="en-GB" dirty="0"/>
              <a:t>‘unordered’ method transforms ordered stream into unordered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Then no guarantee of order</a:t>
            </a:r>
          </a:p>
          <a:p>
            <a:pPr marL="171450" lvl="0" indent="-171450">
              <a:buFontTx/>
              <a:buChar char="-"/>
            </a:pPr>
            <a:r>
              <a:rPr lang="en-GB" dirty="0"/>
              <a:t>Some methods (sorted) will impose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276F81-32EA-439A-BAE9-90CB32476ADB}" type="slidenum">
              <a:rPr lang="en-GB" smtClean="0"/>
              <a:pPr>
                <a:defRPr/>
              </a:pPr>
              <a:t>41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36187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Parallel is not always faster: overheads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Small data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Availability of CPU cores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Inherently sequential (</a:t>
            </a:r>
            <a:r>
              <a:rPr lang="en-GB" dirty="0" err="1"/>
              <a:t>forEachOrdered</a:t>
            </a:r>
            <a:r>
              <a:rPr lang="en-GB" dirty="0"/>
              <a:t>)</a:t>
            </a:r>
          </a:p>
          <a:p>
            <a:pPr marL="171450" lvl="0" indent="-171450">
              <a:buFontTx/>
              <a:buChar char="-"/>
            </a:pPr>
            <a:r>
              <a:rPr lang="en-GB" dirty="0"/>
              <a:t>Typical: only use </a:t>
            </a:r>
            <a:r>
              <a:rPr lang="en-GB" dirty="0" err="1"/>
              <a:t>parallelStream</a:t>
            </a:r>
            <a:r>
              <a:rPr lang="en-GB" dirty="0"/>
              <a:t> for large data or slow operations</a:t>
            </a:r>
          </a:p>
          <a:p>
            <a:pPr marL="171450" lvl="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276F81-32EA-439A-BAE9-90CB32476ADB}" type="slidenum">
              <a:rPr lang="en-GB" smtClean="0"/>
              <a:pPr>
                <a:defRPr/>
              </a:pPr>
              <a:t>42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06448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Comparison:</a:t>
            </a:r>
          </a:p>
          <a:p>
            <a:pPr marL="171450" indent="-171450">
              <a:buFontTx/>
              <a:buChar char="-"/>
            </a:pPr>
            <a:r>
              <a:rPr lang="en-GB" dirty="0"/>
              <a:t>Best you can do sequentially (no stream overheads)</a:t>
            </a:r>
          </a:p>
          <a:p>
            <a:pPr marL="171450" indent="-171450">
              <a:buFontTx/>
              <a:buChar char="-"/>
            </a:pPr>
            <a:r>
              <a:rPr lang="en-GB" dirty="0"/>
              <a:t>Parallel stream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276F81-32EA-439A-BAE9-90CB32476ADB}" type="slidenum">
              <a:rPr lang="en-GB" smtClean="0"/>
              <a:pPr>
                <a:defRPr/>
              </a:pPr>
              <a:t>43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46323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Results: </a:t>
            </a:r>
          </a:p>
          <a:p>
            <a:pPr marL="171450" indent="-171450">
              <a:buFontTx/>
              <a:buChar char="-"/>
            </a:pPr>
            <a:r>
              <a:rPr lang="en-GB" dirty="0"/>
              <a:t>for 20 thousand the performance is similar</a:t>
            </a:r>
          </a:p>
          <a:p>
            <a:pPr marL="171450" indent="-171450">
              <a:buFontTx/>
              <a:buChar char="-"/>
            </a:pPr>
            <a:r>
              <a:rPr lang="en-GB" dirty="0"/>
              <a:t>For 2 million parallel clearly wins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276F81-32EA-439A-BAE9-90CB32476ADB}" type="slidenum">
              <a:rPr lang="en-GB" smtClean="0"/>
              <a:pPr>
                <a:defRPr/>
              </a:pPr>
              <a:t>44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11096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High-level API for data sequences</a:t>
            </a:r>
          </a:p>
          <a:p>
            <a:pPr marL="171450" indent="-171450">
              <a:buFontTx/>
              <a:buChar char="-"/>
            </a:pPr>
            <a:r>
              <a:rPr lang="en-GB" dirty="0"/>
              <a:t>Declarative language, functional programming flavour</a:t>
            </a:r>
          </a:p>
          <a:p>
            <a:pPr marL="171450" indent="-171450">
              <a:buFontTx/>
              <a:buChar char="-"/>
            </a:pPr>
            <a:r>
              <a:rPr lang="en-GB" dirty="0"/>
              <a:t>Concurrency is inherent but still requires care</a:t>
            </a:r>
          </a:p>
          <a:p>
            <a:pPr marL="171450" indent="-171450">
              <a:buFontTx/>
              <a:buChar char="-"/>
            </a:pPr>
            <a:r>
              <a:rPr lang="en-GB" dirty="0"/>
              <a:t>Evaluation is lazy</a:t>
            </a:r>
          </a:p>
          <a:p>
            <a:pPr marL="171450" indent="-171450">
              <a:buFontTx/>
              <a:buChar char="-"/>
            </a:pPr>
            <a:r>
              <a:rPr lang="en-GB" dirty="0"/>
              <a:t>Documentation for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276F81-32EA-439A-BAE9-90CB32476ADB}" type="slidenum">
              <a:rPr lang="en-GB" smtClean="0"/>
              <a:pPr>
                <a:defRPr/>
              </a:pPr>
              <a:t>45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20861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76F81-32EA-439A-BAE9-90CB32476ADB}" type="slidenum">
              <a:rPr lang="en-GB" smtClean="0"/>
              <a:pPr>
                <a:defRPr/>
              </a:pPr>
              <a:t>49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01148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</a:t>
            </a:r>
            <a:r>
              <a:rPr lang="en-US" dirty="0" err="1"/>
              <a:t>www.oracle.com</a:t>
            </a:r>
            <a:r>
              <a:rPr lang="en-US"/>
              <a:t>/technical-resources/articles/java/java8-optional.html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76F81-32EA-439A-BAE9-90CB32476ADB}" type="slidenum">
              <a:rPr lang="en-GB" smtClean="0"/>
              <a:pPr>
                <a:defRPr/>
              </a:pPr>
              <a:t>50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59107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Arial" charset="0"/>
              </a:rPr>
              <a:t>You no longer need to do an explicit null check; it is enforced by the type system. If the </a:t>
            </a:r>
            <a:r>
              <a:rPr lang="en-GB" dirty="0"/>
              <a:t>Optional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Arial" charset="0"/>
              </a:rPr>
              <a:t> object were empty, nothing would be printed.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76F81-32EA-439A-BAE9-90CB32476ADB}" type="slidenum">
              <a:rPr lang="en-GB" smtClean="0"/>
              <a:pPr>
                <a:defRPr/>
              </a:pPr>
              <a:t>54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2253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Above example in an iterator-based program: 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describing an algorithm</a:t>
            </a:r>
          </a:p>
          <a:p>
            <a:pPr marL="171450" indent="-171450">
              <a:buFontTx/>
              <a:buChar char="-"/>
            </a:pPr>
            <a:r>
              <a:rPr lang="en-GB" dirty="0"/>
              <a:t>Hard to parallelise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276F81-32EA-439A-BAE9-90CB32476ADB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10690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76F81-32EA-439A-BAE9-90CB32476ADB}" type="slidenum">
              <a:rPr lang="en-GB" smtClean="0"/>
              <a:pPr>
                <a:defRPr/>
              </a:pPr>
              <a:t>55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3333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Stream pipeline consists of:</a:t>
            </a:r>
          </a:p>
          <a:p>
            <a:pPr marL="171450" indent="-171450">
              <a:buFontTx/>
              <a:buChar char="-"/>
            </a:pPr>
            <a:r>
              <a:rPr lang="en-GB" dirty="0"/>
              <a:t>Source</a:t>
            </a:r>
          </a:p>
          <a:p>
            <a:pPr marL="171450" indent="-171450">
              <a:buFontTx/>
              <a:buChar char="-"/>
            </a:pPr>
            <a:r>
              <a:rPr lang="en-GB" dirty="0"/>
              <a:t>Intermediate operations</a:t>
            </a:r>
          </a:p>
          <a:p>
            <a:pPr marL="171450" indent="-171450">
              <a:buFontTx/>
              <a:buChar char="-"/>
            </a:pPr>
            <a:r>
              <a:rPr lang="en-GB" dirty="0"/>
              <a:t>Terminal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276F81-32EA-439A-BAE9-90CB32476ADB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7157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276F81-32EA-439A-BAE9-90CB32476ADB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2188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Arial" charset="0"/>
              </a:rPr>
              <a:t>In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Arial" charset="0"/>
                <a:hlinkClick r:id="rId3" tooltip="Programming language theory"/>
              </a:rPr>
              <a:t>programming language theory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Arial" charset="0"/>
              </a:rPr>
              <a:t>,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Arial" charset="0"/>
              </a:rPr>
              <a:t>lazy evaluation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Arial" charset="0"/>
              </a:rPr>
              <a:t>, or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Arial" charset="0"/>
              </a:rPr>
              <a:t>call-by-need</a:t>
            </a:r>
            <a:r>
              <a:rPr lang="en-GB" sz="1200" b="0" i="0" u="none" strike="noStrike" kern="1200" baseline="300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Arial" charset="0"/>
                <a:hlinkClick r:id="rId4"/>
              </a:rPr>
              <a:t>[1]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Arial" charset="0"/>
              </a:rPr>
              <a:t> is an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Arial" charset="0"/>
                <a:hlinkClick r:id="rId5" tooltip="Evaluation strategy"/>
              </a:rPr>
              <a:t>evaluation strategy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Arial" charset="0"/>
              </a:rPr>
              <a:t> which delays the evaluation of an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Arial" charset="0"/>
                <a:hlinkClick r:id="rId6" tooltip="Expression (computer science)"/>
              </a:rPr>
              <a:t>expression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Arial" charset="0"/>
              </a:rPr>
              <a:t> until its value is needed (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Arial" charset="0"/>
                <a:hlinkClick r:id="rId7" tooltip="Non-strict evaluation"/>
              </a:rPr>
              <a:t>non-strict evaluation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Arial" charset="0"/>
              </a:rPr>
              <a:t>) and which also avoids repeated evaluations (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Arial" charset="0"/>
                <a:hlinkClick r:id="rId8" tooltip="Sharing (computer science)"/>
              </a:rPr>
              <a:t>sharing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Arial" charset="0"/>
              </a:rPr>
              <a:t>).</a:t>
            </a:r>
          </a:p>
          <a:p>
            <a:pPr marL="171450" indent="-171450">
              <a:buFontTx/>
              <a:buChar char="-"/>
            </a:pPr>
            <a:endParaRPr lang="en-GB" sz="1200" b="0" i="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Arial" charset="0"/>
            </a:endParaRPr>
          </a:p>
          <a:p>
            <a:pPr marL="171450" indent="-171450">
              <a:buFontTx/>
              <a:buChar char="-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Arial" charset="0"/>
              </a:rPr>
              <a:t>See example for lazy evaluations when we talk about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Arial" charset="0"/>
              </a:rPr>
              <a:t>ubounded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Arial" charset="0"/>
              </a:rPr>
              <a:t> streams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276F81-32EA-439A-BAE9-90CB32476ADB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2927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A key aspect of streams: supported parallelism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Explains certain features of streams</a:t>
            </a:r>
          </a:p>
          <a:p>
            <a:pPr marL="171450" indent="-171450">
              <a:buFontTx/>
              <a:buChar char="-"/>
            </a:pPr>
            <a:r>
              <a:rPr lang="en-GB" dirty="0"/>
              <a:t>Flag for parallel; controlled by methods parallel() and sequential() (default)</a:t>
            </a:r>
          </a:p>
          <a:p>
            <a:pPr marL="171450" indent="-171450">
              <a:buFontTx/>
              <a:buChar char="-"/>
            </a:pPr>
            <a:r>
              <a:rPr lang="en-GB" dirty="0"/>
              <a:t>Workflow for parallel: split, process, combine</a:t>
            </a:r>
          </a:p>
          <a:p>
            <a:pPr marL="171450" indent="-171450">
              <a:buFontTx/>
              <a:buChar char="-"/>
            </a:pPr>
            <a:r>
              <a:rPr lang="en-GB" dirty="0"/>
              <a:t>High-level approach to parallelisation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276F81-32EA-439A-BAE9-90CB32476ADB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3408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dirty="0"/>
              <a:t>Detailed discussion about the pipeline components.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Explicit creation from elements</a:t>
            </a:r>
          </a:p>
          <a:p>
            <a:pPr marL="171450" indent="-171450">
              <a:buFontTx/>
              <a:buChar char="-"/>
            </a:pPr>
            <a:r>
              <a:rPr lang="en-GB" dirty="0"/>
              <a:t>From collections</a:t>
            </a:r>
          </a:p>
          <a:p>
            <a:pPr marL="171450" indent="-171450">
              <a:buFontTx/>
              <a:buChar char="-"/>
            </a:pPr>
            <a:r>
              <a:rPr lang="en-GB" dirty="0"/>
              <a:t>From arrays</a:t>
            </a:r>
          </a:p>
          <a:p>
            <a:pPr marL="171450" indent="-171450">
              <a:buFontTx/>
              <a:buChar char="-"/>
            </a:pPr>
            <a:r>
              <a:rPr lang="en-GB" dirty="0"/>
              <a:t>From IO streams, </a:t>
            </a:r>
            <a:r>
              <a:rPr lang="en-GB" dirty="0" err="1"/>
              <a:t>int</a:t>
            </a:r>
            <a:r>
              <a:rPr lang="en-GB" dirty="0"/>
              <a:t> range, random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276F81-32EA-439A-BAE9-90CB32476ADB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182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1905000" y="1219200"/>
            <a:ext cx="1588" cy="1223963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en-GB" dirty="0">
              <a:solidFill>
                <a:srgbClr val="336666"/>
              </a:solidFill>
              <a:latin typeface="Arial" charset="0"/>
            </a:endParaRPr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>
              <a:solidFill>
                <a:srgbClr val="336666"/>
              </a:solidFill>
              <a:latin typeface="Calibri" pitchFamily="34" charset="0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>
              <a:solidFill>
                <a:srgbClr val="336666"/>
              </a:solidFill>
              <a:latin typeface="Calibri" pitchFamily="34" charset="0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>
              <a:solidFill>
                <a:srgbClr val="336666"/>
              </a:solidFill>
              <a:latin typeface="Calibri" pitchFamily="34" charset="0"/>
            </a:endParaRPr>
          </a:p>
        </p:txBody>
      </p:sp>
      <p:pic>
        <p:nvPicPr>
          <p:cNvPr id="8" name="Picture 11" descr="hea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0478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logo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29475" y="0"/>
            <a:ext cx="19145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  <a:prstGeom prst="rect">
            <a:avLst/>
          </a:prstGeom>
        </p:spPr>
        <p:txBody>
          <a:bodyPr/>
          <a:lstStyle>
            <a:lvl1pPr>
              <a:defRPr dirty="0"/>
            </a:lvl1pPr>
          </a:lstStyle>
          <a:p>
            <a:pPr algn="l">
              <a:defRPr/>
            </a:pPr>
            <a:endParaRPr lang="en-GB">
              <a:solidFill>
                <a:srgbClr val="336666"/>
              </a:solidFill>
              <a:latin typeface="Arial" charset="0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dirty="0"/>
            </a:lvl1pPr>
          </a:lstStyle>
          <a:p>
            <a:pPr algn="l">
              <a:defRPr/>
            </a:pPr>
            <a:endParaRPr lang="en-GB">
              <a:solidFill>
                <a:srgbClr val="336666"/>
              </a:solidFill>
              <a:latin typeface="Arial" charset="0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11188" y="6237288"/>
            <a:ext cx="1219200" cy="457200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 algn="l">
              <a:defRPr/>
            </a:pPr>
            <a:fld id="{C782359C-2A41-4A72-BAF0-D8B58E711036}" type="slidenum">
              <a:rPr lang="en-GB">
                <a:solidFill>
                  <a:srgbClr val="336666"/>
                </a:solidFill>
                <a:latin typeface="Arial" charset="0"/>
              </a:rPr>
              <a:pPr algn="l">
                <a:defRPr/>
              </a:pPr>
              <a:t>‹#›</a:t>
            </a:fld>
            <a:endParaRPr lang="en-GB" dirty="0">
              <a:solidFill>
                <a:srgbClr val="336666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01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fo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52636"/>
            <a:ext cx="8568952" cy="6480720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>
                <a:latin typeface="Consolas" pitchFamily="49" charset="0"/>
                <a:cs typeface="Consolas" pitchFamily="49" charset="0"/>
              </a:defRPr>
            </a:lvl1pPr>
            <a:lvl2pPr marL="457200" indent="0">
              <a:spcBef>
                <a:spcPts val="600"/>
              </a:spcBef>
              <a:buNone/>
              <a:defRPr sz="2400"/>
            </a:lvl2pPr>
            <a:lvl3pPr marL="914400" indent="0">
              <a:spcBef>
                <a:spcPts val="600"/>
              </a:spcBef>
              <a:buNone/>
              <a:defRPr sz="2000"/>
            </a:lvl3pPr>
            <a:lvl4pPr marL="1371600" indent="0">
              <a:spcBef>
                <a:spcPts val="600"/>
              </a:spcBef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585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New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5141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860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683"/>
            <a:ext cx="8244916" cy="952500"/>
          </a:xfrm>
          <a:ln>
            <a:noFill/>
          </a:ln>
        </p:spPr>
        <p:txBody>
          <a:bodyPr/>
          <a:lstStyle>
            <a:lvl1pPr algn="ctr">
              <a:defRPr sz="3600" b="0" i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540" y="1196752"/>
            <a:ext cx="8316924" cy="5472608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600"/>
              </a:spcBef>
              <a:defRPr sz="2000"/>
            </a:lvl3pPr>
            <a:lvl4pPr>
              <a:spcBef>
                <a:spcPts val="600"/>
              </a:spcBef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2617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0"/>
            <a:ext cx="80645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7700" y="1268413"/>
            <a:ext cx="7993063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47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9" r:id="rId2"/>
    <p:sldLayoutId id="2147483670" r:id="rId3"/>
    <p:sldLayoutId id="2147483671" r:id="rId4"/>
    <p:sldLayoutId id="2147483672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ambr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ambr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ambr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ambr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._A._R._Hoare" TargetMode="Externa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tutorialspoint.com/what-is-the-purpose-of-using-optional-ifpresentorelse-method-in-java-9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mail.openjdk.java.net/pipermail/jdk8-dev/2013-September/003275.html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util/stream/Stream.html#filter-java.util.function.Predicate-" TargetMode="External"/><Relationship Id="rId7" Type="http://schemas.openxmlformats.org/officeDocument/2006/relationships/hyperlink" Target="http://docs.oracle.com/javase/8/docs/api/java/util/stream/Stream.html#forEach-java.util.function.Consumer-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docs.oracle.com/javase/8/docs/api/java/util/stream/Stream.html#collect-java.util.stream.Collector-" TargetMode="External"/><Relationship Id="rId5" Type="http://schemas.openxmlformats.org/officeDocument/2006/relationships/hyperlink" Target="http://docs.oracle.com/javase/8/docs/api/java/util/stream/Stream.html#count--" TargetMode="External"/><Relationship Id="rId4" Type="http://schemas.openxmlformats.org/officeDocument/2006/relationships/hyperlink" Target="http://docs.oracle.com/javase/8/docs/api/java/util/stream/Stream.html#map-java.util.function.Function-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2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3600" dirty="0"/>
              <a:t>Lecture 7  </a:t>
            </a:r>
            <a:br>
              <a:rPr lang="en-GB" sz="3600" dirty="0"/>
            </a:br>
            <a:r>
              <a:rPr lang="en-GB" sz="3600" dirty="0"/>
              <a:t>Streams</a:t>
            </a:r>
            <a:br>
              <a:rPr lang="en-GB" sz="3600" dirty="0"/>
            </a:br>
            <a:r>
              <a:rPr lang="en-GB" sz="3600" dirty="0"/>
              <a:t>Class </a:t>
            </a:r>
            <a:r>
              <a:rPr lang="en-GB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Optional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352B9AD-DBDE-A84F-A502-BD57D28C64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Stream API: Parallelisation Approach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540" y="1196752"/>
            <a:ext cx="8532948" cy="5472608"/>
          </a:xfrm>
          <a:ln>
            <a:noFill/>
          </a:ln>
        </p:spPr>
        <p:txBody>
          <a:bodyPr/>
          <a:lstStyle/>
          <a:p>
            <a:r>
              <a:rPr lang="en-GB" dirty="0"/>
              <a:t>A stream pipeline can be either sequential or parallel </a:t>
            </a:r>
          </a:p>
          <a:p>
            <a:pPr lvl="1"/>
            <a:r>
              <a:rPr lang="en-GB" dirty="0"/>
              <a:t>Determined by an internal flag </a:t>
            </a:r>
          </a:p>
          <a:p>
            <a:pPr lvl="1"/>
            <a:r>
              <a:rPr lang="en-GB" dirty="0"/>
              <a:t>Flag can be set by methods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parallel()</a:t>
            </a:r>
            <a:r>
              <a:rPr lang="en-GB" dirty="0"/>
              <a:t> and </a:t>
            </a:r>
            <a:r>
              <a:rPr lang="en-GB" sz="2200" b="1" dirty="0">
                <a:latin typeface="Consolas" panose="020B0609020204030204" pitchFamily="49" charset="0"/>
              </a:rPr>
              <a:t>sequential()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GB" dirty="0"/>
              <a:t>Streams are by default created as sequential</a:t>
            </a:r>
          </a:p>
          <a:p>
            <a:pPr lvl="1"/>
            <a:r>
              <a:rPr lang="en-GB" dirty="0"/>
              <a:t>But collections have a method </a:t>
            </a: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parallelStream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GB" dirty="0"/>
          </a:p>
          <a:p>
            <a:r>
              <a:rPr lang="en-GB" dirty="0"/>
              <a:t>Workflow for parallel execution: </a:t>
            </a:r>
          </a:p>
          <a:p>
            <a:pPr marL="914400" lvl="1" indent="-457200">
              <a:buClrTx/>
              <a:buSzPct val="86000"/>
              <a:buFont typeface="+mj-lt"/>
              <a:buAutoNum type="arabicParenR"/>
            </a:pPr>
            <a:r>
              <a:rPr lang="en-GB" dirty="0"/>
              <a:t>Split stream into sub-streams </a:t>
            </a:r>
          </a:p>
          <a:p>
            <a:pPr marL="914400" lvl="1" indent="-457200">
              <a:buClrTx/>
              <a:buSzPct val="86000"/>
              <a:buFont typeface="+mj-lt"/>
              <a:buAutoNum type="arabicParenR"/>
            </a:pPr>
            <a:r>
              <a:rPr lang="en-GB" dirty="0"/>
              <a:t>Process sub-streams in parallel </a:t>
            </a:r>
          </a:p>
          <a:p>
            <a:pPr marL="914400" lvl="1" indent="-457200">
              <a:buClrTx/>
              <a:buSzPct val="86000"/>
              <a:buFont typeface="+mj-lt"/>
              <a:buAutoNum type="arabicParenR"/>
            </a:pPr>
            <a:r>
              <a:rPr lang="en-GB" dirty="0"/>
              <a:t>Combine results</a:t>
            </a:r>
          </a:p>
          <a:p>
            <a:r>
              <a:rPr lang="en-GB" dirty="0"/>
              <a:t>This is a high-level approach to parallelisation</a:t>
            </a:r>
          </a:p>
          <a:p>
            <a:pPr lvl="1"/>
            <a:r>
              <a:rPr lang="en-GB" dirty="0"/>
              <a:t>No explicit creation of concurrent threads, etc.</a:t>
            </a:r>
          </a:p>
        </p:txBody>
      </p:sp>
    </p:spTree>
    <p:extLst>
      <p:ext uri="{BB962C8B-B14F-4D97-AF65-F5344CB8AC3E}">
        <p14:creationId xmlns:p14="http://schemas.microsoft.com/office/powerpoint/2010/main" val="146586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Stream Creation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Explicit listing of elements</a:t>
            </a:r>
          </a:p>
          <a:p>
            <a:pPr lvl="1"/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Stream.of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(elem1, elem2, …) </a:t>
            </a:r>
          </a:p>
          <a:p>
            <a:r>
              <a:rPr lang="en-GB" dirty="0"/>
              <a:t>From a collection: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stream()</a:t>
            </a:r>
            <a:r>
              <a:rPr lang="en-GB" dirty="0"/>
              <a:t>,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parallelStream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r>
              <a:rPr lang="en-GB" dirty="0"/>
              <a:t>From an array: </a:t>
            </a:r>
          </a:p>
          <a:p>
            <a:pPr lvl="1"/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Arrays.stream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Arrays.stream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myArray,from,to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GB" dirty="0"/>
              <a:t>Miscellaneous</a:t>
            </a:r>
          </a:p>
          <a:p>
            <a:pPr lvl="1"/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BufferedReader.lines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Files.lines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myPath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2200" dirty="0">
                <a:cs typeface="Consolas" panose="020B0609020204030204" pitchFamily="49" charset="0"/>
              </a:rPr>
              <a:t>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/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Pattern.splitAsStream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myCharSequence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IntStream.range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from,to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Random.ints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from,to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lvl="1"/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lvl="1"/>
            <a:endParaRPr lang="en-GB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479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Stream Creation Examples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8" y="974199"/>
            <a:ext cx="8964488" cy="5472608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Stream&lt;String&gt; </a:t>
            </a:r>
            <a:r>
              <a:rPr lang="en-GB" sz="2000" dirty="0">
                <a:solidFill>
                  <a:srgbClr val="6A3E3E"/>
                </a:solidFill>
                <a:latin typeface="Consolas" panose="020B0609020204030204" pitchFamily="49" charset="0"/>
              </a:rPr>
              <a:t>stringStream1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Stream.</a:t>
            </a:r>
            <a:r>
              <a:rPr lang="en-GB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of</a:t>
            </a:r>
            <a:r>
              <a:rPr lang="en-GB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"a"</a:t>
            </a:r>
            <a:r>
              <a:rPr lang="en-GB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"b"</a:t>
            </a:r>
            <a:r>
              <a:rPr lang="en-GB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"c"</a:t>
            </a:r>
            <a:r>
              <a:rPr lang="en-GB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Stream&lt;String&gt; </a:t>
            </a:r>
            <a:r>
              <a:rPr lang="en-GB" sz="2000" dirty="0">
                <a:solidFill>
                  <a:srgbClr val="6A3E3E"/>
                </a:solidFill>
                <a:latin typeface="Consolas" panose="020B0609020204030204" pitchFamily="49" charset="0"/>
              </a:rPr>
              <a:t>stringStream2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</a:t>
            </a:r>
            <a:r>
              <a:rPr lang="en-GB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</a:t>
            </a:r>
            <a:r>
              <a:rPr lang="en-GB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20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a,b,c"</a:t>
            </a:r>
            <a:r>
              <a:rPr lang="en-GB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.split</a:t>
            </a:r>
            <a:r>
              <a:rPr lang="en-GB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en-GB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// Obtain and process a stream of lines from a file. </a:t>
            </a:r>
          </a:p>
          <a:p>
            <a:pPr marL="0" indent="0">
              <a:buNone/>
            </a:pPr>
            <a:r>
              <a:rPr lang="en-GB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// Uses </a:t>
            </a:r>
            <a:r>
              <a:rPr lang="en-GB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AutoCloseable</a:t>
            </a:r>
            <a:r>
              <a:rPr lang="en-GB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feature of streams.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(Stream&lt;String&gt; </a:t>
            </a:r>
            <a:r>
              <a:rPr lang="en-GB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lines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Files.</a:t>
            </a:r>
            <a:r>
              <a:rPr lang="en-GB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lines</a:t>
            </a:r>
            <a:r>
              <a:rPr lang="en-GB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Paths.get</a:t>
            </a:r>
            <a:r>
              <a:rPr lang="en-GB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20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test.Properties</a:t>
            </a:r>
            <a:r>
              <a:rPr lang="en-GB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))) 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en-GB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lines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.forEach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-&gt; {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if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.startsWith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"#"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GB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185717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Unbounded (“Infinite”) 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196752"/>
            <a:ext cx="8640960" cy="5472608"/>
          </a:xfrm>
        </p:spPr>
        <p:txBody>
          <a:bodyPr/>
          <a:lstStyle/>
          <a:p>
            <a:r>
              <a:rPr lang="en-GB" dirty="0"/>
              <a:t>Possible because intermediate operations are ‘lazy’</a:t>
            </a:r>
          </a:p>
          <a:p>
            <a:pPr lvl="1"/>
            <a:r>
              <a:rPr lang="en-GB" dirty="0"/>
              <a:t>They are not executed until the result is requested</a:t>
            </a:r>
          </a:p>
          <a:p>
            <a:pPr lvl="1"/>
            <a:r>
              <a:rPr lang="en-GB" dirty="0"/>
              <a:t>Requests originate from terminal operators</a:t>
            </a:r>
          </a:p>
          <a:p>
            <a:r>
              <a:rPr lang="en-GB" dirty="0"/>
              <a:t>One of the operators in the chain has to stop Java from traversing the whole stream:</a:t>
            </a:r>
          </a:p>
          <a:p>
            <a:pPr lvl="1"/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limit(</a:t>
            </a:r>
            <a:r>
              <a:rPr lang="en-GB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maxSize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dirty="0"/>
              <a:t> </a:t>
            </a:r>
            <a:r>
              <a:rPr lang="en-GB" dirty="0">
                <a:solidFill>
                  <a:srgbClr val="000000"/>
                </a:solidFill>
              </a:rPr>
              <a:t>returns a stream with the same elements but truncated so length is at most </a:t>
            </a:r>
            <a:r>
              <a:rPr lang="en-GB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maxSize</a:t>
            </a:r>
            <a:endParaRPr lang="en-GB" sz="2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findAny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dirty="0"/>
              <a:t> returns an optional value containing some element of the stream, or an empty optional value if the stream was empty</a:t>
            </a:r>
          </a:p>
          <a:p>
            <a:r>
              <a:rPr lang="en-GB" dirty="0"/>
              <a:t>(</a:t>
            </a:r>
            <a:r>
              <a:rPr lang="en-GB" sz="2200" b="1" dirty="0">
                <a:latin typeface="Consolas" panose="020B0609020204030204" pitchFamily="49" charset="0"/>
              </a:rPr>
              <a:t>Optional</a:t>
            </a:r>
            <a:r>
              <a:rPr lang="en-GB" dirty="0"/>
              <a:t> class is a wrapper for any object that solves the issue of </a:t>
            </a:r>
            <a:r>
              <a:rPr lang="en-GB" sz="2200" b="1" dirty="0">
                <a:latin typeface="Consolas" panose="020B0609020204030204" pitchFamily="49" charset="0"/>
              </a:rPr>
              <a:t>null</a:t>
            </a:r>
            <a:r>
              <a:rPr lang="en-GB" dirty="0"/>
              <a:t> values; instead of dealing with </a:t>
            </a:r>
            <a:r>
              <a:rPr lang="en-GB" sz="2200" b="1" dirty="0">
                <a:latin typeface="Consolas" panose="020B0609020204030204" pitchFamily="49" charset="0"/>
              </a:rPr>
              <a:t>null</a:t>
            </a:r>
            <a:r>
              <a:rPr lang="en-GB" dirty="0"/>
              <a:t>, you deal with </a:t>
            </a:r>
            <a:r>
              <a:rPr lang="en-GB" sz="2200" b="1" dirty="0">
                <a:latin typeface="Consolas" panose="020B0609020204030204" pitchFamily="49" charset="0"/>
              </a:rPr>
              <a:t>Optional</a:t>
            </a:r>
            <a:r>
              <a:rPr lang="en-GB" dirty="0"/>
              <a:t> that can contain an object or be empty)</a:t>
            </a:r>
            <a:endParaRPr lang="en-GB" sz="2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GB" dirty="0"/>
          </a:p>
          <a:p>
            <a:pPr lvl="1">
              <a:buClr>
                <a:srgbClr val="99CCCC"/>
              </a:buClr>
            </a:pPr>
            <a:endParaRPr lang="en-GB" dirty="0">
              <a:solidFill>
                <a:srgbClr val="000000"/>
              </a:solidFill>
            </a:endParaRP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776175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621E2-E1DD-4855-AC5B-5A43E738B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Producing Unbounded Streams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70185-B928-41D3-8906-F11443046F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en-GB" dirty="0"/>
              <a:t> has static methods for producing unbounded streams</a:t>
            </a:r>
          </a:p>
          <a:p>
            <a:pPr lvl="1"/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generate</a:t>
            </a:r>
            <a:r>
              <a:rPr lang="en-GB" dirty="0"/>
              <a:t> takes a 0-ary function (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Supplier</a:t>
            </a:r>
            <a:r>
              <a:rPr lang="en-GB" dirty="0"/>
              <a:t>) as its argument; the example below returns a stream of random numbers</a:t>
            </a:r>
          </a:p>
          <a:p>
            <a:pPr lvl="1"/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iterate</a:t>
            </a:r>
            <a:r>
              <a:rPr lang="en-GB" dirty="0"/>
              <a:t> takes a start value and an iterator function; the stream below starts at 1, and returns a stream with values of i+2; “</a:t>
            </a:r>
            <a:r>
              <a:rPr lang="en-GB" dirty="0" err="1"/>
              <a:t>i</a:t>
            </a:r>
            <a:r>
              <a:rPr lang="en-GB" dirty="0"/>
              <a:t>” is an iterator.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Stream&lt;Double&gt;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randoms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	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Stream.</a:t>
            </a:r>
            <a:r>
              <a:rPr lang="en-GB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(Math::random);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IntStream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oddNumbers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IntStream.</a:t>
            </a:r>
            <a:r>
              <a:rPr lang="en-GB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iterate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(1, </a:t>
            </a:r>
            <a:r>
              <a:rPr lang="en-GB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n-GB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 + 2);</a:t>
            </a:r>
            <a:endParaRPr lang="en-GB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8760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Unbounded Stream Examples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Stream&lt;Double&gt;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randoms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	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Stream.</a:t>
            </a:r>
            <a:r>
              <a:rPr lang="en-GB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(Math::random);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Double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randomNumber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randoms</a:t>
            </a:r>
            <a:endParaRPr lang="en-GB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.filter(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&gt; 0.5)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findAny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.get(); //returns a random number &gt; 0.5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multThrees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IntStream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iterate(0, </a:t>
            </a:r>
            <a:r>
              <a:rPr lang="en-GB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n-GB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 + 3)</a:t>
            </a:r>
          </a:p>
          <a:p>
            <a:pPr marL="0" indent="0">
              <a:buNone/>
            </a:pP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	.limit(10)</a:t>
            </a:r>
          </a:p>
          <a:p>
            <a:pPr marL="0" indent="0">
              <a:buNone/>
            </a:pP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en-GB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toArray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();//returns 0, 3, 6, 9, … 27 [10 items]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027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BCBC5E-892D-B540-B2F1-CC88905F03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PART I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0D49BC3-FFD6-A64E-9217-042F6A8D8A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51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BCBC5E-892D-B540-B2F1-CC88905F03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II:</a:t>
            </a:r>
            <a:br>
              <a:rPr lang="en-US" dirty="0"/>
            </a:br>
            <a:r>
              <a:rPr lang="en-US" dirty="0"/>
              <a:t>INTERMEDIATE OPERATIONS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0D49BC3-FFD6-A64E-9217-042F6A8D8A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89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Stream Transformations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540" y="1052736"/>
            <a:ext cx="8460940" cy="5688632"/>
          </a:xfrm>
        </p:spPr>
        <p:txBody>
          <a:bodyPr/>
          <a:lstStyle/>
          <a:p>
            <a:r>
              <a:rPr lang="en-GB" dirty="0"/>
              <a:t>Transformations are intermediate stream operations</a:t>
            </a:r>
          </a:p>
          <a:p>
            <a:pPr lvl="1"/>
            <a:r>
              <a:rPr lang="en-GB" dirty="0"/>
              <a:t>They produce a new stream of transformed data </a:t>
            </a:r>
          </a:p>
          <a:p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filter(predicate)</a:t>
            </a:r>
            <a:r>
              <a:rPr lang="en-GB" dirty="0"/>
              <a:t> returns a stream consisting of those elements that match the given predicate</a:t>
            </a:r>
          </a:p>
          <a:p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map(function)</a:t>
            </a:r>
            <a:r>
              <a:rPr lang="en-GB" dirty="0"/>
              <a:t> returns a stream consisting of the results of applying the given function to all stream elements</a:t>
            </a:r>
            <a:endParaRPr lang="en-GB" dirty="0">
              <a:cs typeface="Consolas" panose="020B0609020204030204" pitchFamily="49" charset="0"/>
            </a:endParaRPr>
          </a:p>
          <a:p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sorted</a:t>
            </a:r>
            <a:r>
              <a:rPr lang="en-GB" dirty="0"/>
              <a:t> returns a stream sorted according to the natural order or a comparator </a:t>
            </a:r>
          </a:p>
          <a:p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distinct()</a:t>
            </a:r>
            <a:r>
              <a:rPr lang="en-GB" dirty="0"/>
              <a:t> returns a stream where duplicate elements have been removed </a:t>
            </a:r>
          </a:p>
          <a:p>
            <a:r>
              <a:rPr lang="en-GB" dirty="0"/>
              <a:t>More transformations:</a:t>
            </a:r>
          </a:p>
          <a:p>
            <a:pPr lvl="1"/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en-GB" dirty="0"/>
              <a:t>, </a:t>
            </a: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en-GB" dirty="0"/>
              <a:t>,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limit</a:t>
            </a:r>
            <a:r>
              <a:rPr lang="en-GB" dirty="0"/>
              <a:t>,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skip</a:t>
            </a:r>
            <a:endParaRPr lang="en-GB" dirty="0">
              <a:cs typeface="Consolas" panose="020B0609020204030204" pitchFamily="49" charset="0"/>
            </a:endParaRP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449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61C3A-187A-B444-918B-A2ED98A2E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C5D62-BF4D-BD4A-A99C-EA1F6400D2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int[] array =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IntStream.</a:t>
            </a:r>
            <a:r>
              <a:rPr lang="en-GB" i="1" dirty="0" err="1"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0, 5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.filter(</a:t>
            </a:r>
            <a:r>
              <a:rPr lang="en-GB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GB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 2 == 0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toArray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GB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//[0, 2, 4]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DoubleStream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ds =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DoubleStream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GB" i="1" dirty="0">
                <a:latin typeface="Consolas" panose="020B0609020204030204" pitchFamily="49" charset="0"/>
                <a:cs typeface="Consolas" panose="020B0609020204030204" pitchFamily="49" charset="0"/>
              </a:rPr>
              <a:t>iterate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0, </a:t>
            </a:r>
            <a:r>
              <a:rPr lang="en-GB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GB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+ 3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.map(</a:t>
            </a:r>
            <a:r>
              <a:rPr lang="en-GB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GB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GB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GB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/2.0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.limit(</a:t>
            </a:r>
            <a:r>
              <a:rPr lang="en-GB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GB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//[0, 1.5, 3, 4.5, ..., 13.5]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596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A113FC-8B44-436D-B378-7F13DC3BAB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Stream API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E1ADD60-3FBB-45ED-98B2-61DE5A9EF9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697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Stream Transformation: </a:t>
            </a:r>
            <a:r>
              <a:rPr lang="en-GB" sz="3200" b="1" dirty="0">
                <a:latin typeface="Consolas" panose="020B0609020204030204" pitchFamily="49" charset="0"/>
              </a:rPr>
              <a:t>map</a:t>
            </a:r>
            <a:r>
              <a:rPr lang="en-GB" dirty="0"/>
              <a:t> vs </a:t>
            </a:r>
            <a:r>
              <a:rPr lang="en-GB" sz="3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endParaRPr lang="en-GB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540" y="908720"/>
            <a:ext cx="8604956" cy="5832648"/>
          </a:xfrm>
        </p:spPr>
        <p:txBody>
          <a:bodyPr/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GB" dirty="0"/>
              <a:t> returns a new stream consisting of values obtained by applying a function to all elements </a:t>
            </a:r>
          </a:p>
          <a:p>
            <a:pPr lvl="1"/>
            <a:r>
              <a:rPr lang="en-GB" dirty="0"/>
              <a:t>If the function itself returns a stream, then we end up with a “stream of streams”</a:t>
            </a:r>
          </a:p>
          <a:p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streamFun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dirty="0"/>
              <a:t> takes as its argument a stream-producing function.  It applies this function to all elements of a stream and combines the results into a new stream</a:t>
            </a:r>
          </a:p>
          <a:p>
            <a:pPr lvl="1"/>
            <a:r>
              <a:rPr lang="en-GB" dirty="0"/>
              <a:t>The effect is as if it first applied a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GB" dirty="0"/>
              <a:t>, and then flattened the resulting "stream of streams" to a single stream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5025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130F-99AF-794C-A237-9C7326473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Consolas" panose="020B0609020204030204" pitchFamily="49" charset="0"/>
              </a:rPr>
              <a:t>flatMap</a:t>
            </a:r>
            <a:r>
              <a:rPr lang="en-GB" dirty="0"/>
              <a:t>: Example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C5AF8-892C-5447-9FB5-36E38A2DDC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90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en-US" sz="1800" dirty="0">
                <a:solidFill>
                  <a:srgbClr val="090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PrimeNumbers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90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Arrays</a:t>
            </a:r>
            <a:r>
              <a:rPr lang="en-US" sz="1800" dirty="0" err="1">
                <a:solidFill>
                  <a:srgbClr val="090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90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asList</a:t>
            </a:r>
            <a:r>
              <a:rPr lang="en-US" sz="1800" dirty="0">
                <a:solidFill>
                  <a:srgbClr val="090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1233E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800" dirty="0">
                <a:solidFill>
                  <a:srgbClr val="090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1233E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1800" dirty="0">
                <a:solidFill>
                  <a:srgbClr val="090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1233E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sz="1800" dirty="0">
                <a:solidFill>
                  <a:srgbClr val="090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1233E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sz="1800" dirty="0">
                <a:solidFill>
                  <a:srgbClr val="090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90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en-US" sz="1800" dirty="0">
                <a:solidFill>
                  <a:srgbClr val="090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OddNumbers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90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Arrays</a:t>
            </a:r>
            <a:r>
              <a:rPr lang="en-US" sz="1800" dirty="0" err="1">
                <a:solidFill>
                  <a:srgbClr val="090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90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asList</a:t>
            </a:r>
            <a:r>
              <a:rPr lang="en-US" sz="1800" dirty="0">
                <a:solidFill>
                  <a:srgbClr val="090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1233E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090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1233E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090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1233E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800" dirty="0">
                <a:solidFill>
                  <a:srgbClr val="090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90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en-US" sz="1800" dirty="0">
                <a:solidFill>
                  <a:srgbClr val="090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EvenNumbers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90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Arrays</a:t>
            </a:r>
            <a:r>
              <a:rPr lang="en-US" sz="1800" dirty="0" err="1">
                <a:solidFill>
                  <a:srgbClr val="090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90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asList</a:t>
            </a:r>
            <a:r>
              <a:rPr lang="en-US" sz="1800" dirty="0">
                <a:solidFill>
                  <a:srgbClr val="090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1233E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090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1233E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800" dirty="0">
                <a:solidFill>
                  <a:srgbClr val="090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1233E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800" dirty="0">
                <a:solidFill>
                  <a:srgbClr val="090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1233E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800" dirty="0">
                <a:solidFill>
                  <a:srgbClr val="090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800" dirty="0">
              <a:solidFill>
                <a:srgbClr val="09090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90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90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en-US" sz="1800" dirty="0">
                <a:solidFill>
                  <a:srgbClr val="090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listOfListofInts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90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       		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Arrays</a:t>
            </a:r>
            <a:r>
              <a:rPr lang="en-US" sz="1800" dirty="0" err="1">
                <a:solidFill>
                  <a:srgbClr val="090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90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asList</a:t>
            </a:r>
            <a:r>
              <a:rPr lang="en-US" sz="1800" dirty="0">
                <a:solidFill>
                  <a:srgbClr val="090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PrimeNumbers</a:t>
            </a:r>
            <a:r>
              <a:rPr lang="en-US" sz="1800" dirty="0">
                <a:solidFill>
                  <a:srgbClr val="090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			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OddNumbers</a:t>
            </a:r>
            <a:r>
              <a:rPr lang="en-US" sz="1800" dirty="0">
                <a:solidFill>
                  <a:srgbClr val="090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EvenNumbers</a:t>
            </a:r>
            <a:r>
              <a:rPr lang="en-US" sz="1800" dirty="0">
                <a:solidFill>
                  <a:srgbClr val="090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800" dirty="0">
                <a:solidFill>
                  <a:srgbClr val="090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dirty="0">
              <a:solidFill>
                <a:srgbClr val="09090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sz="1800" dirty="0" err="1">
                <a:solidFill>
                  <a:srgbClr val="090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72008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90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90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116D1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Structure before flattening is : " 				</a:t>
            </a:r>
            <a:r>
              <a:rPr lang="en-US" sz="1800" dirty="0">
                <a:solidFill>
                  <a:srgbClr val="090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listOfListofInts</a:t>
            </a:r>
            <a:r>
              <a:rPr lang="en-US" sz="1800" dirty="0">
                <a:solidFill>
                  <a:srgbClr val="090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800" dirty="0">
                <a:solidFill>
                  <a:srgbClr val="090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[[5, 7, 11, 13], [1, 3, 5], [2, 4, 6, 8]]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i="1" dirty="0">
                <a:solidFill>
                  <a:schemeClr val="accent6">
                    <a:lumMod val="50000"/>
                  </a:schemeClr>
                </a:solidFill>
              </a:rPr>
              <a:t>// Using </a:t>
            </a:r>
            <a:r>
              <a:rPr lang="en-GB" sz="1800" i="1" dirty="0" err="1">
                <a:solidFill>
                  <a:schemeClr val="accent6">
                    <a:lumMod val="50000"/>
                  </a:schemeClr>
                </a:solidFill>
              </a:rPr>
              <a:t>flatMap</a:t>
            </a:r>
            <a:r>
              <a:rPr lang="en-GB" sz="1800" i="1" dirty="0">
                <a:solidFill>
                  <a:schemeClr val="accent6">
                    <a:lumMod val="50000"/>
                  </a:schemeClr>
                </a:solidFill>
              </a:rPr>
              <a:t> for </a:t>
            </a:r>
            <a:r>
              <a:rPr lang="en-GB" sz="1800" i="1" dirty="0" err="1">
                <a:solidFill>
                  <a:schemeClr val="accent6">
                    <a:lumMod val="50000"/>
                  </a:schemeClr>
                </a:solidFill>
              </a:rPr>
              <a:t>transformating</a:t>
            </a:r>
            <a:r>
              <a:rPr lang="en-GB" sz="1800" i="1" dirty="0">
                <a:solidFill>
                  <a:schemeClr val="accent6">
                    <a:lumMod val="50000"/>
                  </a:schemeClr>
                </a:solidFill>
              </a:rPr>
              <a:t> and flattening.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90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en-US" sz="1800" dirty="0">
                <a:solidFill>
                  <a:srgbClr val="090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listofInts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90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listOfListofInts</a:t>
            </a:r>
            <a:r>
              <a:rPr lang="en-US" sz="1800" dirty="0" err="1">
                <a:solidFill>
                  <a:srgbClr val="090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.stream</a:t>
            </a:r>
            <a:r>
              <a:rPr lang="en-US" sz="1800" dirty="0">
                <a:solidFill>
                  <a:srgbClr val="090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90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.</a:t>
            </a:r>
            <a:r>
              <a:rPr lang="en-US" sz="1800" dirty="0" err="1">
                <a:solidFill>
                  <a:srgbClr val="090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en-US" sz="1800" dirty="0">
                <a:solidFill>
                  <a:srgbClr val="090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 -&gt; </a:t>
            </a:r>
            <a:r>
              <a:rPr lang="en-US" sz="1800" dirty="0" err="1">
                <a:solidFill>
                  <a:srgbClr val="090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list.stream</a:t>
            </a:r>
            <a:r>
              <a:rPr lang="en-US" sz="1800" dirty="0">
                <a:solidFill>
                  <a:srgbClr val="090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90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.collect(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Collectors</a:t>
            </a:r>
            <a:r>
              <a:rPr lang="en-US" sz="1800" dirty="0" err="1">
                <a:solidFill>
                  <a:srgbClr val="090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90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US" sz="1800" dirty="0">
                <a:solidFill>
                  <a:srgbClr val="0909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[5, 7, 11, 13, 1, 3, 5, 2, 4, 6, 8]</a:t>
            </a:r>
          </a:p>
          <a:p>
            <a:pPr marL="0" indent="0">
              <a:buNone/>
            </a:pPr>
            <a:endParaRPr lang="en-US" sz="1800" b="1" dirty="0">
              <a:solidFill>
                <a:srgbClr val="E6713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128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Shortening and Concatenating Streams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Clr>
                <a:srgbClr val="336666"/>
              </a:buClr>
            </a:pP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limit(n)</a:t>
            </a:r>
            <a:r>
              <a:rPr lang="en-GB" dirty="0"/>
              <a:t> </a:t>
            </a:r>
            <a:r>
              <a:rPr lang="en-GB" dirty="0">
                <a:solidFill>
                  <a:srgbClr val="000000"/>
                </a:solidFill>
                <a:cs typeface="Consolas" panose="020B0609020204030204" pitchFamily="49" charset="0"/>
              </a:rPr>
              <a:t>produces a copy of the stream that ends after 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GB" dirty="0">
                <a:solidFill>
                  <a:srgbClr val="000000"/>
                </a:solidFill>
                <a:cs typeface="Consolas" panose="020B0609020204030204" pitchFamily="49" charset="0"/>
              </a:rPr>
              <a:t> elements (or whenever the original stream ends if it is shorter)</a:t>
            </a:r>
          </a:p>
          <a:p>
            <a:pPr lvl="1">
              <a:buClr>
                <a:srgbClr val="336666"/>
              </a:buClr>
            </a:pPr>
            <a:r>
              <a:rPr lang="en-GB" dirty="0"/>
              <a:t>We have already encountered this method as a way to cut down infinite streams to a finite length. </a:t>
            </a:r>
          </a:p>
          <a:p>
            <a:pPr>
              <a:buClr>
                <a:srgbClr val="336666"/>
              </a:buClr>
            </a:pP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skip(n)</a:t>
            </a:r>
            <a:r>
              <a:rPr lang="en-GB" dirty="0"/>
              <a:t> </a:t>
            </a:r>
            <a:r>
              <a:rPr lang="en-GB" dirty="0">
                <a:solidFill>
                  <a:srgbClr val="000000"/>
                </a:solidFill>
              </a:rPr>
              <a:t>returns a new stream where the first 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GB" dirty="0">
                <a:solidFill>
                  <a:srgbClr val="000000"/>
                </a:solidFill>
              </a:rPr>
              <a:t> elements have been dropped </a:t>
            </a:r>
            <a:endParaRPr lang="en-GB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Stream.concat</a:t>
            </a:r>
            <a:r>
              <a:rPr lang="en-GB" dirty="0"/>
              <a:t> is a static method for concatenating two streams into one</a:t>
            </a:r>
          </a:p>
          <a:p>
            <a:pPr lvl="1"/>
            <a:r>
              <a:rPr lang="en-GB" dirty="0"/>
              <a:t>In the result, all elements of the first stream will be followed by all elements of the second stream</a:t>
            </a:r>
          </a:p>
          <a:p>
            <a:r>
              <a:rPr lang="en-GB" dirty="0"/>
              <a:t>When concatenating two streams the first stream should not be infinite, while the second stream can be infinite</a:t>
            </a:r>
          </a:p>
          <a:p>
            <a:pPr lvl="1"/>
            <a:r>
              <a:rPr lang="en-GB" dirty="0"/>
              <a:t>Can you think of a reason why this is so?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7113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813CF1-05C3-914C-A9BE-CF9C8955D1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PART II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CEE6929-04BB-1343-AF91-D912622FB9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87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813CF1-05C3-914C-A9BE-CF9C8955D1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III:</a:t>
            </a:r>
            <a:br>
              <a:rPr lang="en-US" dirty="0"/>
            </a:br>
            <a:r>
              <a:rPr lang="en-US" dirty="0"/>
              <a:t>TERMINAL OPERATIONS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CEE6929-04BB-1343-AF91-D912622FB9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79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Terminal Stream Operations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Stream pipelines end with a </a:t>
            </a:r>
            <a:r>
              <a:rPr lang="en-GB" i="1" dirty="0"/>
              <a:t>terminal</a:t>
            </a:r>
            <a:r>
              <a:rPr lang="en-GB" dirty="0"/>
              <a:t> operation</a:t>
            </a:r>
          </a:p>
          <a:p>
            <a:pPr lvl="1"/>
            <a:r>
              <a:rPr lang="en-GB" dirty="0"/>
              <a:t>These close the stream, making it inaccessible thereafter</a:t>
            </a:r>
          </a:p>
          <a:p>
            <a:r>
              <a:rPr lang="en-GB" dirty="0"/>
              <a:t>Method </a:t>
            </a: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(action)</a:t>
            </a:r>
            <a:r>
              <a:rPr lang="en-GB" dirty="0"/>
              <a:t> performs an action for each element of the stream</a:t>
            </a:r>
          </a:p>
          <a:p>
            <a:r>
              <a:rPr lang="en-GB" dirty="0"/>
              <a:t>Reduction operators compute some result</a:t>
            </a:r>
          </a:p>
          <a:p>
            <a:pPr lvl="1"/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GB" dirty="0"/>
              <a:t>,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GB" dirty="0"/>
              <a:t>,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GB" dirty="0"/>
              <a:t>, </a:t>
            </a: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findFirst</a:t>
            </a:r>
            <a:r>
              <a:rPr lang="en-GB" dirty="0"/>
              <a:t>, </a:t>
            </a: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findAny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dirty="0"/>
              <a:t>Or we can use the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reduce</a:t>
            </a:r>
            <a:r>
              <a:rPr lang="en-GB" dirty="0"/>
              <a:t> method to code a custom reduction on the elements of the stream </a:t>
            </a:r>
          </a:p>
          <a:p>
            <a:r>
              <a:rPr lang="en-GB" dirty="0"/>
              <a:t>The API also supports “collecting” streams into data structures such as collections, arrays, strings and maps  </a:t>
            </a:r>
          </a:p>
          <a:p>
            <a:pPr lvl="1"/>
            <a:r>
              <a:rPr lang="en-GB" dirty="0"/>
              <a:t>Possibly involving some grouping or partitioning</a:t>
            </a:r>
          </a:p>
          <a:p>
            <a:pPr lvl="1"/>
            <a:r>
              <a:rPr lang="en-GB" dirty="0"/>
              <a:t>By combining pre-defined or custom collectors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7443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Collecting results: Collectors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540" y="1052736"/>
            <a:ext cx="8460940" cy="5688632"/>
          </a:xfrm>
        </p:spPr>
        <p:txBody>
          <a:bodyPr/>
          <a:lstStyle/>
          <a:p>
            <a:r>
              <a:rPr lang="en-GB" dirty="0"/>
              <a:t>Class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Collectors</a:t>
            </a:r>
            <a:r>
              <a:rPr lang="en-GB" dirty="0"/>
              <a:t> has methods for constructing collectors that perform some standard collection operations</a:t>
            </a:r>
          </a:p>
          <a:p>
            <a:r>
              <a:rPr lang="en-GB" dirty="0"/>
              <a:t>For example, </a:t>
            </a: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Collectors.toCollection</a:t>
            </a:r>
            <a:r>
              <a:rPr lang="en-GB" dirty="0"/>
              <a:t> will populate a  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Collection</a:t>
            </a:r>
            <a:r>
              <a:rPr lang="en-GB" dirty="0"/>
              <a:t> with elements taken from a stream. </a:t>
            </a:r>
          </a:p>
          <a:p>
            <a:r>
              <a:rPr lang="en-GB" dirty="0"/>
              <a:t>For number streams, there are collectors that perform basic operations like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GB" dirty="0"/>
              <a:t>,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GB" dirty="0"/>
              <a:t>,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GB" dirty="0"/>
              <a:t>,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average</a:t>
            </a:r>
          </a:p>
          <a:p>
            <a:pPr lvl="1"/>
            <a:r>
              <a:rPr lang="en-GB" dirty="0"/>
              <a:t>See also classes like </a:t>
            </a: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DoubleSummaryStatistics</a:t>
            </a:r>
            <a:r>
              <a:rPr lang="en-GB" dirty="0"/>
              <a:t> and methods like </a:t>
            </a: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summarizingDouble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/>
            <a:endParaRPr lang="en-GB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74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Combining Strings: </a:t>
            </a:r>
            <a:r>
              <a:rPr lang="en-GB" sz="3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Collectors.joining</a:t>
            </a:r>
            <a:endParaRPr lang="en-GB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196752"/>
            <a:ext cx="8496944" cy="5472608"/>
          </a:xfrm>
        </p:spPr>
        <p:txBody>
          <a:bodyPr/>
          <a:lstStyle/>
          <a:p>
            <a:r>
              <a:rPr lang="en-GB" dirty="0"/>
              <a:t>Java 8 introduced a class </a:t>
            </a: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StringJoiner</a:t>
            </a:r>
            <a:r>
              <a:rPr lang="en-GB" sz="2200" dirty="0"/>
              <a:t> </a:t>
            </a:r>
            <a:r>
              <a:rPr lang="en-GB" dirty="0"/>
              <a:t>and a static method </a:t>
            </a: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String.join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dirty="0"/>
              <a:t> that help with joining stream values</a:t>
            </a:r>
          </a:p>
          <a:p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Collectors.joining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(delimiter)</a:t>
            </a:r>
            <a:r>
              <a:rPr lang="en-GB" dirty="0"/>
              <a:t> provides similar support but for streams of strings</a:t>
            </a:r>
          </a:p>
          <a:p>
            <a:pPr marL="0" indent="0"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Stream&lt;Integer&gt; </a:t>
            </a: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myStream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Stream.of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(3,1,4,1,5);</a:t>
            </a:r>
            <a:b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myStream.map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(Object::toString)</a:t>
            </a:r>
            <a:b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	.collect(joining(",")));</a:t>
            </a:r>
            <a:r>
              <a:rPr lang="en-GB" sz="18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GB" sz="1800" dirty="0">
                <a:solidFill>
                  <a:schemeClr val="accent6">
                    <a:lumMod val="50000"/>
                  </a:schemeClr>
                </a:solidFill>
              </a:rPr>
              <a:t> 3, 1, 4, 1, 5</a:t>
            </a:r>
            <a:b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dirty="0"/>
          </a:p>
          <a:p>
            <a:pPr marL="342900" lvl="1" indent="-342900">
              <a:buClr>
                <a:schemeClr val="tx1"/>
              </a:buClr>
              <a:buSzPct val="70000"/>
              <a:buFont typeface="Wingdings" pitchFamily="2" charset="2"/>
              <a:buChar char="¢"/>
            </a:pPr>
            <a:r>
              <a:rPr lang="en-GB" dirty="0"/>
              <a:t>There is also a version of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joining</a:t>
            </a:r>
            <a:r>
              <a:rPr lang="en-GB" dirty="0"/>
              <a:t> that has additional parameters for adding a prefix and/or suffix to the result</a:t>
            </a:r>
          </a:p>
        </p:txBody>
      </p:sp>
    </p:spTree>
    <p:extLst>
      <p:ext uri="{BB962C8B-B14F-4D97-AF65-F5344CB8AC3E}">
        <p14:creationId xmlns:p14="http://schemas.microsoft.com/office/powerpoint/2010/main" val="3267425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Collecting Stream Elements in a Map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908720"/>
            <a:ext cx="8496944" cy="5760640"/>
          </a:xfrm>
        </p:spPr>
        <p:txBody>
          <a:bodyPr/>
          <a:lstStyle/>
          <a:p>
            <a:r>
              <a:rPr lang="en-GB" dirty="0"/>
              <a:t>Motivation: </a:t>
            </a:r>
          </a:p>
          <a:p>
            <a:pPr lvl="1"/>
            <a:r>
              <a:rPr lang="en-GB" dirty="0"/>
              <a:t>Many domain classes have a unique key, such as a customer ID or a book ISBN number</a:t>
            </a:r>
          </a:p>
          <a:p>
            <a:pPr lvl="1"/>
            <a:r>
              <a:rPr lang="en-GB" dirty="0"/>
              <a:t>Applications may require efficient lookup by that key </a:t>
            </a:r>
          </a:p>
          <a:p>
            <a:pPr lvl="1"/>
            <a:r>
              <a:rPr lang="en-GB" dirty="0"/>
              <a:t>In Java, this typically means constructing a map </a:t>
            </a:r>
          </a:p>
          <a:p>
            <a:r>
              <a:rPr lang="en-GB" dirty="0"/>
              <a:t>The Stream API has a method that can help with this task:  </a:t>
            </a:r>
          </a:p>
          <a:p>
            <a:pPr marL="457200" lvl="1" indent="0">
              <a:buNone/>
            </a:pP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Collectors.toMap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keyMapper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valueMapper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GB" dirty="0"/>
          </a:p>
          <a:p>
            <a:r>
              <a:rPr lang="en-GB" dirty="0"/>
              <a:t>Function </a:t>
            </a: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keyMapper</a:t>
            </a:r>
            <a:r>
              <a:rPr lang="en-GB" dirty="0"/>
              <a:t> computes the “key” of an element </a:t>
            </a:r>
          </a:p>
          <a:p>
            <a:r>
              <a:rPr lang="en-GB" dirty="0"/>
              <a:t>Function </a:t>
            </a: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valueMapper</a:t>
            </a:r>
            <a:r>
              <a:rPr lang="en-GB" dirty="0"/>
              <a:t> computes the “value” of an element</a:t>
            </a:r>
          </a:p>
          <a:p>
            <a:pPr lvl="1"/>
            <a:r>
              <a:rPr lang="en-GB" dirty="0"/>
              <a:t>Use function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x -&gt; x</a:t>
            </a:r>
            <a:r>
              <a:rPr lang="en-GB" dirty="0"/>
              <a:t> if this is the element itself</a:t>
            </a:r>
          </a:p>
          <a:p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toMap</a:t>
            </a:r>
            <a:r>
              <a:rPr lang="en-GB" dirty="0"/>
              <a:t> throws an exception if it encounters two stream objects with the same key, but see the API for a </a:t>
            </a: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toMap</a:t>
            </a:r>
            <a:r>
              <a:rPr lang="en-GB" dirty="0"/>
              <a:t> variation with takes an extra function parameter for resolving such conflicts</a:t>
            </a:r>
          </a:p>
        </p:txBody>
      </p:sp>
    </p:spTree>
    <p:extLst>
      <p:ext uri="{BB962C8B-B14F-4D97-AF65-F5344CB8AC3E}">
        <p14:creationId xmlns:p14="http://schemas.microsoft.com/office/powerpoint/2010/main" val="3950634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Collectors.toMap</a:t>
            </a:r>
            <a:r>
              <a:rPr lang="en-GB" dirty="0"/>
              <a:t> Examples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1196752"/>
            <a:ext cx="8856984" cy="547260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Map&lt;String, String&gt;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authorMap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authors</a:t>
            </a:r>
            <a:r>
              <a:rPr lang="en-GB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.stream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  .limit(10)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.collect(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Collectors.</a:t>
            </a:r>
            <a:r>
              <a:rPr lang="en-GB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toMap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		  Author::</a:t>
            </a:r>
            <a:r>
              <a:rPr lang="en-GB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, Author::</a:t>
            </a:r>
            <a:r>
              <a:rPr lang="en-GB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Map&lt;String, Book&gt;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booksMap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books</a:t>
            </a:r>
            <a:r>
              <a:rPr lang="en-GB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.stream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  .limit(10)</a:t>
            </a:r>
          </a:p>
          <a:p>
            <a:pPr marL="0" indent="0">
              <a:buNone/>
            </a:pP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  .collect(</a:t>
            </a:r>
            <a:r>
              <a:rPr lang="en-GB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Collectors.toMap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b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		  Book::</a:t>
            </a:r>
            <a:r>
              <a:rPr lang="en-GB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getIsbn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i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n-GB" i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289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A113FC-8B44-436D-B378-7F13DC3BAB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PART I:</a:t>
            </a:r>
            <a:br>
              <a:rPr lang="en-GB" dirty="0"/>
            </a:br>
            <a:r>
              <a:rPr lang="en-GB" dirty="0"/>
              <a:t>INTRODUCTION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E1ADD60-3FBB-45ED-98B2-61DE5A9EF9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8957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Grouping of Stream Elements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196752"/>
            <a:ext cx="8784976" cy="5472608"/>
          </a:xfrm>
        </p:spPr>
        <p:txBody>
          <a:bodyPr/>
          <a:lstStyle/>
          <a:p>
            <a:r>
              <a:rPr lang="en-GB" dirty="0"/>
              <a:t>Frequent programming task: group collection elements according to certain characteristics (“classification”) </a:t>
            </a:r>
          </a:p>
          <a:p>
            <a:r>
              <a:rPr lang="en-GB" dirty="0"/>
              <a:t>In Java, such a grouping can be represented as a map where the key is the “classifier”</a:t>
            </a:r>
          </a:p>
          <a:p>
            <a:r>
              <a:rPr lang="en-GB" dirty="0"/>
              <a:t>The Stream API has two collectors which construct such maps: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2200" dirty="0"/>
              <a:t>	</a:t>
            </a: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Collectors.groupingBy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(classifier)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Collectors.partitioningBy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(predicate)   </a:t>
            </a:r>
            <a:endParaRPr lang="en-GB" sz="2200" dirty="0"/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classifier</a:t>
            </a:r>
            <a:r>
              <a:rPr lang="en-GB" dirty="0"/>
              <a:t> is the classification function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GB" sz="2200" b="1" dirty="0">
                <a:latin typeface="Consolas" panose="020B0609020204030204" pitchFamily="49" charset="0"/>
              </a:rPr>
              <a:t>predicate</a:t>
            </a:r>
            <a:r>
              <a:rPr lang="en-GB" dirty="0"/>
              <a:t> is the classification predicate </a:t>
            </a:r>
          </a:p>
        </p:txBody>
      </p:sp>
    </p:spTree>
    <p:extLst>
      <p:ext uri="{BB962C8B-B14F-4D97-AF65-F5344CB8AC3E}">
        <p14:creationId xmlns:p14="http://schemas.microsoft.com/office/powerpoint/2010/main" val="972444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Grouping Example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196752"/>
            <a:ext cx="8712968" cy="5472608"/>
          </a:xfrm>
        </p:spPr>
        <p:txBody>
          <a:bodyPr/>
          <a:lstStyle/>
          <a:p>
            <a:pPr marL="0" indent="0">
              <a:buNone/>
            </a:pP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</a:rPr>
              <a:t>Map&lt;Character, List&lt;Author&gt;&gt; </a:t>
            </a:r>
            <a:r>
              <a:rPr lang="en-GB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myMap</a:t>
            </a: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</a:rPr>
              <a:t> = 	</a:t>
            </a:r>
            <a:r>
              <a:rPr lang="en-GB" sz="2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authors</a:t>
            </a:r>
            <a:r>
              <a:rPr lang="en-GB" sz="2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.stream</a:t>
            </a:r>
            <a:r>
              <a:rPr lang="en-GB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	.limit(10)</a:t>
            </a:r>
          </a:p>
          <a:p>
            <a:pPr marL="0" indent="0">
              <a:buNone/>
            </a:pPr>
            <a:r>
              <a:rPr lang="en-GB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</a:rPr>
              <a:t>.collect(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GB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Collectors.</a:t>
            </a:r>
            <a:r>
              <a:rPr lang="en-GB" sz="2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groupingBy</a:t>
            </a:r>
            <a:r>
              <a:rPr lang="en-GB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200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GB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 -&gt;</a:t>
            </a:r>
            <a:br>
              <a:rPr lang="en-GB" sz="2200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GB" sz="2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GB" sz="2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en-GB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GB" sz="2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charAt</a:t>
            </a:r>
            <a:r>
              <a:rPr lang="en-GB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(0)));</a:t>
            </a:r>
            <a:endParaRPr lang="en-GB" sz="22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2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200" dirty="0"/>
              <a:t>Groups by the first letter of the author name. </a:t>
            </a:r>
          </a:p>
          <a:p>
            <a:r>
              <a:rPr lang="en-GB" sz="2200" dirty="0"/>
              <a:t>Returns a map where they key is the first character of each Author object, and the value is a list of Author objects whose name starts with the same first character.</a:t>
            </a:r>
          </a:p>
          <a:p>
            <a:r>
              <a:rPr lang="en-GB" sz="2200" dirty="0"/>
              <a:t>E.g.: if we have a stream of authors with the following entries: (1, John), (2, Josh), (3, Mike), then the map would have the following entries: A. Key J, Value List: (1, John), (2, Josh), and B. Key M, Value List: (3, Mike)</a:t>
            </a:r>
            <a:endParaRPr lang="en-GB" sz="2200" b="1" i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9235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251E4-BE85-4465-86B4-3B9E78F19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Partition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22F4F-1809-41AF-B173-D439ACCE1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540" y="1196752"/>
            <a:ext cx="8460940" cy="5472608"/>
          </a:xfrm>
        </p:spPr>
        <p:txBody>
          <a:bodyPr/>
          <a:lstStyle/>
          <a:p>
            <a:pPr marL="0" indent="0">
              <a:buNone/>
            </a:pP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</a:rPr>
              <a:t>Stream&lt;Integer&gt; </a:t>
            </a:r>
            <a:r>
              <a:rPr lang="en-GB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myStream</a:t>
            </a: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Stream.</a:t>
            </a:r>
            <a:r>
              <a:rPr lang="en-GB" sz="2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of</a:t>
            </a:r>
            <a:r>
              <a:rPr lang="en-GB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(3,1,4,1,5);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</a:rPr>
              <a:t>Map&lt;Boolean, List&lt;Integer&gt;&gt; </a:t>
            </a:r>
            <a:r>
              <a:rPr lang="en-GB" sz="2200" dirty="0">
                <a:solidFill>
                  <a:srgbClr val="6A3E3E"/>
                </a:solidFill>
                <a:latin typeface="Consolas" panose="020B0609020204030204" pitchFamily="49" charset="0"/>
              </a:rPr>
              <a:t>partition</a:t>
            </a: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= </a:t>
            </a:r>
            <a:r>
              <a:rPr lang="en-GB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myStream</a:t>
            </a:r>
            <a:r>
              <a:rPr lang="en-GB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.collect</a:t>
            </a: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GB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Collectors.</a:t>
            </a:r>
            <a:r>
              <a:rPr lang="en-GB" sz="2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partitioningBy</a:t>
            </a:r>
            <a:r>
              <a:rPr lang="en-GB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200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n-GB" sz="2200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 % 2 == 0));</a:t>
            </a:r>
          </a:p>
          <a:p>
            <a:pPr marL="0" indent="0">
              <a:buNone/>
            </a:pPr>
            <a:endParaRPr lang="en-GB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/>
              <a:t>Returns map with two keys, True and False. The values for each key is a List&lt;Integer&gt;:</a:t>
            </a:r>
          </a:p>
          <a:p>
            <a:r>
              <a:rPr lang="en-GB" dirty="0"/>
              <a:t>False: list of odd integer numbers (3, 1, 1, 5)</a:t>
            </a:r>
          </a:p>
          <a:p>
            <a:r>
              <a:rPr lang="en-GB" dirty="0"/>
              <a:t>True: list of even integer numbers (4)</a:t>
            </a:r>
          </a:p>
          <a:p>
            <a:endParaRPr lang="en-GB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2850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C9A427-C882-824A-B21F-1E753DDCFC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PART III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7E7250E-4B50-D549-A2F8-7F80BBDDAD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461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D4BD1-6166-2F49-8726-4143BE218B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IV:</a:t>
            </a:r>
            <a:br>
              <a:rPr lang="en-US" dirty="0"/>
            </a:br>
            <a:r>
              <a:rPr lang="en-US" dirty="0"/>
              <a:t>PARALLEL STREAMS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F6F31-0864-C645-AA64-DEA4E24185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545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is trivial to enable parallel stream processing</a:t>
            </a:r>
          </a:p>
          <a:p>
            <a:pPr lvl="1"/>
            <a:r>
              <a:rPr lang="en-GB" dirty="0"/>
              <a:t>Simply start off with </a:t>
            </a: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parallelStream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dirty="0"/>
              <a:t> or </a:t>
            </a:r>
          </a:p>
          <a:p>
            <a:pPr lvl="1"/>
            <a:r>
              <a:rPr lang="en-GB" dirty="0"/>
              <a:t>Apply method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parallel()</a:t>
            </a:r>
            <a:r>
              <a:rPr lang="en-GB" dirty="0"/>
              <a:t> to a sequential stream </a:t>
            </a:r>
            <a:endParaRPr lang="en-GB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/>
              <a:t>But this does not mean it is always a wise thing to do! </a:t>
            </a:r>
          </a:p>
          <a:p>
            <a:r>
              <a:rPr lang="en-GB" dirty="0"/>
              <a:t>Two important issues to consider: </a:t>
            </a:r>
          </a:p>
          <a:p>
            <a:pPr lvl="1"/>
            <a:r>
              <a:rPr lang="en-GB" dirty="0"/>
              <a:t>Potential non-determinism introduced by parallelisation </a:t>
            </a:r>
          </a:p>
          <a:p>
            <a:pPr lvl="1"/>
            <a:r>
              <a:rPr lang="en-GB" dirty="0"/>
              <a:t>Performance may go up or down! </a:t>
            </a:r>
          </a:p>
        </p:txBody>
      </p:sp>
    </p:spTree>
    <p:extLst>
      <p:ext uri="{BB962C8B-B14F-4D97-AF65-F5344CB8AC3E}">
        <p14:creationId xmlns:p14="http://schemas.microsoft.com/office/powerpoint/2010/main" val="27041644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8C5D-FD88-C746-9A76-76F4AE8E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7E9D1-D842-EF4B-BA43-116DC551E7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List&lt;Integer&gt; list2 =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Arrays.</a:t>
            </a:r>
            <a:r>
              <a:rPr lang="en-GB" sz="22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asList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(1, 2, 3, 4, 5);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Optional&lt;Integer&gt; answer = list2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.stream().parallel()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.filter(</a:t>
            </a:r>
            <a:r>
              <a:rPr lang="en-GB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GB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 2 == 0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findAny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5540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Non-determinism and Parallelisation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the code from the previous slide multiple times could give us a different result each time</a:t>
            </a:r>
          </a:p>
          <a:p>
            <a:pPr lvl="1"/>
            <a:r>
              <a:rPr lang="en-GB" dirty="0"/>
              <a:t>This is a case of non-determinism</a:t>
            </a:r>
          </a:p>
          <a:p>
            <a:r>
              <a:rPr lang="en-GB" dirty="0"/>
              <a:t>Nondeterminism is acceptable for some programs</a:t>
            </a:r>
          </a:p>
          <a:p>
            <a:pPr lvl="1"/>
            <a:r>
              <a:rPr lang="en-GB" dirty="0"/>
              <a:t>For example, we may want to process some element which satisfies a certain criterion, and we do not care which one is actually picked (as in the previous example)</a:t>
            </a:r>
            <a:endParaRPr lang="en-GB" sz="2200" dirty="0"/>
          </a:p>
          <a:p>
            <a:r>
              <a:rPr lang="en-GB" dirty="0"/>
              <a:t>But often we expect our programs to be </a:t>
            </a:r>
            <a:r>
              <a:rPr lang="en-GB" b="1" dirty="0"/>
              <a:t>deterministic </a:t>
            </a:r>
          </a:p>
          <a:p>
            <a:r>
              <a:rPr lang="en-GB" dirty="0"/>
              <a:t>In the context of parallel streams, this means that the result should not depend on implementation details such as </a:t>
            </a:r>
          </a:p>
          <a:p>
            <a:pPr lvl="1"/>
            <a:r>
              <a:rPr lang="en-GB" dirty="0"/>
              <a:t>The breakdown of a stream into chunks for parallel execution</a:t>
            </a:r>
          </a:p>
          <a:p>
            <a:pPr lvl="1"/>
            <a:r>
              <a:rPr lang="en-GB" dirty="0"/>
              <a:t>The order in which parallel execution on chunks takes place and results are combined </a:t>
            </a:r>
          </a:p>
          <a:p>
            <a:endParaRPr lang="en-GB" dirty="0"/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46498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52500"/>
          </a:xfrm>
        </p:spPr>
        <p:txBody>
          <a:bodyPr/>
          <a:lstStyle/>
          <a:p>
            <a:r>
              <a:rPr lang="en-GB" sz="3400" dirty="0"/>
              <a:t>Stateless Behaviour and Side-Effects in </a:t>
            </a:r>
            <a:br>
              <a:rPr lang="en-GB" sz="3400" dirty="0"/>
            </a:br>
            <a:r>
              <a:rPr lang="en-GB" sz="3400" dirty="0"/>
              <a:t>Function Parameters [Java API Doc]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340768"/>
            <a:ext cx="8136904" cy="5328592"/>
          </a:xfrm>
        </p:spPr>
        <p:txBody>
          <a:bodyPr/>
          <a:lstStyle/>
          <a:p>
            <a:r>
              <a:rPr lang="en-GB" dirty="0"/>
              <a:t>Some stream operations like </a:t>
            </a:r>
            <a:r>
              <a:rPr lang="en-GB" b="1" dirty="0">
                <a:latin typeface="Consolas" panose="020B0609020204030204" pitchFamily="49" charset="0"/>
              </a:rPr>
              <a:t>map </a:t>
            </a:r>
            <a:r>
              <a:rPr lang="en-GB" dirty="0"/>
              <a:t>and </a:t>
            </a:r>
            <a:r>
              <a:rPr lang="en-GB" b="1" dirty="0">
                <a:latin typeface="Consolas" panose="020B0609020204030204" pitchFamily="49" charset="0"/>
              </a:rPr>
              <a:t>filter</a:t>
            </a:r>
            <a:r>
              <a:rPr lang="en-GB" dirty="0"/>
              <a:t> take functions as parameters</a:t>
            </a:r>
          </a:p>
          <a:p>
            <a:r>
              <a:rPr lang="en-GB" dirty="0"/>
              <a:t>These functions should normally be stateless – their result should not depend on any state which might change during the execution of the stream pipeline</a:t>
            </a:r>
          </a:p>
          <a:p>
            <a:r>
              <a:rPr lang="en-GB" dirty="0"/>
              <a:t>Non-determinism or incorrect results may arise if these conditions are not met</a:t>
            </a:r>
          </a:p>
          <a:p>
            <a:r>
              <a:rPr lang="en-GB" dirty="0"/>
              <a:t>See example on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35930245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45A37-024F-4243-9C21-CA96059DF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Streams: Example for Non-Determinism due to </a:t>
            </a:r>
            <a:r>
              <a:rPr lang="en-GB" dirty="0" err="1"/>
              <a:t>Statefulness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C4471-969A-49AC-90C2-7A20D4597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540" y="1124744"/>
            <a:ext cx="8532948" cy="5544616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AtomicInteger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counter = </a:t>
            </a:r>
            <a:r>
              <a:rPr lang="en-US" altLang="en-US" sz="2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AtomicInteger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 result = </a:t>
            </a:r>
          </a:p>
          <a:p>
            <a:pPr marL="0" indent="0">
              <a:buNone/>
            </a:pP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IntStream.</a:t>
            </a:r>
            <a:r>
              <a:rPr lang="en-US" altLang="en-US" sz="2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.parallel()</a:t>
            </a:r>
            <a:b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lang="en-US" alt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mapToObj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e -&gt; e + </a:t>
            </a:r>
            <a:r>
              <a:rPr lang="en-US" altLang="en-US" sz="2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 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						              </a:t>
            </a:r>
            <a:r>
              <a:rPr lang="en-US" altLang="en-US" sz="2200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en-US" alt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.incrementAndGet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2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</a:t>
            </a:r>
            <a:r>
              <a:rPr lang="en-US" altLang="en-US" sz="2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result.toArray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  <a:b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22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/>
              <a:t>First run: 	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[0: 3, 1: 4, 2: 2, 3: 5, 4: 1] </a:t>
            </a:r>
          </a:p>
          <a:p>
            <a:r>
              <a:rPr lang="en-GB" dirty="0"/>
              <a:t>Second run:	</a:t>
            </a:r>
            <a:r>
              <a:rPr lang="en-GB" dirty="0">
                <a:latin typeface="Consolas" panose="020B0609020204030204" pitchFamily="49" charset="0"/>
              </a:rPr>
              <a:t>[0: 4, 1: 5, 2: 2, 3: 3, 4: 1] </a:t>
            </a:r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583639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Stream Motivation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540" y="1196752"/>
            <a:ext cx="8532948" cy="5472608"/>
          </a:xfrm>
        </p:spPr>
        <p:txBody>
          <a:bodyPr/>
          <a:lstStyle/>
          <a:p>
            <a:r>
              <a:rPr lang="en-GB" dirty="0"/>
              <a:t>A lot of business logic involves aggregate operations on data  </a:t>
            </a:r>
          </a:p>
          <a:p>
            <a:pPr lvl="1"/>
            <a:r>
              <a:rPr lang="en-GB" dirty="0"/>
              <a:t>“Find all students with an average degree mark below 70% who have achieved  &gt;= 70% in modules worth 120 credits”</a:t>
            </a:r>
          </a:p>
          <a:p>
            <a:r>
              <a:rPr lang="en-GB" dirty="0"/>
              <a:t>These operations can be coded using arrays and loops</a:t>
            </a:r>
          </a:p>
          <a:p>
            <a:pPr lvl="1"/>
            <a:r>
              <a:rPr lang="en-GB" dirty="0"/>
              <a:t>But that is a bit low-level, can be prone to indexing errors </a:t>
            </a:r>
          </a:p>
          <a:p>
            <a:r>
              <a:rPr lang="en-GB" dirty="0"/>
              <a:t>In Java you can use collections and iterators, but the latter are fundamentally sequential</a:t>
            </a:r>
          </a:p>
          <a:p>
            <a:pPr lvl="1"/>
            <a:r>
              <a:rPr lang="en-GB" dirty="0"/>
              <a:t>Note that for-each loops are just syntactic sugar for iterators </a:t>
            </a:r>
          </a:p>
          <a:p>
            <a:r>
              <a:rPr lang="en-GB" dirty="0"/>
              <a:t>In SQL, you can specify the logic more </a:t>
            </a:r>
            <a:r>
              <a:rPr lang="en-GB" i="1" dirty="0"/>
              <a:t>declaratively </a:t>
            </a:r>
            <a:endParaRPr lang="en-GB" dirty="0"/>
          </a:p>
          <a:p>
            <a:pPr lvl="1"/>
            <a:r>
              <a:rPr lang="en-GB" dirty="0"/>
              <a:t>Focus on “what” and not on “how” </a:t>
            </a:r>
          </a:p>
          <a:p>
            <a:r>
              <a:rPr lang="en-GB" dirty="0"/>
              <a:t>Java SE8 introduced Stream API with standard aggregate operations including “map”, “filter” and “reduce”</a:t>
            </a:r>
          </a:p>
          <a:p>
            <a:pPr lvl="1"/>
            <a:r>
              <a:rPr lang="en-GB" dirty="0"/>
              <a:t>Aims: declarative language and </a:t>
            </a:r>
            <a:r>
              <a:rPr lang="en-GB" b="1" dirty="0"/>
              <a:t>efficient multicore execution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067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Streams: Encounter Order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stream sources (such as lists or arrays) give rise to </a:t>
            </a:r>
            <a:r>
              <a:rPr lang="en-GB" i="1" dirty="0"/>
              <a:t>ordered</a:t>
            </a:r>
            <a:r>
              <a:rPr lang="en-GB" dirty="0"/>
              <a:t> streams </a:t>
            </a:r>
          </a:p>
          <a:p>
            <a:pPr lvl="1"/>
            <a:r>
              <a:rPr lang="en-GB" dirty="0"/>
              <a:t>This means that the encounter order of elements is fixed</a:t>
            </a:r>
          </a:p>
          <a:p>
            <a:pPr lvl="1"/>
            <a:r>
              <a:rPr lang="en-GB" dirty="0"/>
              <a:t>It does not mean that the elements are sorted </a:t>
            </a:r>
          </a:p>
          <a:p>
            <a:r>
              <a:rPr lang="en-GB" dirty="0"/>
              <a:t>Stream operations such as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GB" dirty="0"/>
              <a:t> or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GB" dirty="0"/>
              <a:t> respect the encounter order</a:t>
            </a:r>
          </a:p>
          <a:p>
            <a:r>
              <a:rPr lang="en-GB" dirty="0"/>
              <a:t>For example, if the source of a stream is a list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[3,1,4]</a:t>
            </a:r>
            <a:r>
              <a:rPr lang="en-GB" dirty="0"/>
              <a:t>, then the result of execution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map(x -&gt; 2*x) </a:t>
            </a:r>
            <a:r>
              <a:rPr lang="en-GB" dirty="0"/>
              <a:t>must be a stream with elements in the encounter order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GB" dirty="0"/>
              <a:t>,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GB" dirty="0"/>
              <a:t>,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pPr marL="0" indent="0">
              <a:buNone/>
            </a:pPr>
            <a:endParaRPr lang="en-GB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0451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Unordered 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540" y="1196752"/>
            <a:ext cx="8532948" cy="5472608"/>
          </a:xfrm>
        </p:spPr>
        <p:txBody>
          <a:bodyPr/>
          <a:lstStyle/>
          <a:p>
            <a:r>
              <a:rPr lang="en-GB" dirty="0"/>
              <a:t>Certain stream operations can be parallelised more efficiently for unordered streams</a:t>
            </a:r>
          </a:p>
          <a:p>
            <a:r>
              <a:rPr lang="en-GB" dirty="0"/>
              <a:t>Some sources are inherently unordered (such as </a:t>
            </a:r>
            <a:r>
              <a:rPr lang="en-GB" sz="2200" b="1" dirty="0" err="1">
                <a:latin typeface="Consolas" panose="020B0609020204030204" pitchFamily="49" charset="0"/>
              </a:rPr>
              <a:t>HashSet</a:t>
            </a:r>
            <a:r>
              <a:rPr lang="en-GB" sz="2200" b="1" dirty="0">
                <a:latin typeface="Consolas" panose="020B0609020204030204" pitchFamily="49" charset="0"/>
              </a:rPr>
              <a:t>&lt;T&gt;</a:t>
            </a:r>
            <a:r>
              <a:rPr lang="en-GB" dirty="0"/>
              <a:t>)</a:t>
            </a:r>
          </a:p>
          <a:p>
            <a:r>
              <a:rPr lang="en-GB" dirty="0"/>
              <a:t>If the stream is ordered, one can remove the encounter-order constraint by the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unordered()</a:t>
            </a:r>
            <a:r>
              <a:rPr lang="en-GB" dirty="0"/>
              <a:t> method</a:t>
            </a:r>
          </a:p>
          <a:p>
            <a:pPr lvl="1"/>
            <a:r>
              <a:rPr lang="en-GB" dirty="0"/>
              <a:t>Then elements may be encountered in an arbitrary order</a:t>
            </a:r>
          </a:p>
          <a:p>
            <a:pPr lvl="1"/>
            <a:r>
              <a:rPr lang="en-GB" dirty="0"/>
              <a:t>Consider making parallel streams unordered if you don't care about the encounter order of elements in the result (to avoid encounter order)</a:t>
            </a:r>
          </a:p>
          <a:p>
            <a:r>
              <a:rPr lang="en-GB" dirty="0"/>
              <a:t>Method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sorted()</a:t>
            </a:r>
            <a:r>
              <a:rPr lang="en-GB" dirty="0"/>
              <a:t> will impose an encounter order on an unordered stream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13708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Parallelisation and Performance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Parallelisation does NOT automatically make a program faster</a:t>
            </a:r>
          </a:p>
          <a:p>
            <a:r>
              <a:rPr lang="en-GB" dirty="0"/>
              <a:t>Instead, speedup depends on factors such as</a:t>
            </a:r>
          </a:p>
          <a:p>
            <a:pPr lvl="1"/>
            <a:r>
              <a:rPr lang="en-GB" dirty="0"/>
              <a:t>number of available processor cores</a:t>
            </a:r>
          </a:p>
          <a:p>
            <a:pPr lvl="1"/>
            <a:r>
              <a:rPr lang="en-GB" dirty="0"/>
              <a:t>size of the data</a:t>
            </a:r>
          </a:p>
          <a:p>
            <a:pPr lvl="1"/>
            <a:r>
              <a:rPr lang="en-GB" dirty="0"/>
              <a:t>parallelisation overhead such as splitting and combining of results </a:t>
            </a:r>
          </a:p>
          <a:p>
            <a:r>
              <a:rPr lang="en-GB" dirty="0"/>
              <a:t>For “small” data size, the parallel version is likely to be slower!</a:t>
            </a:r>
          </a:p>
          <a:p>
            <a:pPr lvl="1"/>
            <a:r>
              <a:rPr lang="en-GB" dirty="0"/>
              <a:t>Unless your operations are expensive</a:t>
            </a:r>
          </a:p>
          <a:p>
            <a:r>
              <a:rPr lang="en-GB" dirty="0"/>
              <a:t>Algorithms often have some parts which are inherently sequential</a:t>
            </a:r>
          </a:p>
          <a:p>
            <a:pPr lvl="1"/>
            <a:r>
              <a:rPr lang="en-GB" dirty="0"/>
              <a:t>This limits the achievable parallel speedup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75599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Parallelisation Example: </a:t>
            </a:r>
            <a:r>
              <a:rPr lang="en-GB" sz="3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BigDecimal</a:t>
            </a:r>
            <a:r>
              <a:rPr lang="en-GB" dirty="0"/>
              <a:t> Sum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96" y="1052736"/>
            <a:ext cx="9144000" cy="5472608"/>
          </a:xfrm>
        </p:spPr>
        <p:txBody>
          <a:bodyPr/>
          <a:lstStyle/>
          <a:p>
            <a:pPr marL="0" indent="0">
              <a:buNone/>
            </a:pPr>
            <a:r>
              <a:rPr lang="en-GB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BigDecimal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sumSequential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BigDecimal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GB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BigDecimal</a:t>
            </a: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20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BigDecimal.</a:t>
            </a:r>
            <a:r>
              <a:rPr lang="en-GB" sz="2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ZERO</a:t>
            </a:r>
            <a:r>
              <a:rPr lang="en-GB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nn-NO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  for</a:t>
            </a:r>
            <a:r>
              <a:rPr lang="nn-NO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arg</a:t>
            </a:r>
            <a:r>
              <a:rPr lang="nn-NO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22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6A3E3E"/>
                </a:solidFill>
                <a:latin typeface="Consolas" panose="020B0609020204030204" pitchFamily="49" charset="0"/>
              </a:rPr>
              <a:t>	result</a:t>
            </a: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GB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</a:t>
            </a: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22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GB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BigDecimal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sumWithStream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BigDecimal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GB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</a:rPr>
              <a:t>  Stream&lt;</a:t>
            </a:r>
            <a:r>
              <a:rPr lang="en-GB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BigDecimal</a:t>
            </a: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GB" sz="2200" dirty="0">
                <a:solidFill>
                  <a:srgbClr val="6A3E3E"/>
                </a:solidFill>
                <a:latin typeface="Consolas" panose="020B0609020204030204" pitchFamily="49" charset="0"/>
              </a:rPr>
              <a:t>numbers</a:t>
            </a: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</a:rPr>
              <a:t> = 	</a:t>
            </a:r>
            <a:r>
              <a:rPr lang="en-GB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</a:t>
            </a:r>
            <a:r>
              <a:rPr lang="en-GB" sz="2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</a:t>
            </a:r>
            <a:r>
              <a:rPr lang="en-GB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</a:t>
            </a:r>
            <a:r>
              <a:rPr lang="en-GB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).parallel(); 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BigDecimal</a:t>
            </a: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20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numbers</a:t>
            </a:r>
            <a:r>
              <a:rPr lang="en-GB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.reduce</a:t>
            </a: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BigDecimal.</a:t>
            </a:r>
            <a:r>
              <a:rPr lang="en-GB" sz="2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ZERO</a:t>
            </a:r>
            <a:r>
              <a:rPr lang="en-GB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BigDecimal</a:t>
            </a:r>
            <a:r>
              <a:rPr lang="en-GB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::add); </a:t>
            </a:r>
          </a:p>
          <a:p>
            <a:pPr marL="0" indent="0">
              <a:buNone/>
            </a:pPr>
            <a:r>
              <a:rPr lang="en-GB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GB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9486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Parallelisation Example: Test Run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GB" dirty="0"/>
              <a:t>Sample data: array with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GB" dirty="0"/>
              <a:t> random </a:t>
            </a:r>
            <a:r>
              <a:rPr lang="en-GB" sz="2200" b="1" dirty="0" err="1">
                <a:latin typeface="Consolas" panose="020B0609020204030204" pitchFamily="49" charset="0"/>
              </a:rPr>
              <a:t>BigDecimal</a:t>
            </a:r>
            <a:r>
              <a:rPr lang="en-GB" dirty="0"/>
              <a:t> numbers</a:t>
            </a:r>
          </a:p>
          <a:p>
            <a:r>
              <a:rPr lang="en-GB" dirty="0"/>
              <a:t>Measured: execution times in </a:t>
            </a: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ms</a:t>
            </a:r>
            <a:r>
              <a:rPr lang="en-GB" dirty="0"/>
              <a:t> of </a:t>
            </a: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sumSequential</a:t>
            </a:r>
            <a:r>
              <a:rPr lang="en-GB" dirty="0"/>
              <a:t> and </a:t>
            </a: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sumWithStreams</a:t>
            </a:r>
            <a:r>
              <a:rPr lang="en-GB" dirty="0"/>
              <a:t> for six test runs each  </a:t>
            </a:r>
          </a:p>
          <a:p>
            <a:r>
              <a:rPr lang="en-GB" dirty="0"/>
              <a:t>Processor: Intel Core i7-4700MQ (4 Cores) </a:t>
            </a:r>
          </a:p>
          <a:p>
            <a:pPr lvl="1"/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N = 20000</a:t>
            </a:r>
          </a:p>
          <a:p>
            <a:pPr marL="457200" lvl="1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sumSequential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: [10, 38, 7, 8, 6, 6]</a:t>
            </a:r>
          </a:p>
          <a:p>
            <a:pPr marL="457200" lvl="1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sumWithStream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: [187, 3, 3, 2, 5, 3] </a:t>
            </a:r>
          </a:p>
          <a:p>
            <a:pPr lvl="1"/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N = 2000000</a:t>
            </a:r>
          </a:p>
          <a:p>
            <a:pPr marL="457200" lvl="1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sumSequential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: [344, 340, 340, 299, 303, 298]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sumWithStream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: [275, 193, 220, 109, 114, 110</a:t>
            </a:r>
            <a:r>
              <a:rPr lang="en-GB" dirty="0"/>
              <a:t>]</a:t>
            </a:r>
          </a:p>
          <a:p>
            <a:r>
              <a:rPr lang="en-GB" dirty="0"/>
              <a:t>What is your view regarding these figures? </a:t>
            </a:r>
          </a:p>
        </p:txBody>
      </p:sp>
    </p:spTree>
    <p:extLst>
      <p:ext uri="{BB962C8B-B14F-4D97-AF65-F5344CB8AC3E}">
        <p14:creationId xmlns:p14="http://schemas.microsoft.com/office/powerpoint/2010/main" val="1496986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8271"/>
            <a:ext cx="8244916" cy="952500"/>
          </a:xfrm>
        </p:spPr>
        <p:txBody>
          <a:bodyPr/>
          <a:lstStyle/>
          <a:p>
            <a:r>
              <a:rPr lang="en-GB" dirty="0"/>
              <a:t>Stream API – 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High-level API for aggregate operations on data sequences</a:t>
            </a:r>
          </a:p>
          <a:p>
            <a:r>
              <a:rPr lang="en-GB" dirty="0"/>
              <a:t>Functional-programming feel </a:t>
            </a:r>
          </a:p>
          <a:p>
            <a:pPr lvl="1"/>
            <a:r>
              <a:rPr lang="en-GB" dirty="0"/>
              <a:t>Many stream methods take function arguments:  </a:t>
            </a:r>
            <a:br>
              <a:rPr lang="en-GB" dirty="0"/>
            </a:b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map, reduce, filter,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findFirst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, collect, </a:t>
            </a: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groupingBy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,…</a:t>
            </a:r>
          </a:p>
          <a:p>
            <a:pPr lvl="1"/>
            <a:r>
              <a:rPr lang="en-GB" dirty="0"/>
              <a:t>Emphasis on statelessness and declarative approach</a:t>
            </a:r>
          </a:p>
          <a:p>
            <a:r>
              <a:rPr lang="en-GB" dirty="0"/>
              <a:t>Enabling parallel execution is trivial for streams</a:t>
            </a:r>
          </a:p>
          <a:p>
            <a:pPr lvl="1"/>
            <a:r>
              <a:rPr lang="en-GB" dirty="0"/>
              <a:t>But watch out for non-determinism and side-effects</a:t>
            </a:r>
          </a:p>
          <a:p>
            <a:pPr lvl="1"/>
            <a:r>
              <a:rPr lang="en-GB" dirty="0"/>
              <a:t>And remember that performance may get better or worse  </a:t>
            </a:r>
          </a:p>
          <a:p>
            <a:r>
              <a:rPr lang="en-GB" dirty="0"/>
              <a:t>Streams sources can be arrays, collections, generators, etc.</a:t>
            </a:r>
          </a:p>
          <a:p>
            <a:r>
              <a:rPr lang="en-GB" dirty="0"/>
              <a:t>Stream operations work as pipelines with lazy evaluation that is driven by the terminal operation</a:t>
            </a:r>
          </a:p>
          <a:p>
            <a:r>
              <a:rPr lang="en-GB" dirty="0"/>
              <a:t>Please see the API for more details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00612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85E717-DD7C-204F-8434-AB267764F9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PART IV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DF8087-8D9F-0642-82CE-CCCBC07832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53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36B444-468F-364B-898F-1EE6DEC142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Optional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6D7954B-E5D4-7D4E-AA64-A732CCDED5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397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with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196752"/>
            <a:ext cx="8496944" cy="5472608"/>
          </a:xfrm>
        </p:spPr>
        <p:txBody>
          <a:bodyPr/>
          <a:lstStyle/>
          <a:p>
            <a:r>
              <a:rPr lang="en-GB" dirty="0"/>
              <a:t>Typically used for "not-yet-initialised" variables and as a method result when no proper value could be returned 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GB" dirty="0"/>
              <a:t>  can be dangerous due to its hidden nature</a:t>
            </a:r>
          </a:p>
          <a:p>
            <a:pPr lvl="1"/>
            <a:r>
              <a:rPr lang="en-GB" dirty="0"/>
              <a:t>For example, a method may assume that all fields of a certain argument are not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GB" dirty="0"/>
              <a:t>, but maybe the method caller has ignored this, leading to a </a:t>
            </a:r>
            <a:r>
              <a:rPr lang="en-GB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NullPointerException</a:t>
            </a:r>
            <a:endParaRPr lang="en-GB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/>
              <a:t>You can make your code safer by repeatedly checking for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dirty="0"/>
              <a:t>But redundant checks will bloat the code and they will slow down the program unnecessarily  </a:t>
            </a:r>
          </a:p>
          <a:p>
            <a:r>
              <a:rPr lang="en-GB" dirty="0"/>
              <a:t>Also ambiguities – what does </a:t>
            </a:r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map.get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(k)==null </a:t>
            </a:r>
            <a:r>
              <a:rPr lang="en-GB" dirty="0"/>
              <a:t>mean? </a:t>
            </a:r>
          </a:p>
          <a:p>
            <a:pPr lvl="1"/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GB" dirty="0"/>
              <a:t> is not present in the map, or was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GB" dirty="0"/>
              <a:t> value set to null? </a:t>
            </a:r>
          </a:p>
          <a:p>
            <a:r>
              <a:rPr lang="en-GB" dirty="0"/>
              <a:t>Incompatible </a:t>
            </a:r>
            <a:r>
              <a:rPr lang="en-GB" sz="2200" dirty="0">
                <a:latin typeface="Consolas" panose="020B0609020204030204" pitchFamily="49" charset="0"/>
              </a:rPr>
              <a:t>@</a:t>
            </a:r>
            <a:r>
              <a:rPr lang="en-GB" sz="2200" dirty="0" err="1">
                <a:latin typeface="Consolas" panose="020B0609020204030204" pitchFamily="49" charset="0"/>
              </a:rPr>
              <a:t>NotNull</a:t>
            </a:r>
            <a:r>
              <a:rPr lang="en-GB" sz="2200" dirty="0">
                <a:latin typeface="Consolas" panose="020B0609020204030204" pitchFamily="49" charset="0"/>
              </a:rPr>
              <a:t> </a:t>
            </a:r>
            <a:r>
              <a:rPr lang="en-GB" dirty="0"/>
              <a:t>annotations (IntelliJ, Eclipse, …) </a:t>
            </a:r>
          </a:p>
          <a:p>
            <a:r>
              <a:rPr lang="en-GB" i="1" dirty="0"/>
              <a:t>"I call it my billion-dollar mistake."</a:t>
            </a:r>
            <a:r>
              <a:rPr lang="en-GB" dirty="0"/>
              <a:t>  - </a:t>
            </a:r>
            <a:r>
              <a:rPr lang="en-GB" dirty="0">
                <a:hlinkClick r:id="rId2"/>
              </a:rPr>
              <a:t>Sir C. A. R. Hoare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43559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Class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Optional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196752"/>
            <a:ext cx="8424936" cy="5472608"/>
          </a:xfrm>
        </p:spPr>
        <p:txBody>
          <a:bodyPr/>
          <a:lstStyle/>
          <a:p>
            <a:r>
              <a:rPr lang="en-GB" dirty="0"/>
              <a:t>Exceptions can help to reduce the usage of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null </a:t>
            </a:r>
          </a:p>
          <a:p>
            <a:pPr lvl="1"/>
            <a:r>
              <a:rPr lang="en-GB" dirty="0"/>
              <a:t>throw an exception if something has gone wrong</a:t>
            </a:r>
          </a:p>
          <a:p>
            <a:pPr lvl="1"/>
            <a:r>
              <a:rPr lang="en-GB" dirty="0"/>
              <a:t>but exception handling code can be awkward </a:t>
            </a:r>
          </a:p>
          <a:p>
            <a:r>
              <a:rPr lang="en-GB" dirty="0"/>
              <a:t>An alternative: a generic class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Optional&lt;T&gt;</a:t>
            </a:r>
            <a:r>
              <a:rPr lang="en-GB" dirty="0"/>
              <a:t> that encapsulates an optional value </a:t>
            </a:r>
          </a:p>
          <a:p>
            <a:pPr lvl="1"/>
            <a:r>
              <a:rPr lang="en-GB" dirty="0"/>
              <a:t>You can think of it as a container that may - or may not - contain a single value</a:t>
            </a:r>
          </a:p>
          <a:p>
            <a:r>
              <a:rPr lang="en-GB" dirty="0"/>
              <a:t>If a value is present, then </a:t>
            </a:r>
          </a:p>
          <a:p>
            <a:pPr lvl="1"/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isPresent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dirty="0"/>
              <a:t> will return 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GB" dirty="0"/>
              <a:t> </a:t>
            </a:r>
          </a:p>
          <a:p>
            <a:pPr lvl="1"/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get()</a:t>
            </a:r>
            <a:r>
              <a:rPr lang="en-GB" dirty="0"/>
              <a:t> will return the value and </a:t>
            </a:r>
          </a:p>
          <a:p>
            <a:pPr lvl="1"/>
            <a:r>
              <a:rPr lang="en-GB" dirty="0"/>
              <a:t>the value is guaranteed to be non-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4115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Java 8 Stream API: Introduction 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540" y="1196752"/>
            <a:ext cx="8460940" cy="5472608"/>
          </a:xfrm>
        </p:spPr>
        <p:txBody>
          <a:bodyPr/>
          <a:lstStyle/>
          <a:p>
            <a:r>
              <a:rPr lang="en-GB" dirty="0"/>
              <a:t>A stream is a sequence of elements </a:t>
            </a:r>
          </a:p>
          <a:p>
            <a:pPr lvl="1"/>
            <a:r>
              <a:rPr lang="en-GB" dirty="0"/>
              <a:t>Maybe derived from a collection or an array </a:t>
            </a:r>
          </a:p>
          <a:p>
            <a:r>
              <a:rPr lang="en-GB" dirty="0"/>
              <a:t>Streams support aggregate (“bulk”) operations</a:t>
            </a:r>
          </a:p>
          <a:p>
            <a:pPr lvl="1"/>
            <a:r>
              <a:rPr lang="en-GB" dirty="0"/>
              <a:t>Typically constructed as a pipeline made up from basic stream operators </a:t>
            </a:r>
          </a:p>
          <a:p>
            <a:r>
              <a:rPr lang="en-GB" dirty="0"/>
              <a:t>Example: can you work out the meaning of  this program?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List&lt;String&gt;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GB" i="1" dirty="0">
                <a:solidFill>
                  <a:srgbClr val="0000C0"/>
                </a:solidFill>
                <a:latin typeface="Consolas" panose="020B0609020204030204" pitchFamily="49" charset="0"/>
              </a:rPr>
              <a:t>   </a:t>
            </a:r>
            <a:r>
              <a:rPr lang="en-GB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books</a:t>
            </a:r>
            <a:r>
              <a:rPr lang="en-GB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.stream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 	.filter(</a:t>
            </a:r>
            <a:r>
              <a:rPr lang="en-GB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n-GB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GB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.getAuthors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().size() == 1)</a:t>
            </a:r>
          </a:p>
          <a:p>
            <a:pPr marL="0" indent="0">
              <a:buNone/>
            </a:pP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 	.map(Book::</a:t>
            </a:r>
            <a:r>
              <a:rPr lang="en-GB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getTitle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).sorted()</a:t>
            </a:r>
          </a:p>
          <a:p>
            <a:pPr marL="0" indent="0">
              <a:buNone/>
            </a:pP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.collect(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Collectors.</a:t>
            </a:r>
            <a:r>
              <a:rPr lang="en-GB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1752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of Class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Optional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196752"/>
            <a:ext cx="8424936" cy="5472608"/>
          </a:xfrm>
        </p:spPr>
        <p:txBody>
          <a:bodyPr/>
          <a:lstStyle/>
          <a:p>
            <a:r>
              <a:rPr lang="en-GB" kern="1200" dirty="0">
                <a:latin typeface="Calibri" pitchFamily="34" charset="0"/>
                <a:cs typeface="Arial" charset="0"/>
              </a:rPr>
              <a:t>Compared to null references the </a:t>
            </a:r>
            <a:r>
              <a:rPr lang="en-GB" dirty="0"/>
              <a:t>Optional</a:t>
            </a:r>
            <a:r>
              <a:rPr lang="en-GB" kern="1200" dirty="0">
                <a:latin typeface="Calibri" pitchFamily="34" charset="0"/>
                <a:cs typeface="Arial" charset="0"/>
              </a:rPr>
              <a:t> class forces you to think about the case when the value is not present. </a:t>
            </a:r>
          </a:p>
          <a:p>
            <a:pPr lvl="1"/>
            <a:r>
              <a:rPr lang="en-GB" kern="1200" dirty="0">
                <a:latin typeface="Calibri" pitchFamily="34" charset="0"/>
                <a:cs typeface="Arial" charset="0"/>
              </a:rPr>
              <a:t>You can prevent unintended null pointer exceptions.</a:t>
            </a:r>
          </a:p>
          <a:p>
            <a:r>
              <a:rPr lang="en-GB" kern="1200" dirty="0">
                <a:latin typeface="Calibri" pitchFamily="34" charset="0"/>
                <a:cs typeface="Arial" charset="0"/>
              </a:rPr>
              <a:t>It is important to note that the intention of the </a:t>
            </a:r>
            <a:r>
              <a:rPr lang="en-GB" dirty="0"/>
              <a:t>Optional</a:t>
            </a:r>
            <a:r>
              <a:rPr lang="en-GB" kern="1200" dirty="0">
                <a:latin typeface="Calibri" pitchFamily="34" charset="0"/>
                <a:cs typeface="Arial" charset="0"/>
              </a:rPr>
              <a:t> class is not to replace every single null reference. </a:t>
            </a:r>
          </a:p>
          <a:p>
            <a:pPr lvl="1"/>
            <a:r>
              <a:rPr lang="en-GB" b="1" kern="1200" dirty="0">
                <a:latin typeface="Calibri" pitchFamily="34" charset="0"/>
                <a:cs typeface="Arial" charset="0"/>
              </a:rPr>
              <a:t>Help design more-comprehensible APIs so that by just reading the signature of a method, you can tell whether you can expect an optional value. </a:t>
            </a:r>
          </a:p>
          <a:p>
            <a:pPr lvl="1"/>
            <a:r>
              <a:rPr lang="en-GB" kern="1200" dirty="0">
                <a:latin typeface="Calibri" pitchFamily="34" charset="0"/>
                <a:cs typeface="Arial" charset="0"/>
              </a:rPr>
              <a:t>This forces you to actively unwrap an </a:t>
            </a:r>
            <a:r>
              <a:rPr lang="en-GB" dirty="0"/>
              <a:t>Optional</a:t>
            </a:r>
            <a:r>
              <a:rPr lang="en-GB" kern="1200" dirty="0">
                <a:latin typeface="Calibri" pitchFamily="34" charset="0"/>
                <a:cs typeface="Arial" charset="0"/>
              </a:rPr>
              <a:t> to deal with the absence of a value.</a:t>
            </a:r>
            <a:endParaRPr lang="en-US" dirty="0"/>
          </a:p>
          <a:p>
            <a:endParaRPr lang="en-GB" kern="1200" dirty="0">
              <a:solidFill>
                <a:schemeClr val="tx1"/>
              </a:solidFill>
              <a:latin typeface="Calibri" pitchFamily="34" charset="0"/>
              <a:cs typeface="Arial" charset="0"/>
            </a:endParaRPr>
          </a:p>
          <a:p>
            <a:endParaRPr lang="en-GB" kern="1200" dirty="0">
              <a:solidFill>
                <a:schemeClr val="tx1"/>
              </a:solidFill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678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an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Optional</a:t>
            </a:r>
            <a:r>
              <a:rPr lang="en-GB" dirty="0"/>
              <a:t> Value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Optional</a:t>
            </a:r>
            <a:r>
              <a:rPr lang="en-GB" dirty="0"/>
              <a:t> has no constructors</a:t>
            </a:r>
          </a:p>
          <a:p>
            <a:r>
              <a:rPr lang="en-GB" dirty="0"/>
              <a:t>Instead you can create values with the help of three static methods listed below</a:t>
            </a:r>
          </a:p>
          <a:p>
            <a:pPr marL="0" indent="0">
              <a:buNone/>
            </a:pP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	static &lt;T&gt; Optional&lt;T&gt; empty()</a:t>
            </a:r>
          </a:p>
          <a:p>
            <a:pPr marL="0" indent="0">
              <a:buNone/>
            </a:pP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	static &lt;T&gt; Optional&lt;T&gt; of(T value)  </a:t>
            </a:r>
          </a:p>
          <a:p>
            <a:pPr marL="0" indent="0">
              <a:buNone/>
            </a:pP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	static &lt;T&gt; Optional&lt;T&gt; </a:t>
            </a:r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ofNullable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(T value)</a:t>
            </a:r>
          </a:p>
          <a:p>
            <a:endParaRPr lang="en-GB" dirty="0"/>
          </a:p>
          <a:p>
            <a:r>
              <a:rPr lang="en-GB" dirty="0"/>
              <a:t>The last two differ only in their treatment of a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GB" dirty="0"/>
              <a:t> argument </a:t>
            </a:r>
          </a:p>
          <a:p>
            <a:pPr lvl="1"/>
            <a:r>
              <a:rPr lang="en-GB" dirty="0"/>
              <a:t>Method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en-GB" dirty="0"/>
              <a:t> will throw a </a:t>
            </a:r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NullPointerException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cs typeface="Consolas" panose="020B0609020204030204" pitchFamily="49" charset="0"/>
              </a:rPr>
              <a:t>in this situation,</a:t>
            </a:r>
          </a:p>
          <a:p>
            <a:pPr lvl="1"/>
            <a:r>
              <a:rPr lang="en-GB" dirty="0">
                <a:cs typeface="Consolas" panose="020B0609020204030204" pitchFamily="49" charset="0"/>
              </a:rPr>
              <a:t>while </a:t>
            </a:r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ofNullable</a:t>
            </a:r>
            <a:r>
              <a:rPr lang="en-GB" dirty="0"/>
              <a:t> will return an empty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Optional </a:t>
            </a:r>
            <a:r>
              <a:rPr lang="en-GB" dirty="0"/>
              <a:t>value </a:t>
            </a:r>
          </a:p>
        </p:txBody>
      </p:sp>
    </p:spTree>
    <p:extLst>
      <p:ext uri="{BB962C8B-B14F-4D97-AF65-F5344CB8AC3E}">
        <p14:creationId xmlns:p14="http://schemas.microsoft.com/office/powerpoint/2010/main" val="29916720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Optional</a:t>
            </a:r>
            <a:r>
              <a:rPr lang="en-GB" dirty="0"/>
              <a:t> Example - List Generation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1484784"/>
            <a:ext cx="9036496" cy="5184576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List&lt;Optional&lt;Integer&gt;&gt; </a:t>
            </a:r>
            <a:r>
              <a:rPr lang="en-GB" b="1" dirty="0" err="1">
                <a:solidFill>
                  <a:srgbClr val="000000"/>
                </a:solidFill>
                <a:latin typeface="Consolas"/>
              </a:rPr>
              <a:t>randomIntOps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(</a:t>
            </a:r>
            <a:br>
              <a:rPr lang="en-GB" b="1" dirty="0">
                <a:solidFill>
                  <a:srgbClr val="000000"/>
                </a:solidFill>
                <a:latin typeface="Consolas"/>
              </a:rPr>
            </a:br>
            <a:r>
              <a:rPr lang="en-GB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GB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>
                <a:solidFill>
                  <a:srgbClr val="6A3E3E"/>
                </a:solidFill>
                <a:latin typeface="Consolas"/>
              </a:rPr>
              <a:t>size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/>
              </a:rPr>
              <a:t> List&lt;Optional&lt;Integer&gt;&gt; </a:t>
            </a:r>
            <a:r>
              <a:rPr lang="en-GB" dirty="0">
                <a:solidFill>
                  <a:srgbClr val="6A3E3E"/>
                </a:solidFill>
                <a:latin typeface="Consolas"/>
              </a:rPr>
              <a:t>result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ArrayList&lt;&gt;();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/>
              </a:rPr>
              <a:t> Random </a:t>
            </a:r>
            <a:r>
              <a:rPr lang="en-GB" dirty="0">
                <a:solidFill>
                  <a:srgbClr val="6A3E3E"/>
                </a:solidFill>
                <a:latin typeface="Consolas"/>
              </a:rPr>
              <a:t>rand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Random();</a:t>
            </a:r>
          </a:p>
          <a:p>
            <a:pPr marL="0" indent="0">
              <a:buNone/>
            </a:pPr>
            <a:r>
              <a:rPr lang="nn-NO" b="1" dirty="0">
                <a:solidFill>
                  <a:srgbClr val="7F0055"/>
                </a:solidFill>
                <a:latin typeface="Consolas"/>
              </a:rPr>
              <a:t> for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nn-NO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nn-NO" b="1" dirty="0">
                <a:solidFill>
                  <a:srgbClr val="6A3E3E"/>
                </a:solidFill>
                <a:latin typeface="Consolas"/>
              </a:rPr>
              <a:t>size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nn-NO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++) {</a:t>
            </a:r>
          </a:p>
          <a:p>
            <a:pPr marL="0" indent="0">
              <a:buNone/>
            </a:pPr>
            <a:r>
              <a:rPr lang="en-GB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en-GB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>
                <a:solidFill>
                  <a:srgbClr val="6A3E3E"/>
                </a:solidFill>
                <a:latin typeface="Consolas"/>
              </a:rPr>
              <a:t>r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b="1" dirty="0" err="1">
                <a:solidFill>
                  <a:srgbClr val="6A3E3E"/>
                </a:solidFill>
                <a:latin typeface="Consolas"/>
              </a:rPr>
              <a:t>rand</a:t>
            </a:r>
            <a:r>
              <a:rPr lang="en-GB" b="1" dirty="0" err="1">
                <a:solidFill>
                  <a:srgbClr val="000000"/>
                </a:solidFill>
                <a:latin typeface="Consolas"/>
              </a:rPr>
              <a:t>.nextInt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b="1" dirty="0">
                <a:solidFill>
                  <a:srgbClr val="6A3E3E"/>
                </a:solidFill>
                <a:latin typeface="Consolas"/>
              </a:rPr>
              <a:t>size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GB" dirty="0">
                <a:solidFill>
                  <a:srgbClr val="6A3E3E"/>
                </a:solidFill>
                <a:latin typeface="Consolas"/>
              </a:rPr>
              <a:t>	</a:t>
            </a:r>
            <a:r>
              <a:rPr lang="en-GB" dirty="0" err="1">
                <a:solidFill>
                  <a:srgbClr val="6A3E3E"/>
                </a:solidFill>
                <a:latin typeface="Consolas"/>
              </a:rPr>
              <a:t>result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.add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dirty="0">
                <a:solidFill>
                  <a:srgbClr val="6A3E3E"/>
                </a:solidFill>
                <a:latin typeface="Consolas"/>
              </a:rPr>
              <a:t>i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% 3 != 0 ? 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Optional.</a:t>
            </a:r>
            <a:r>
              <a:rPr lang="en-GB" i="1" dirty="0" err="1">
                <a:solidFill>
                  <a:srgbClr val="000000"/>
                </a:solidFill>
                <a:latin typeface="Consolas"/>
              </a:rPr>
              <a:t>of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i="1" dirty="0">
                <a:solidFill>
                  <a:srgbClr val="6A3E3E"/>
                </a:solidFill>
                <a:latin typeface="Consolas"/>
              </a:rPr>
              <a:t>r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) : 	 </a:t>
            </a:r>
          </a:p>
          <a:p>
            <a:pPr marL="0" indent="0">
              <a:buNone/>
            </a:pPr>
            <a:r>
              <a:rPr lang="en-GB" i="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GB" i="1" dirty="0" err="1">
                <a:solidFill>
                  <a:srgbClr val="000000"/>
                </a:solidFill>
                <a:latin typeface="Consolas"/>
              </a:rPr>
              <a:t>Optional.empty</a:t>
            </a:r>
            <a:r>
              <a:rPr lang="en-GB" i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/>
              </a:rPr>
              <a:t> }</a:t>
            </a:r>
          </a:p>
          <a:p>
            <a:pPr marL="0" indent="0">
              <a:buNone/>
            </a:pPr>
            <a:r>
              <a:rPr lang="en-GB" b="1" dirty="0">
                <a:solidFill>
                  <a:srgbClr val="7F0055"/>
                </a:solidFill>
                <a:latin typeface="Consolas"/>
              </a:rPr>
              <a:t> return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>
                <a:solidFill>
                  <a:srgbClr val="6A3E3E"/>
                </a:solidFill>
                <a:latin typeface="Consolas"/>
              </a:rPr>
              <a:t>result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4349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Optional</a:t>
            </a:r>
            <a:r>
              <a:rPr lang="en-GB" dirty="0"/>
              <a:t> Example: 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24744"/>
            <a:ext cx="9071992" cy="4824536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sum(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latin typeface="Consolas"/>
              </a:rPr>
              <a:t>	List&lt;Optional&lt;Integer&gt;&gt; </a:t>
            </a:r>
            <a:r>
              <a:rPr lang="en-GB" b="1" dirty="0">
                <a:solidFill>
                  <a:srgbClr val="6A3E3E"/>
                </a:solidFill>
                <a:latin typeface="Consolas"/>
              </a:rPr>
              <a:t>opts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marL="0" indent="0">
              <a:buNone/>
            </a:pPr>
            <a:r>
              <a:rPr lang="en-GB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en-GB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>
                <a:solidFill>
                  <a:srgbClr val="6A3E3E"/>
                </a:solidFill>
                <a:latin typeface="Consolas"/>
              </a:rPr>
              <a:t>result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= 0;</a:t>
            </a:r>
          </a:p>
          <a:p>
            <a:pPr marL="0" indent="0">
              <a:buNone/>
            </a:pPr>
            <a:r>
              <a:rPr lang="en-GB" b="1" dirty="0">
                <a:solidFill>
                  <a:srgbClr val="7F0055"/>
                </a:solidFill>
                <a:latin typeface="Consolas"/>
              </a:rPr>
              <a:t>  for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(Optional&lt;Integer&gt; </a:t>
            </a:r>
            <a:r>
              <a:rPr lang="en-GB" b="1" dirty="0">
                <a:solidFill>
                  <a:srgbClr val="6A3E3E"/>
                </a:solidFill>
                <a:latin typeface="Consolas"/>
              </a:rPr>
              <a:t>opt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en-GB" b="1" dirty="0">
                <a:solidFill>
                  <a:srgbClr val="6A3E3E"/>
                </a:solidFill>
                <a:latin typeface="Consolas"/>
              </a:rPr>
              <a:t>opts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GB" b="1" dirty="0">
                <a:solidFill>
                  <a:srgbClr val="7F0055"/>
                </a:solidFill>
                <a:latin typeface="Consolas"/>
              </a:rPr>
              <a:t>	if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GB" b="1" dirty="0" err="1">
                <a:solidFill>
                  <a:srgbClr val="6A3E3E"/>
                </a:solidFill>
                <a:latin typeface="Consolas"/>
              </a:rPr>
              <a:t>opt</a:t>
            </a:r>
            <a:r>
              <a:rPr lang="en-GB" b="1" dirty="0" err="1">
                <a:solidFill>
                  <a:srgbClr val="000000"/>
                </a:solidFill>
                <a:latin typeface="Consolas"/>
              </a:rPr>
              <a:t>.isPresent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())</a:t>
            </a:r>
          </a:p>
          <a:p>
            <a:pPr marL="0" indent="0">
              <a:buNone/>
            </a:pPr>
            <a:r>
              <a:rPr lang="en-GB" dirty="0">
                <a:solidFill>
                  <a:srgbClr val="6A3E3E"/>
                </a:solidFill>
                <a:latin typeface="Consolas"/>
              </a:rPr>
              <a:t>	result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 += </a:t>
            </a:r>
            <a:r>
              <a:rPr lang="en-GB" dirty="0" err="1">
                <a:solidFill>
                  <a:srgbClr val="6A3E3E"/>
                </a:solidFill>
                <a:latin typeface="Consolas"/>
              </a:rPr>
              <a:t>opt</a:t>
            </a:r>
            <a:r>
              <a:rPr lang="en-GB" dirty="0" err="1">
                <a:solidFill>
                  <a:srgbClr val="000000"/>
                </a:solidFill>
                <a:latin typeface="Consolas"/>
              </a:rPr>
              <a:t>.get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GB" b="1" dirty="0">
                <a:solidFill>
                  <a:srgbClr val="7F0055"/>
                </a:solidFill>
                <a:latin typeface="Consolas"/>
              </a:rPr>
              <a:t>  return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>
                <a:solidFill>
                  <a:srgbClr val="6A3E3E"/>
                </a:solidFill>
                <a:latin typeface="Consolas"/>
              </a:rPr>
              <a:t>result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40818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Convenient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Optional</a:t>
            </a:r>
            <a:r>
              <a:rPr lang="en-GB" dirty="0"/>
              <a:t> Methods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68760"/>
            <a:ext cx="9144000" cy="5400600"/>
          </a:xfrm>
        </p:spPr>
        <p:txBody>
          <a:bodyPr/>
          <a:lstStyle/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// If a value is present, invoke the specified </a:t>
            </a:r>
            <a:b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// consumer with the value, otherwise do nothing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void	</a:t>
            </a:r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ifPresent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(Consumer&lt;? super T&gt; consumer)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// Return the value if present, otherwise return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orElse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(T other)</a:t>
            </a:r>
          </a:p>
          <a:p>
            <a:pPr marL="0" indent="0">
              <a:buNone/>
            </a:pP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// Since Java 9</a:t>
            </a:r>
          </a:p>
          <a:p>
            <a:pPr marL="0" indent="0">
              <a:buNone/>
            </a:pP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ifPresentOrElse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(Consumer&lt;? super T&gt; action, Runnable </a:t>
            </a:r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emptyAction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/>
              <a:t>The methods above can help to streamline the processing of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Optional</a:t>
            </a:r>
            <a:r>
              <a:rPr lang="en-GB" dirty="0"/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12754207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45692"/>
            <a:ext cx="9144000" cy="4566615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3F4E9F-FE18-1C42-8A76-3E2E6A206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5692"/>
            <a:ext cx="9144000" cy="45666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0BE7AD-4C44-4642-972F-D502E3B1C4A5}"/>
              </a:ext>
            </a:extLst>
          </p:cNvPr>
          <p:cNvSpPr txBox="1"/>
          <p:nvPr/>
        </p:nvSpPr>
        <p:spPr>
          <a:xfrm>
            <a:off x="323528" y="5900816"/>
            <a:ext cx="8820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/>
              <a:t>Source: </a:t>
            </a:r>
            <a:r>
              <a:rPr lang="en-GB" sz="1200" dirty="0">
                <a:hlinkClick r:id="rId4"/>
              </a:rPr>
              <a:t>https://www.tutorialspoint.com/what-is-the-purpose-of-using-optional-ifpresentorelse-method-in-java-9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238384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Class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Optiona</a:t>
            </a:r>
            <a:r>
              <a:rPr lang="en-GB" dirty="0"/>
              <a:t>l: Concluding Remarks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Type-safe and "more visible" alternative to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null </a:t>
            </a:r>
          </a:p>
          <a:p>
            <a:r>
              <a:rPr lang="en-GB" dirty="0"/>
              <a:t>An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Optional </a:t>
            </a:r>
            <a:r>
              <a:rPr lang="en-GB" dirty="0"/>
              <a:t>value itself can be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null </a:t>
            </a:r>
            <a:r>
              <a:rPr lang="en-GB" dirty="0"/>
              <a:t>in principle </a:t>
            </a:r>
          </a:p>
          <a:p>
            <a:pPr lvl="1"/>
            <a:r>
              <a:rPr lang="en-GB" dirty="0"/>
              <a:t>But allowing this would usually be bad coding practice</a:t>
            </a:r>
          </a:p>
          <a:p>
            <a:r>
              <a:rPr lang="en-GB" dirty="0"/>
              <a:t>The new Stream API makes use of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Optional</a:t>
            </a:r>
            <a:r>
              <a:rPr lang="en-GB" dirty="0"/>
              <a:t> </a:t>
            </a:r>
          </a:p>
          <a:p>
            <a:r>
              <a:rPr lang="en-GB" dirty="0"/>
              <a:t>Existing APIs are unlikely to be retrofitted with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Optional </a:t>
            </a:r>
            <a:r>
              <a:rPr lang="en-GB" dirty="0"/>
              <a:t> </a:t>
            </a:r>
          </a:p>
          <a:p>
            <a:r>
              <a:rPr lang="en-GB" dirty="0"/>
              <a:t>Working with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null </a:t>
            </a:r>
            <a:r>
              <a:rPr lang="en-GB" dirty="0"/>
              <a:t>can be made a bit safer with the help of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non null</a:t>
            </a:r>
            <a:r>
              <a:rPr lang="en-GB" dirty="0"/>
              <a:t> annotations as supported in IDEs or frameworks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Optional</a:t>
            </a:r>
            <a:r>
              <a:rPr lang="en-GB" dirty="0"/>
              <a:t> is not </a:t>
            </a:r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serializable</a:t>
            </a:r>
            <a:r>
              <a:rPr lang="en-GB" dirty="0"/>
              <a:t> - see discussion at  </a:t>
            </a:r>
          </a:p>
          <a:p>
            <a:pPr lvl="1"/>
            <a:r>
              <a:rPr lang="en-GB" dirty="0">
                <a:hlinkClick r:id="rId2"/>
              </a:rPr>
              <a:t>http://mail.openjdk.java.net/pipermail/jdk8-dev/2013-September/003275.html</a:t>
            </a:r>
            <a:endParaRPr lang="en-GB" dirty="0"/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812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Streams vs Iterators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540" y="1052736"/>
            <a:ext cx="8532948" cy="5688632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List&lt;String&gt;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  for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(Book </a:t>
            </a:r>
            <a:r>
              <a:rPr lang="en-GB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GB" b="1" i="1" dirty="0">
                <a:solidFill>
                  <a:srgbClr val="0000C0"/>
                </a:solidFill>
                <a:latin typeface="Consolas" panose="020B0609020204030204" pitchFamily="49" charset="0"/>
              </a:rPr>
              <a:t>books</a:t>
            </a:r>
            <a:r>
              <a:rPr lang="en-GB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.getAuthors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().size() == 1)</a:t>
            </a:r>
          </a:p>
          <a:p>
            <a:pPr marL="0" indent="0">
              <a:buNone/>
            </a:pP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	 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.getTitle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Collections.</a:t>
            </a:r>
            <a:r>
              <a:rPr lang="en-GB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i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GB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/>
              <a:t>This iterator-based program will produce the same result as the stream-based program earlier</a:t>
            </a:r>
          </a:p>
          <a:p>
            <a:r>
              <a:rPr lang="en-GB" dirty="0"/>
              <a:t>But it is not so easy to parallelise  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0" indent="0">
              <a:buNone/>
            </a:pPr>
            <a:endParaRPr lang="en-GB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35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Stream Pipelines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 stream pipeline consists of</a:t>
            </a:r>
          </a:p>
          <a:p>
            <a:r>
              <a:rPr lang="en-GB" dirty="0"/>
              <a:t>a </a:t>
            </a:r>
            <a:r>
              <a:rPr lang="en-GB" i="1" dirty="0"/>
              <a:t>source</a:t>
            </a:r>
            <a:endParaRPr lang="en-GB" dirty="0"/>
          </a:p>
          <a:p>
            <a:pPr lvl="1"/>
            <a:r>
              <a:rPr lang="en-GB" dirty="0"/>
              <a:t>which might be an array, a collection, a generator function, an I/O channel, etc.</a:t>
            </a:r>
          </a:p>
          <a:p>
            <a:r>
              <a:rPr lang="en-GB" dirty="0"/>
              <a:t>zero or more </a:t>
            </a:r>
            <a:r>
              <a:rPr lang="en-GB" i="1" dirty="0"/>
              <a:t>intermediate operations</a:t>
            </a:r>
            <a:r>
              <a:rPr lang="en-GB" dirty="0"/>
              <a:t> </a:t>
            </a:r>
          </a:p>
          <a:p>
            <a:pPr lvl="1"/>
            <a:r>
              <a:rPr lang="en-GB" dirty="0"/>
              <a:t>which transform a stream into another stream, such as </a:t>
            </a:r>
            <a:r>
              <a:rPr lang="en-GB" dirty="0">
                <a:hlinkClick r:id="rId3"/>
              </a:rPr>
              <a:t>filter(Predicate)</a:t>
            </a:r>
            <a:r>
              <a:rPr lang="en-GB" dirty="0"/>
              <a:t> and </a:t>
            </a:r>
            <a:r>
              <a:rPr lang="en-GB" dirty="0">
                <a:hlinkClick r:id="rId4"/>
              </a:rPr>
              <a:t>map(Function</a:t>
            </a:r>
            <a:r>
              <a:rPr lang="en-GB" dirty="0"/>
              <a:t>)</a:t>
            </a:r>
          </a:p>
          <a:p>
            <a:r>
              <a:rPr lang="en-GB" dirty="0"/>
              <a:t>and a </a:t>
            </a:r>
            <a:r>
              <a:rPr lang="en-GB" i="1" dirty="0"/>
              <a:t>terminal operation</a:t>
            </a:r>
            <a:endParaRPr lang="en-GB" dirty="0"/>
          </a:p>
          <a:p>
            <a:pPr lvl="1"/>
            <a:r>
              <a:rPr lang="en-GB" dirty="0"/>
              <a:t>which produces a result or has some side-effect, such as </a:t>
            </a:r>
            <a:r>
              <a:rPr lang="en-GB" dirty="0">
                <a:hlinkClick r:id="rId5"/>
              </a:rPr>
              <a:t>count()</a:t>
            </a:r>
            <a:r>
              <a:rPr lang="en-GB" dirty="0"/>
              <a:t>, </a:t>
            </a:r>
            <a:r>
              <a:rPr lang="en-GB" dirty="0">
                <a:hlinkClick r:id="rId6"/>
              </a:rPr>
              <a:t>collect(Collector</a:t>
            </a:r>
            <a:r>
              <a:rPr lang="en-GB" dirty="0"/>
              <a:t>) or </a:t>
            </a:r>
            <a:r>
              <a:rPr lang="en-GB" dirty="0" err="1">
                <a:hlinkClick r:id="rId7"/>
              </a:rPr>
              <a:t>forEach</a:t>
            </a:r>
            <a:r>
              <a:rPr lang="en-GB" dirty="0">
                <a:hlinkClick r:id="rId7"/>
              </a:rPr>
              <a:t>(Consumer)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2976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7C6B-22C8-46DE-ABE6-798CB4AAB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Non-interfering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B6A1A-034C-4248-9E55-2424298F16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Warning: do not modify the collection that is backing a stream while a stream pipeline executes on it</a:t>
            </a:r>
          </a:p>
          <a:p>
            <a:r>
              <a:rPr lang="en-GB" dirty="0"/>
              <a:t>Operations should be </a:t>
            </a:r>
            <a:r>
              <a:rPr lang="en-GB" i="1" dirty="0"/>
              <a:t>non-interfering </a:t>
            </a:r>
            <a:r>
              <a:rPr lang="en-GB" dirty="0"/>
              <a:t>with the exception of special "concurrent" stream sources</a:t>
            </a:r>
          </a:p>
        </p:txBody>
      </p:sp>
    </p:spTree>
    <p:extLst>
      <p:ext uri="{BB962C8B-B14F-4D97-AF65-F5344CB8AC3E}">
        <p14:creationId xmlns:p14="http://schemas.microsoft.com/office/powerpoint/2010/main" val="974907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Stream Characteristics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540" y="1052736"/>
            <a:ext cx="8460940" cy="5688632"/>
          </a:xfrm>
        </p:spPr>
        <p:txBody>
          <a:bodyPr/>
          <a:lstStyle/>
          <a:p>
            <a:r>
              <a:rPr lang="en-GB" dirty="0"/>
              <a:t>A stream does not store its elements, unlike a collection</a:t>
            </a:r>
          </a:p>
          <a:p>
            <a:pPr lvl="1"/>
            <a:r>
              <a:rPr lang="en-GB" dirty="0"/>
              <a:t>But it may take elements from a collection or an array</a:t>
            </a:r>
          </a:p>
          <a:p>
            <a:r>
              <a:rPr lang="en-GB" dirty="0"/>
              <a:t>A stream should be operated on only once</a:t>
            </a:r>
          </a:p>
          <a:p>
            <a:pPr lvl="1"/>
            <a:r>
              <a:rPr lang="en-GB" dirty="0"/>
              <a:t>Similar to iterators which can only be traversed once or threads that cannot be “restarted”</a:t>
            </a:r>
          </a:p>
          <a:p>
            <a:r>
              <a:rPr lang="en-GB" dirty="0"/>
              <a:t>Stream operations normally do not modify their source</a:t>
            </a:r>
          </a:p>
          <a:p>
            <a:pPr lvl="1"/>
            <a:r>
              <a:rPr lang="en-GB" dirty="0"/>
              <a:t>Instead they produce new streams or other values </a:t>
            </a:r>
          </a:p>
          <a:p>
            <a:r>
              <a:rPr lang="en-GB" dirty="0"/>
              <a:t>Intermediate stream operations are </a:t>
            </a:r>
            <a:r>
              <a:rPr lang="en-GB" b="1" dirty="0"/>
              <a:t>lazy</a:t>
            </a:r>
          </a:p>
          <a:p>
            <a:pPr lvl="1"/>
            <a:r>
              <a:rPr lang="en-GB" dirty="0"/>
              <a:t>These operations are only carried out as required by the “terminal” operations </a:t>
            </a:r>
          </a:p>
          <a:p>
            <a:r>
              <a:rPr lang="en-GB" dirty="0"/>
              <a:t>Streams may be unbounded (“infinite”)</a:t>
            </a:r>
          </a:p>
          <a:p>
            <a:pPr lvl="1"/>
            <a:r>
              <a:rPr lang="en-GB" dirty="0"/>
              <a:t>Of course, only a finite number of stream elements can ever be accessed in a program </a:t>
            </a:r>
          </a:p>
        </p:txBody>
      </p:sp>
    </p:spTree>
    <p:extLst>
      <p:ext uri="{BB962C8B-B14F-4D97-AF65-F5344CB8AC3E}">
        <p14:creationId xmlns:p14="http://schemas.microsoft.com/office/powerpoint/2010/main" val="3120220432"/>
      </p:ext>
    </p:extLst>
  </p:cSld>
  <p:clrMapOvr>
    <a:masterClrMapping/>
  </p:clrMapOvr>
</p:sld>
</file>

<file path=ppt/theme/theme1.xml><?xml version="1.0" encoding="utf-8"?>
<a:theme xmlns:a="http://schemas.openxmlformats.org/drawingml/2006/main" name="ce303.5">
  <a:themeElements>
    <a:clrScheme name="1_Echo 11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006666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ho 11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ce303.5</Template>
  <TotalTime>14283</TotalTime>
  <Words>5274</Words>
  <Application>Microsoft Macintosh PowerPoint</Application>
  <PresentationFormat>On-screen Show (4:3)</PresentationFormat>
  <Paragraphs>578</Paragraphs>
  <Slides>56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Arial</vt:lpstr>
      <vt:lpstr>Calibri</vt:lpstr>
      <vt:lpstr>Cambria</vt:lpstr>
      <vt:lpstr>Consolas</vt:lpstr>
      <vt:lpstr>Courier New</vt:lpstr>
      <vt:lpstr>Times New Roman</vt:lpstr>
      <vt:lpstr>Wingdings</vt:lpstr>
      <vt:lpstr>ce303.5</vt:lpstr>
      <vt:lpstr>Lecture 7   Streams Class Optional</vt:lpstr>
      <vt:lpstr>Stream API</vt:lpstr>
      <vt:lpstr>PART I: INTRODUCTION</vt:lpstr>
      <vt:lpstr>Stream Motivation</vt:lpstr>
      <vt:lpstr> Java 8 Stream API: Introduction  </vt:lpstr>
      <vt:lpstr>Streams vs Iterators</vt:lpstr>
      <vt:lpstr>Stream Pipelines</vt:lpstr>
      <vt:lpstr>Non-interfering operations</vt:lpstr>
      <vt:lpstr>Stream Characteristics</vt:lpstr>
      <vt:lpstr>Stream API: Parallelisation Approach</vt:lpstr>
      <vt:lpstr>Stream Creation</vt:lpstr>
      <vt:lpstr>Stream Creation Examples</vt:lpstr>
      <vt:lpstr>Unbounded (“Infinite”) Streams</vt:lpstr>
      <vt:lpstr>Producing Unbounded Streams</vt:lpstr>
      <vt:lpstr>Unbounded Stream Examples</vt:lpstr>
      <vt:lpstr>END OF PART I</vt:lpstr>
      <vt:lpstr>PART II: INTERMEDIATE OPERATIONS</vt:lpstr>
      <vt:lpstr>Stream Transformations</vt:lpstr>
      <vt:lpstr>Examples</vt:lpstr>
      <vt:lpstr>Stream Transformation: map vs flatMap</vt:lpstr>
      <vt:lpstr>flatMap: Example</vt:lpstr>
      <vt:lpstr>Shortening and Concatenating Streams </vt:lpstr>
      <vt:lpstr>END OF PART II</vt:lpstr>
      <vt:lpstr>PART III: TERMINAL OPERATIONS</vt:lpstr>
      <vt:lpstr>Terminal Stream Operations</vt:lpstr>
      <vt:lpstr>Collecting results: Collectors </vt:lpstr>
      <vt:lpstr>Combining Strings: Collectors.joining</vt:lpstr>
      <vt:lpstr>Collecting Stream Elements in a Map</vt:lpstr>
      <vt:lpstr>Collectors.toMap Examples </vt:lpstr>
      <vt:lpstr>Grouping of Stream Elements </vt:lpstr>
      <vt:lpstr>Grouping Example </vt:lpstr>
      <vt:lpstr>Partition Example</vt:lpstr>
      <vt:lpstr>END OF PART III</vt:lpstr>
      <vt:lpstr>PART IV: PARALLEL STREAMS</vt:lpstr>
      <vt:lpstr>Parallel Streams</vt:lpstr>
      <vt:lpstr>Example</vt:lpstr>
      <vt:lpstr>Non-determinism and Parallelisation</vt:lpstr>
      <vt:lpstr>Stateless Behaviour and Side-Effects in  Function Parameters [Java API Doc] </vt:lpstr>
      <vt:lpstr>Parallel Streams: Example for Non-Determinism due to Statefulness</vt:lpstr>
      <vt:lpstr>Streams: Encounter Order</vt:lpstr>
      <vt:lpstr>Unordered Streams</vt:lpstr>
      <vt:lpstr>Parallelisation and Performance</vt:lpstr>
      <vt:lpstr>Parallelisation Example: BigDecimal Sum</vt:lpstr>
      <vt:lpstr>Parallelisation Example: Test Run</vt:lpstr>
      <vt:lpstr>Stream API – Summary</vt:lpstr>
      <vt:lpstr>END OF PART IV</vt:lpstr>
      <vt:lpstr>Class Optional</vt:lpstr>
      <vt:lpstr>Problems with null</vt:lpstr>
      <vt:lpstr>Introduction to Class Optional</vt:lpstr>
      <vt:lpstr>Advantages of Class Optional</vt:lpstr>
      <vt:lpstr>Creating an Optional Value</vt:lpstr>
      <vt:lpstr>Optional Example - List Generation</vt:lpstr>
      <vt:lpstr>Optional Example: Processing</vt:lpstr>
      <vt:lpstr>Convenient Optional Methods </vt:lpstr>
      <vt:lpstr>Example</vt:lpstr>
      <vt:lpstr>Java Class Optional: Concluding Remarks</vt:lpstr>
    </vt:vector>
  </TitlesOfParts>
  <Company>University of Essex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6. Streams and Reflection</dc:title>
  <dc:creator/>
  <cp:lastModifiedBy>Kampouridis, Michael</cp:lastModifiedBy>
  <cp:revision>1609</cp:revision>
  <cp:lastPrinted>2017-11-12T22:19:36Z</cp:lastPrinted>
  <dcterms:created xsi:type="dcterms:W3CDTF">2014-06-30T14:16:56Z</dcterms:created>
  <dcterms:modified xsi:type="dcterms:W3CDTF">2021-11-24T14:55:30Z</dcterms:modified>
</cp:coreProperties>
</file>