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4"/>
    <p:sldMasterId id="2147483890" r:id="rId5"/>
    <p:sldMasterId id="2147483927" r:id="rId6"/>
    <p:sldMasterId id="2147483964" r:id="rId7"/>
  </p:sldMasterIdLst>
  <p:notesMasterIdLst>
    <p:notesMasterId r:id="rId60"/>
  </p:notesMasterIdLst>
  <p:handoutMasterIdLst>
    <p:handoutMasterId r:id="rId61"/>
  </p:handoutMasterIdLst>
  <p:sldIdLst>
    <p:sldId id="256" r:id="rId8"/>
    <p:sldId id="325" r:id="rId9"/>
    <p:sldId id="402" r:id="rId10"/>
    <p:sldId id="401" r:id="rId11"/>
    <p:sldId id="326" r:id="rId12"/>
    <p:sldId id="327" r:id="rId13"/>
    <p:sldId id="473" r:id="rId14"/>
    <p:sldId id="400" r:id="rId15"/>
    <p:sldId id="997" r:id="rId16"/>
    <p:sldId id="998" r:id="rId17"/>
    <p:sldId id="999" r:id="rId18"/>
    <p:sldId id="1000" r:id="rId19"/>
    <p:sldId id="1003" r:id="rId20"/>
    <p:sldId id="1001" r:id="rId21"/>
    <p:sldId id="1002" r:id="rId22"/>
    <p:sldId id="1005" r:id="rId23"/>
    <p:sldId id="1004" r:id="rId24"/>
    <p:sldId id="1006" r:id="rId25"/>
    <p:sldId id="1007" r:id="rId26"/>
    <p:sldId id="850" r:id="rId27"/>
    <p:sldId id="824" r:id="rId28"/>
    <p:sldId id="916" r:id="rId29"/>
    <p:sldId id="932" r:id="rId30"/>
    <p:sldId id="917" r:id="rId31"/>
    <p:sldId id="919" r:id="rId32"/>
    <p:sldId id="920" r:id="rId33"/>
    <p:sldId id="1008" r:id="rId34"/>
    <p:sldId id="898" r:id="rId35"/>
    <p:sldId id="900" r:id="rId36"/>
    <p:sldId id="823" r:id="rId37"/>
    <p:sldId id="830" r:id="rId38"/>
    <p:sldId id="1010" r:id="rId39"/>
    <p:sldId id="908" r:id="rId40"/>
    <p:sldId id="909" r:id="rId41"/>
    <p:sldId id="788" r:id="rId42"/>
    <p:sldId id="796" r:id="rId43"/>
    <p:sldId id="882" r:id="rId44"/>
    <p:sldId id="883" r:id="rId45"/>
    <p:sldId id="884" r:id="rId46"/>
    <p:sldId id="922" r:id="rId47"/>
    <p:sldId id="885" r:id="rId48"/>
    <p:sldId id="819" r:id="rId49"/>
    <p:sldId id="921" r:id="rId50"/>
    <p:sldId id="890" r:id="rId51"/>
    <p:sldId id="887" r:id="rId52"/>
    <p:sldId id="888" r:id="rId53"/>
    <p:sldId id="811" r:id="rId54"/>
    <p:sldId id="907" r:id="rId55"/>
    <p:sldId id="1011" r:id="rId56"/>
    <p:sldId id="833" r:id="rId57"/>
    <p:sldId id="961" r:id="rId58"/>
    <p:sldId id="32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008000"/>
    <a:srgbClr val="6225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79906" autoAdjust="0"/>
  </p:normalViewPr>
  <p:slideViewPr>
    <p:cSldViewPr snapToGrid="0" snapToObjects="1">
      <p:cViewPr varScale="1">
        <p:scale>
          <a:sx n="80" d="100"/>
          <a:sy n="80" d="100"/>
        </p:scale>
        <p:origin x="1788" y="96"/>
      </p:cViewPr>
      <p:guideLst/>
    </p:cSldViewPr>
  </p:slideViewPr>
  <p:outlineViewPr>
    <p:cViewPr>
      <p:scale>
        <a:sx n="33" d="100"/>
        <a:sy n="33" d="100"/>
      </p:scale>
      <p:origin x="0" y="-14208"/>
    </p:cViewPr>
  </p:outlineViewPr>
  <p:notesTextViewPr>
    <p:cViewPr>
      <p:scale>
        <a:sx n="1" d="1"/>
        <a:sy n="1" d="1"/>
      </p:scale>
      <p:origin x="0" y="0"/>
    </p:cViewPr>
  </p:notesTextViewPr>
  <p:sorterViewPr>
    <p:cViewPr>
      <p:scale>
        <a:sx n="80" d="100"/>
        <a:sy n="80" d="100"/>
      </p:scale>
      <p:origin x="0" y="-324"/>
    </p:cViewPr>
  </p:sorterViewPr>
  <p:notesViewPr>
    <p:cSldViewPr snapToGrid="0" snapToObjects="1" showGuides="1">
      <p:cViewPr varScale="1">
        <p:scale>
          <a:sx n="160" d="100"/>
          <a:sy n="160" d="100"/>
        </p:scale>
        <p:origin x="531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5" Type="http://schemas.openxmlformats.org/officeDocument/2006/relationships/slideMaster" Target="slideMasters/slideMaster2.xml"/><Relationship Id="rId61" Type="http://schemas.openxmlformats.org/officeDocument/2006/relationships/handoutMaster" Target="handoutMasters/handoutMaster1.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s>
</file>

<file path=ppt/charts/_rels/chart1.xml.rels><?xml version="1.0" encoding="UTF-8" standalone="yes"?>
<Relationships xmlns="http://schemas.openxmlformats.org/package/2006/relationships"><Relationship Id="rId3" Type="http://schemas.openxmlformats.org/officeDocument/2006/relationships/oleObject" Target="file:///\\tsclient\tasos\Desktop\CE303%20Progress%20Test%20Week%207%20Mark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Grade</a:t>
            </a:r>
            <a:r>
              <a:rPr lang="en-GB" baseline="0"/>
              <a:t> Distribution</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256484030511865"/>
          <c:y val="0.12288138401304488"/>
          <c:w val="0.85334951881014875"/>
          <c:h val="0.72088764946048411"/>
        </c:manualLayout>
      </c:layout>
      <c:barChart>
        <c:barDir val="col"/>
        <c:grouping val="clustered"/>
        <c:varyColors val="0"/>
        <c:ser>
          <c:idx val="0"/>
          <c:order val="0"/>
          <c:spPr>
            <a:solidFill>
              <a:schemeClr val="accent1"/>
            </a:solidFill>
            <a:ln>
              <a:noFill/>
            </a:ln>
            <a:effectLst/>
          </c:spPr>
          <c:invertIfNegative val="0"/>
          <c:cat>
            <c:strRef>
              <c:f>Sheet1!$J$21:$J$25</c:f>
              <c:strCache>
                <c:ptCount val="5"/>
                <c:pt idx="0">
                  <c:v>Fail</c:v>
                </c:pt>
                <c:pt idx="1">
                  <c:v>Third class</c:v>
                </c:pt>
                <c:pt idx="2">
                  <c:v>Lower second</c:v>
                </c:pt>
                <c:pt idx="3">
                  <c:v>Upper second</c:v>
                </c:pt>
                <c:pt idx="4">
                  <c:v>First class</c:v>
                </c:pt>
              </c:strCache>
            </c:strRef>
          </c:cat>
          <c:val>
            <c:numRef>
              <c:f>Sheet1!$K$21:$K$25</c:f>
              <c:numCache>
                <c:formatCode>0.00%</c:formatCode>
                <c:ptCount val="5"/>
                <c:pt idx="0">
                  <c:v>1.1494252873563218E-2</c:v>
                </c:pt>
                <c:pt idx="1">
                  <c:v>5.7471264367816091E-3</c:v>
                </c:pt>
                <c:pt idx="2">
                  <c:v>8.6206896551724144E-2</c:v>
                </c:pt>
                <c:pt idx="3">
                  <c:v>0.18965517241379309</c:v>
                </c:pt>
                <c:pt idx="4">
                  <c:v>0.63793103448275867</c:v>
                </c:pt>
              </c:numCache>
            </c:numRef>
          </c:val>
          <c:extLst>
            <c:ext xmlns:c16="http://schemas.microsoft.com/office/drawing/2014/chart" uri="{C3380CC4-5D6E-409C-BE32-E72D297353CC}">
              <c16:uniqueId val="{00000000-3AC3-479A-9356-63D96F4F55C5}"/>
            </c:ext>
          </c:extLst>
        </c:ser>
        <c:dLbls>
          <c:showLegendKey val="0"/>
          <c:showVal val="0"/>
          <c:showCatName val="0"/>
          <c:showSerName val="0"/>
          <c:showPercent val="0"/>
          <c:showBubbleSize val="0"/>
        </c:dLbls>
        <c:gapWidth val="219"/>
        <c:overlap val="-27"/>
        <c:axId val="655840608"/>
        <c:axId val="655841168"/>
      </c:barChart>
      <c:catAx>
        <c:axId val="655840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5841168"/>
        <c:crosses val="autoZero"/>
        <c:auto val="1"/>
        <c:lblAlgn val="ctr"/>
        <c:lblOffset val="100"/>
        <c:noMultiLvlLbl val="0"/>
      </c:catAx>
      <c:valAx>
        <c:axId val="6558411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5840608"/>
        <c:crosses val="autoZero"/>
        <c:crossBetween val="between"/>
      </c:valAx>
      <c:spPr>
        <a:noFill/>
        <a:ln>
          <a:noFill/>
        </a:ln>
        <a:effectLst/>
      </c:spPr>
    </c:plotArea>
    <c:plotVisOnly val="1"/>
    <c:dispBlanksAs val="gap"/>
    <c:showDLblsOverMax val="0"/>
  </c:chart>
  <c:spPr>
    <a:solidFill>
      <a:schemeClr val="bg1"/>
    </a:solidFill>
    <a:ln w="38100" cap="flat" cmpd="sng" algn="ctr">
      <a:solidFill>
        <a:srgbClr val="FF0000"/>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2F9495-C47E-F74D-989E-66C515E250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22A2327-043B-0C4B-9D3B-03D0073D6B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6BA747-B8FF-874B-AED5-DE9F3E5B409A}" type="datetimeFigureOut">
              <a:rPr lang="en-US" smtClean="0"/>
              <a:t>11/22/2022</a:t>
            </a:fld>
            <a:endParaRPr lang="en-US"/>
          </a:p>
        </p:txBody>
      </p:sp>
      <p:sp>
        <p:nvSpPr>
          <p:cNvPr id="4" name="Footer Placeholder 3">
            <a:extLst>
              <a:ext uri="{FF2B5EF4-FFF2-40B4-BE49-F238E27FC236}">
                <a16:creationId xmlns:a16="http://schemas.microsoft.com/office/drawing/2014/main" id="{69BF2A69-9A3F-C84F-889B-609CAFD70C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98799EC-65F5-104B-A92F-F8D6845946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D71E54-08B8-294F-898B-644954DA2C47}" type="slidenum">
              <a:rPr lang="en-US" smtClean="0"/>
              <a:t>‹#›</a:t>
            </a:fld>
            <a:endParaRPr lang="en-US"/>
          </a:p>
        </p:txBody>
      </p:sp>
    </p:spTree>
    <p:extLst>
      <p:ext uri="{BB962C8B-B14F-4D97-AF65-F5344CB8AC3E}">
        <p14:creationId xmlns:p14="http://schemas.microsoft.com/office/powerpoint/2010/main" val="1389081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A6F6A5-7605-DF41-945B-909649E00EC8}" type="datetimeFigureOut">
              <a:rPr lang="en-US" smtClean="0"/>
              <a:t>11/22/2022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11D0F-7CCC-3448-8011-367F0D0A6ED2}" type="slidenum">
              <a:rPr lang="en-US" smtClean="0"/>
              <a:t>‹#›</a:t>
            </a:fld>
            <a:endParaRPr lang="en-US"/>
          </a:p>
        </p:txBody>
      </p:sp>
    </p:spTree>
    <p:extLst>
      <p:ext uri="{BB962C8B-B14F-4D97-AF65-F5344CB8AC3E}">
        <p14:creationId xmlns:p14="http://schemas.microsoft.com/office/powerpoint/2010/main" val="40804513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oracle.com/javase/tutorial/java/generics/inheritance.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en.wikipedia.org/wiki/Hash_function"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 up to the skies and see</a:t>
            </a:r>
          </a:p>
        </p:txBody>
      </p:sp>
      <p:sp>
        <p:nvSpPr>
          <p:cNvPr id="4" name="Slide Number Placeholder 3"/>
          <p:cNvSpPr>
            <a:spLocks noGrp="1"/>
          </p:cNvSpPr>
          <p:nvPr>
            <p:ph type="sldNum" sz="quarter" idx="10"/>
          </p:nvPr>
        </p:nvSpPr>
        <p:spPr/>
        <p:txBody>
          <a:bodyPr/>
          <a:lstStyle/>
          <a:p>
            <a:fld id="{8E111D0F-7CCC-3448-8011-367F0D0A6ED2}" type="slidenum">
              <a:rPr lang="en-US" smtClean="0"/>
              <a:t>1</a:t>
            </a:fld>
            <a:endParaRPr lang="en-US"/>
          </a:p>
        </p:txBody>
      </p:sp>
    </p:spTree>
    <p:extLst>
      <p:ext uri="{BB962C8B-B14F-4D97-AF65-F5344CB8AC3E}">
        <p14:creationId xmlns:p14="http://schemas.microsoft.com/office/powerpoint/2010/main" val="1173012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 more complicated / realistic scenario.</a:t>
            </a:r>
          </a:p>
        </p:txBody>
      </p:sp>
      <p:sp>
        <p:nvSpPr>
          <p:cNvPr id="4" name="Slide Number Placeholder 3"/>
          <p:cNvSpPr>
            <a:spLocks noGrp="1"/>
          </p:cNvSpPr>
          <p:nvPr>
            <p:ph type="sldNum" sz="quarter" idx="5"/>
          </p:nvPr>
        </p:nvSpPr>
        <p:spPr/>
        <p:txBody>
          <a:bodyPr/>
          <a:lstStyle/>
          <a:p>
            <a:fld id="{8E111D0F-7CCC-3448-8011-367F0D0A6ED2}" type="slidenum">
              <a:rPr lang="en-US" smtClean="0"/>
              <a:t>13</a:t>
            </a:fld>
            <a:endParaRPr lang="en-US"/>
          </a:p>
        </p:txBody>
      </p:sp>
    </p:spTree>
    <p:extLst>
      <p:ext uri="{BB962C8B-B14F-4D97-AF65-F5344CB8AC3E}">
        <p14:creationId xmlns:p14="http://schemas.microsoft.com/office/powerpoint/2010/main" val="3845920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the difference between the definitions of “Generic Class” vs “Parameterised Type”.</a:t>
            </a:r>
          </a:p>
          <a:p>
            <a:r>
              <a:rPr lang="en-GB" dirty="0"/>
              <a:t>The latter refers to the set of concrete objects that can be created from this class definition, as well as the fact that the parameter will be something concrete at compile time.</a:t>
            </a:r>
          </a:p>
          <a:p>
            <a:r>
              <a:rPr lang="en-GB" dirty="0"/>
              <a:t>Whereas at the point of the class definition, T is a type variable. Not a concrete type.</a:t>
            </a:r>
          </a:p>
          <a:p>
            <a:r>
              <a:rPr lang="en-GB" dirty="0"/>
              <a:t>A parameterised type is the ‘specialised’ counterpart to the ‘generic’ definition.</a:t>
            </a:r>
          </a:p>
          <a:p>
            <a:endParaRPr lang="en-GB" dirty="0"/>
          </a:p>
          <a:p>
            <a:r>
              <a:rPr lang="en-GB" dirty="0"/>
              <a:t>At Pair&lt;String&gt; invocation, the type variable T is concretely ‘captured’ as the type String.</a:t>
            </a:r>
          </a:p>
        </p:txBody>
      </p:sp>
      <p:sp>
        <p:nvSpPr>
          <p:cNvPr id="4" name="Slide Number Placeholder 3"/>
          <p:cNvSpPr>
            <a:spLocks noGrp="1"/>
          </p:cNvSpPr>
          <p:nvPr>
            <p:ph type="sldNum" sz="quarter" idx="5"/>
          </p:nvPr>
        </p:nvSpPr>
        <p:spPr/>
        <p:txBody>
          <a:bodyPr/>
          <a:lstStyle/>
          <a:p>
            <a:fld id="{8E111D0F-7CCC-3448-8011-367F0D0A6ED2}" type="slidenum">
              <a:rPr lang="en-US" smtClean="0"/>
              <a:t>14</a:t>
            </a:fld>
            <a:endParaRPr lang="en-US"/>
          </a:p>
        </p:txBody>
      </p:sp>
    </p:spTree>
    <p:extLst>
      <p:ext uri="{BB962C8B-B14F-4D97-AF65-F5344CB8AC3E}">
        <p14:creationId xmlns:p14="http://schemas.microsoft.com/office/powerpoint/2010/main" val="740949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15</a:t>
            </a:fld>
            <a:endParaRPr lang="en-US"/>
          </a:p>
        </p:txBody>
      </p:sp>
    </p:spTree>
    <p:extLst>
      <p:ext uri="{BB962C8B-B14F-4D97-AF65-F5344CB8AC3E}">
        <p14:creationId xmlns:p14="http://schemas.microsoft.com/office/powerpoint/2010/main" val="809642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16</a:t>
            </a:fld>
            <a:endParaRPr lang="en-US"/>
          </a:p>
        </p:txBody>
      </p:sp>
    </p:spTree>
    <p:extLst>
      <p:ext uri="{BB962C8B-B14F-4D97-AF65-F5344CB8AC3E}">
        <p14:creationId xmlns:p14="http://schemas.microsoft.com/office/powerpoint/2010/main" val="3768722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17</a:t>
            </a:fld>
            <a:endParaRPr lang="en-US"/>
          </a:p>
        </p:txBody>
      </p:sp>
    </p:spTree>
    <p:extLst>
      <p:ext uri="{BB962C8B-B14F-4D97-AF65-F5344CB8AC3E}">
        <p14:creationId xmlns:p14="http://schemas.microsoft.com/office/powerpoint/2010/main" val="1020631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18</a:t>
            </a:fld>
            <a:endParaRPr lang="en-US"/>
          </a:p>
        </p:txBody>
      </p:sp>
    </p:spTree>
    <p:extLst>
      <p:ext uri="{BB962C8B-B14F-4D97-AF65-F5344CB8AC3E}">
        <p14:creationId xmlns:p14="http://schemas.microsoft.com/office/powerpoint/2010/main" val="13705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Mentioning this here as we will be using the syntax further into the lecture.</a:t>
            </a:r>
          </a:p>
        </p:txBody>
      </p:sp>
      <p:sp>
        <p:nvSpPr>
          <p:cNvPr id="4" name="Slide Number Placeholder 3"/>
          <p:cNvSpPr>
            <a:spLocks noGrp="1"/>
          </p:cNvSpPr>
          <p:nvPr>
            <p:ph type="sldNum" sz="quarter" idx="5"/>
          </p:nvPr>
        </p:nvSpPr>
        <p:spPr/>
        <p:txBody>
          <a:bodyPr/>
          <a:lstStyle/>
          <a:p>
            <a:fld id="{8E111D0F-7CCC-3448-8011-367F0D0A6ED2}" type="slidenum">
              <a:rPr lang="en-US" smtClean="0"/>
              <a:t>19</a:t>
            </a:fld>
            <a:endParaRPr lang="en-US"/>
          </a:p>
        </p:txBody>
      </p:sp>
    </p:spTree>
    <p:extLst>
      <p:ext uri="{BB962C8B-B14F-4D97-AF65-F5344CB8AC3E}">
        <p14:creationId xmlns:p14="http://schemas.microsoft.com/office/powerpoint/2010/main" val="2514573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233" eaLnBrk="0" hangingPunct="0">
              <a:defRPr>
                <a:solidFill>
                  <a:schemeClr val="tx1"/>
                </a:solidFill>
                <a:latin typeface="Times New Roman" pitchFamily="18" charset="0"/>
                <a:cs typeface="Arial" charset="0"/>
              </a:defRPr>
            </a:lvl1pPr>
            <a:lvl2pPr marL="714495" indent="-274806" defTabSz="928233" eaLnBrk="0" hangingPunct="0">
              <a:defRPr>
                <a:solidFill>
                  <a:schemeClr val="tx1"/>
                </a:solidFill>
                <a:latin typeface="Times New Roman" pitchFamily="18" charset="0"/>
                <a:cs typeface="Arial" charset="0"/>
              </a:defRPr>
            </a:lvl2pPr>
            <a:lvl3pPr marL="1099223" indent="-219845" defTabSz="928233" eaLnBrk="0" hangingPunct="0">
              <a:defRPr>
                <a:solidFill>
                  <a:schemeClr val="tx1"/>
                </a:solidFill>
                <a:latin typeface="Times New Roman" pitchFamily="18" charset="0"/>
                <a:cs typeface="Arial" charset="0"/>
              </a:defRPr>
            </a:lvl3pPr>
            <a:lvl4pPr marL="1538912" indent="-219845" defTabSz="928233" eaLnBrk="0" hangingPunct="0">
              <a:defRPr>
                <a:solidFill>
                  <a:schemeClr val="tx1"/>
                </a:solidFill>
                <a:latin typeface="Times New Roman" pitchFamily="18" charset="0"/>
                <a:cs typeface="Arial" charset="0"/>
              </a:defRPr>
            </a:lvl4pPr>
            <a:lvl5pPr marL="1978602" indent="-219845" defTabSz="928233" eaLnBrk="0" hangingPunct="0">
              <a:defRPr>
                <a:solidFill>
                  <a:schemeClr val="tx1"/>
                </a:solidFill>
                <a:latin typeface="Times New Roman" pitchFamily="18" charset="0"/>
                <a:cs typeface="Arial" charset="0"/>
              </a:defRPr>
            </a:lvl5pPr>
            <a:lvl6pPr marL="2418291" indent="-219845" algn="ctr" defTabSz="928233" eaLnBrk="0" fontAlgn="base" hangingPunct="0">
              <a:spcBef>
                <a:spcPct val="0"/>
              </a:spcBef>
              <a:spcAft>
                <a:spcPct val="0"/>
              </a:spcAft>
              <a:defRPr>
                <a:solidFill>
                  <a:schemeClr val="tx1"/>
                </a:solidFill>
                <a:latin typeface="Times New Roman" pitchFamily="18" charset="0"/>
                <a:cs typeface="Arial" charset="0"/>
              </a:defRPr>
            </a:lvl6pPr>
            <a:lvl7pPr marL="2857980" indent="-219845" algn="ctr" defTabSz="928233" eaLnBrk="0" fontAlgn="base" hangingPunct="0">
              <a:spcBef>
                <a:spcPct val="0"/>
              </a:spcBef>
              <a:spcAft>
                <a:spcPct val="0"/>
              </a:spcAft>
              <a:defRPr>
                <a:solidFill>
                  <a:schemeClr val="tx1"/>
                </a:solidFill>
                <a:latin typeface="Times New Roman" pitchFamily="18" charset="0"/>
                <a:cs typeface="Arial" charset="0"/>
              </a:defRPr>
            </a:lvl7pPr>
            <a:lvl8pPr marL="3297669" indent="-219845" algn="ctr" defTabSz="928233" eaLnBrk="0" fontAlgn="base" hangingPunct="0">
              <a:spcBef>
                <a:spcPct val="0"/>
              </a:spcBef>
              <a:spcAft>
                <a:spcPct val="0"/>
              </a:spcAft>
              <a:defRPr>
                <a:solidFill>
                  <a:schemeClr val="tx1"/>
                </a:solidFill>
                <a:latin typeface="Times New Roman" pitchFamily="18" charset="0"/>
                <a:cs typeface="Arial" charset="0"/>
              </a:defRPr>
            </a:lvl8pPr>
            <a:lvl9pPr marL="3737359" indent="-219845" algn="ctr" defTabSz="928233"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fld id="{C0A08DFC-B7E3-4EDD-B8E0-EC548101CE5B}" type="slidenum">
              <a:rPr lang="en-GB">
                <a:latin typeface="Calibri" pitchFamily="34" charset="0"/>
              </a:rPr>
              <a:pPr eaLnBrk="1" hangingPunct="1"/>
              <a:t>20</a:t>
            </a:fld>
            <a:endParaRPr lang="en-GB" dirty="0">
              <a:latin typeface="Calibri" pitchFamily="3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058660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233" eaLnBrk="0" hangingPunct="0">
              <a:defRPr>
                <a:solidFill>
                  <a:schemeClr val="tx1"/>
                </a:solidFill>
                <a:latin typeface="Times New Roman" pitchFamily="18" charset="0"/>
                <a:cs typeface="Arial" charset="0"/>
              </a:defRPr>
            </a:lvl1pPr>
            <a:lvl2pPr marL="714495" indent="-274806" defTabSz="928233" eaLnBrk="0" hangingPunct="0">
              <a:defRPr>
                <a:solidFill>
                  <a:schemeClr val="tx1"/>
                </a:solidFill>
                <a:latin typeface="Times New Roman" pitchFamily="18" charset="0"/>
                <a:cs typeface="Arial" charset="0"/>
              </a:defRPr>
            </a:lvl2pPr>
            <a:lvl3pPr marL="1099223" indent="-219845" defTabSz="928233" eaLnBrk="0" hangingPunct="0">
              <a:defRPr>
                <a:solidFill>
                  <a:schemeClr val="tx1"/>
                </a:solidFill>
                <a:latin typeface="Times New Roman" pitchFamily="18" charset="0"/>
                <a:cs typeface="Arial" charset="0"/>
              </a:defRPr>
            </a:lvl3pPr>
            <a:lvl4pPr marL="1538912" indent="-219845" defTabSz="928233" eaLnBrk="0" hangingPunct="0">
              <a:defRPr>
                <a:solidFill>
                  <a:schemeClr val="tx1"/>
                </a:solidFill>
                <a:latin typeface="Times New Roman" pitchFamily="18" charset="0"/>
                <a:cs typeface="Arial" charset="0"/>
              </a:defRPr>
            </a:lvl4pPr>
            <a:lvl5pPr marL="1978602" indent="-219845" defTabSz="928233" eaLnBrk="0" hangingPunct="0">
              <a:defRPr>
                <a:solidFill>
                  <a:schemeClr val="tx1"/>
                </a:solidFill>
                <a:latin typeface="Times New Roman" pitchFamily="18" charset="0"/>
                <a:cs typeface="Arial" charset="0"/>
              </a:defRPr>
            </a:lvl5pPr>
            <a:lvl6pPr marL="2418291" indent="-219845" algn="ctr" defTabSz="928233" eaLnBrk="0" fontAlgn="base" hangingPunct="0">
              <a:spcBef>
                <a:spcPct val="0"/>
              </a:spcBef>
              <a:spcAft>
                <a:spcPct val="0"/>
              </a:spcAft>
              <a:defRPr>
                <a:solidFill>
                  <a:schemeClr val="tx1"/>
                </a:solidFill>
                <a:latin typeface="Times New Roman" pitchFamily="18" charset="0"/>
                <a:cs typeface="Arial" charset="0"/>
              </a:defRPr>
            </a:lvl6pPr>
            <a:lvl7pPr marL="2857980" indent="-219845" algn="ctr" defTabSz="928233" eaLnBrk="0" fontAlgn="base" hangingPunct="0">
              <a:spcBef>
                <a:spcPct val="0"/>
              </a:spcBef>
              <a:spcAft>
                <a:spcPct val="0"/>
              </a:spcAft>
              <a:defRPr>
                <a:solidFill>
                  <a:schemeClr val="tx1"/>
                </a:solidFill>
                <a:latin typeface="Times New Roman" pitchFamily="18" charset="0"/>
                <a:cs typeface="Arial" charset="0"/>
              </a:defRPr>
            </a:lvl7pPr>
            <a:lvl8pPr marL="3297669" indent="-219845" algn="ctr" defTabSz="928233" eaLnBrk="0" fontAlgn="base" hangingPunct="0">
              <a:spcBef>
                <a:spcPct val="0"/>
              </a:spcBef>
              <a:spcAft>
                <a:spcPct val="0"/>
              </a:spcAft>
              <a:defRPr>
                <a:solidFill>
                  <a:schemeClr val="tx1"/>
                </a:solidFill>
                <a:latin typeface="Times New Roman" pitchFamily="18" charset="0"/>
                <a:cs typeface="Arial" charset="0"/>
              </a:defRPr>
            </a:lvl8pPr>
            <a:lvl9pPr marL="3737359" indent="-219845" algn="ctr" defTabSz="928233"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fld id="{A65E8A3C-3E7D-4453-8EBA-871768661C6E}" type="slidenum">
              <a:rPr lang="en-GB">
                <a:latin typeface="Calibri" pitchFamily="34" charset="0"/>
              </a:rPr>
              <a:pPr eaLnBrk="1" hangingPunct="1"/>
              <a:t>21</a:t>
            </a:fld>
            <a:endParaRPr lang="en-GB" dirty="0">
              <a:latin typeface="Calibri" pitchFamily="34"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Question: Where would that ‘E’ have come from in </a:t>
            </a:r>
            <a:r>
              <a:rPr lang="en-US" dirty="0" err="1"/>
              <a:t>addAll</a:t>
            </a:r>
            <a:r>
              <a:rPr lang="en-US" dirty="0"/>
              <a:t>? Why don’t we need to define it before the return type?</a:t>
            </a:r>
          </a:p>
          <a:p>
            <a:pPr eaLnBrk="1" hangingPunct="1"/>
            <a:r>
              <a:rPr lang="en-US" dirty="0"/>
              <a:t>(because it belonged to the class parameterization – hinted by E = Element of collection).</a:t>
            </a:r>
          </a:p>
        </p:txBody>
      </p:sp>
    </p:spTree>
    <p:extLst>
      <p:ext uri="{BB962C8B-B14F-4D97-AF65-F5344CB8AC3E}">
        <p14:creationId xmlns:p14="http://schemas.microsoft.com/office/powerpoint/2010/main" val="1426765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 is a supertype of all other classes. But when you make it a type of a collection, i.e. Collection&lt;Object&gt;, this does not mean that it’s a supertype of any type that a collection would take! There’s an important difference here, which often causes confusion. A collection’s supertype is Object. See image here: </a:t>
            </a:r>
            <a:r>
              <a:rPr lang="en-GB" dirty="0">
                <a:hlinkClick r:id="rId3"/>
              </a:rPr>
              <a:t>https://docs.oracle.com/javase/tutorial/java/generics/inheritance.html</a:t>
            </a:r>
            <a:endParaRPr lang="en-GB" dirty="0"/>
          </a:p>
          <a:p>
            <a:endParaRPr lang="en-GB" dirty="0"/>
          </a:p>
          <a:p>
            <a:r>
              <a:rPr lang="en-GB" dirty="0"/>
              <a:t>Note that the first example (without types) used to be the norm many years ago. But the compiler couldn’t do any type safety checks, so then type parameterisation was introduced.</a:t>
            </a:r>
            <a:endParaRPr lang="en-US" dirty="0"/>
          </a:p>
        </p:txBody>
      </p:sp>
      <p:sp>
        <p:nvSpPr>
          <p:cNvPr id="4" name="Slide Number Placeholder 3"/>
          <p:cNvSpPr>
            <a:spLocks noGrp="1"/>
          </p:cNvSpPr>
          <p:nvPr>
            <p:ph type="sldNum" sz="quarter" idx="5"/>
          </p:nvPr>
        </p:nvSpPr>
        <p:spPr/>
        <p:txBody>
          <a:bodyPr/>
          <a:lstStyle/>
          <a:p>
            <a:pPr>
              <a:defRPr/>
            </a:pPr>
            <a:fld id="{FC276F81-32EA-439A-BAE9-90CB32476ADB}" type="slidenum">
              <a:rPr lang="en-GB" smtClean="0"/>
              <a:pPr>
                <a:defRPr/>
              </a:pPr>
              <a:t>22</a:t>
            </a:fld>
            <a:endParaRPr lang="en-GB" dirty="0"/>
          </a:p>
        </p:txBody>
      </p:sp>
    </p:spTree>
    <p:extLst>
      <p:ext uri="{BB962C8B-B14F-4D97-AF65-F5344CB8AC3E}">
        <p14:creationId xmlns:p14="http://schemas.microsoft.com/office/powerpoint/2010/main" val="2876881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should we care?” / “What will this unit enable us to do?”</a:t>
            </a:r>
          </a:p>
        </p:txBody>
      </p:sp>
      <p:sp>
        <p:nvSpPr>
          <p:cNvPr id="4" name="Slide Number Placeholder 3"/>
          <p:cNvSpPr>
            <a:spLocks noGrp="1"/>
          </p:cNvSpPr>
          <p:nvPr>
            <p:ph type="sldNum" sz="quarter" idx="5"/>
          </p:nvPr>
        </p:nvSpPr>
        <p:spPr/>
        <p:txBody>
          <a:bodyPr/>
          <a:lstStyle/>
          <a:p>
            <a:fld id="{8E111D0F-7CCC-3448-8011-367F0D0A6ED2}" type="slidenum">
              <a:rPr lang="en-US" smtClean="0"/>
              <a:t>2</a:t>
            </a:fld>
            <a:endParaRPr lang="en-US"/>
          </a:p>
        </p:txBody>
      </p:sp>
    </p:spTree>
    <p:extLst>
      <p:ext uri="{BB962C8B-B14F-4D97-AF65-F5344CB8AC3E}">
        <p14:creationId xmlns:p14="http://schemas.microsoft.com/office/powerpoint/2010/main" val="755799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runtime, the class does not retain the type information – this was only used to perform type safety checks during compilation.</a:t>
            </a:r>
          </a:p>
          <a:p>
            <a:r>
              <a:rPr lang="en-GB" dirty="0"/>
              <a:t>At runtime, it’s like you’re dealing with fully general Object classes, and the containing “Collection” class is the same.</a:t>
            </a:r>
          </a:p>
          <a:p>
            <a:r>
              <a:rPr lang="en-GB" dirty="0"/>
              <a:t>This is called Type Erasure, we’ll see this a bit more in a second.</a:t>
            </a:r>
          </a:p>
        </p:txBody>
      </p:sp>
      <p:sp>
        <p:nvSpPr>
          <p:cNvPr id="4" name="Slide Number Placeholder 3"/>
          <p:cNvSpPr>
            <a:spLocks noGrp="1"/>
          </p:cNvSpPr>
          <p:nvPr>
            <p:ph type="sldNum" sz="quarter" idx="5"/>
          </p:nvPr>
        </p:nvSpPr>
        <p:spPr/>
        <p:txBody>
          <a:bodyPr/>
          <a:lstStyle/>
          <a:p>
            <a:fld id="{8E111D0F-7CCC-3448-8011-367F0D0A6ED2}" type="slidenum">
              <a:rPr lang="en-US" smtClean="0"/>
              <a:t>23</a:t>
            </a:fld>
            <a:endParaRPr lang="en-US"/>
          </a:p>
        </p:txBody>
      </p:sp>
    </p:spTree>
    <p:extLst>
      <p:ext uri="{BB962C8B-B14F-4D97-AF65-F5344CB8AC3E}">
        <p14:creationId xmlns:p14="http://schemas.microsoft.com/office/powerpoint/2010/main" val="1306831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even though the generic method gives type Object to the collection elements, during runtime, they would be using the overridden method of the correct type, e.g. if we had an </a:t>
            </a:r>
            <a:r>
              <a:rPr lang="en-US" dirty="0" err="1"/>
              <a:t>ArrayList</a:t>
            </a:r>
            <a:r>
              <a:rPr lang="en-US" dirty="0"/>
              <a:t>&lt;Integer&gt;, the objects would be using the Integer </a:t>
            </a:r>
            <a:r>
              <a:rPr lang="en-US" dirty="0" err="1"/>
              <a:t>toString</a:t>
            </a:r>
            <a:r>
              <a:rPr lang="en-US" dirty="0"/>
              <a:t> method.</a:t>
            </a:r>
          </a:p>
          <a:p>
            <a:endParaRPr lang="en-US" dirty="0"/>
          </a:p>
          <a:p>
            <a:r>
              <a:rPr lang="en-US" dirty="0"/>
              <a:t>However, even better here would be to create a fully generic method (i.e.  &lt;E&gt; void </a:t>
            </a:r>
            <a:r>
              <a:rPr lang="en-US" dirty="0" err="1"/>
              <a:t>printCollection</a:t>
            </a:r>
            <a:r>
              <a:rPr lang="en-US" dirty="0"/>
              <a:t> ... )</a:t>
            </a:r>
          </a:p>
        </p:txBody>
      </p:sp>
      <p:sp>
        <p:nvSpPr>
          <p:cNvPr id="4" name="Slide Number Placeholder 3"/>
          <p:cNvSpPr>
            <a:spLocks noGrp="1"/>
          </p:cNvSpPr>
          <p:nvPr>
            <p:ph type="sldNum" sz="quarter" idx="5"/>
          </p:nvPr>
        </p:nvSpPr>
        <p:spPr/>
        <p:txBody>
          <a:bodyPr/>
          <a:lstStyle/>
          <a:p>
            <a:pPr>
              <a:defRPr/>
            </a:pPr>
            <a:fld id="{FC276F81-32EA-439A-BAE9-90CB32476ADB}" type="slidenum">
              <a:rPr lang="en-GB" smtClean="0"/>
              <a:pPr>
                <a:defRPr/>
              </a:pPr>
              <a:t>24</a:t>
            </a:fld>
            <a:endParaRPr lang="en-GB" dirty="0"/>
          </a:p>
        </p:txBody>
      </p:sp>
    </p:spTree>
    <p:extLst>
      <p:ext uri="{BB962C8B-B14F-4D97-AF65-F5344CB8AC3E}">
        <p14:creationId xmlns:p14="http://schemas.microsoft.com/office/powerpoint/2010/main" val="633317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C276F81-32EA-439A-BAE9-90CB32476ADB}" type="slidenum">
              <a:rPr lang="en-GB" smtClean="0"/>
              <a:pPr>
                <a:defRPr/>
              </a:pPr>
              <a:t>26</a:t>
            </a:fld>
            <a:endParaRPr lang="en-GB" dirty="0"/>
          </a:p>
        </p:txBody>
      </p:sp>
    </p:spTree>
    <p:extLst>
      <p:ext uri="{BB962C8B-B14F-4D97-AF65-F5344CB8AC3E}">
        <p14:creationId xmlns:p14="http://schemas.microsoft.com/office/powerpoint/2010/main" val="1646876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27</a:t>
            </a:fld>
            <a:endParaRPr lang="en-US"/>
          </a:p>
        </p:txBody>
      </p:sp>
    </p:spTree>
    <p:extLst>
      <p:ext uri="{BB962C8B-B14F-4D97-AF65-F5344CB8AC3E}">
        <p14:creationId xmlns:p14="http://schemas.microsoft.com/office/powerpoint/2010/main" val="40529016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28</a:t>
            </a:fld>
            <a:endParaRPr lang="en-US"/>
          </a:p>
        </p:txBody>
      </p:sp>
    </p:spTree>
    <p:extLst>
      <p:ext uri="{BB962C8B-B14F-4D97-AF65-F5344CB8AC3E}">
        <p14:creationId xmlns:p14="http://schemas.microsoft.com/office/powerpoint/2010/main" val="2683731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233" eaLnBrk="0" hangingPunct="0">
              <a:defRPr>
                <a:solidFill>
                  <a:schemeClr val="tx1"/>
                </a:solidFill>
                <a:latin typeface="Times New Roman" pitchFamily="18" charset="0"/>
                <a:cs typeface="Arial" charset="0"/>
              </a:defRPr>
            </a:lvl1pPr>
            <a:lvl2pPr marL="714495" indent="-274806" defTabSz="928233" eaLnBrk="0" hangingPunct="0">
              <a:defRPr>
                <a:solidFill>
                  <a:schemeClr val="tx1"/>
                </a:solidFill>
                <a:latin typeface="Times New Roman" pitchFamily="18" charset="0"/>
                <a:cs typeface="Arial" charset="0"/>
              </a:defRPr>
            </a:lvl2pPr>
            <a:lvl3pPr marL="1099223" indent="-219845" defTabSz="928233" eaLnBrk="0" hangingPunct="0">
              <a:defRPr>
                <a:solidFill>
                  <a:schemeClr val="tx1"/>
                </a:solidFill>
                <a:latin typeface="Times New Roman" pitchFamily="18" charset="0"/>
                <a:cs typeface="Arial" charset="0"/>
              </a:defRPr>
            </a:lvl3pPr>
            <a:lvl4pPr marL="1538912" indent="-219845" defTabSz="928233" eaLnBrk="0" hangingPunct="0">
              <a:defRPr>
                <a:solidFill>
                  <a:schemeClr val="tx1"/>
                </a:solidFill>
                <a:latin typeface="Times New Roman" pitchFamily="18" charset="0"/>
                <a:cs typeface="Arial" charset="0"/>
              </a:defRPr>
            </a:lvl4pPr>
            <a:lvl5pPr marL="1978602" indent="-219845" defTabSz="928233" eaLnBrk="0" hangingPunct="0">
              <a:defRPr>
                <a:solidFill>
                  <a:schemeClr val="tx1"/>
                </a:solidFill>
                <a:latin typeface="Times New Roman" pitchFamily="18" charset="0"/>
                <a:cs typeface="Arial" charset="0"/>
              </a:defRPr>
            </a:lvl5pPr>
            <a:lvl6pPr marL="2418291" indent="-219845" algn="ctr" defTabSz="928233" eaLnBrk="0" fontAlgn="base" hangingPunct="0">
              <a:spcBef>
                <a:spcPct val="0"/>
              </a:spcBef>
              <a:spcAft>
                <a:spcPct val="0"/>
              </a:spcAft>
              <a:defRPr>
                <a:solidFill>
                  <a:schemeClr val="tx1"/>
                </a:solidFill>
                <a:latin typeface="Times New Roman" pitchFamily="18" charset="0"/>
                <a:cs typeface="Arial" charset="0"/>
              </a:defRPr>
            </a:lvl6pPr>
            <a:lvl7pPr marL="2857980" indent="-219845" algn="ctr" defTabSz="928233" eaLnBrk="0" fontAlgn="base" hangingPunct="0">
              <a:spcBef>
                <a:spcPct val="0"/>
              </a:spcBef>
              <a:spcAft>
                <a:spcPct val="0"/>
              </a:spcAft>
              <a:defRPr>
                <a:solidFill>
                  <a:schemeClr val="tx1"/>
                </a:solidFill>
                <a:latin typeface="Times New Roman" pitchFamily="18" charset="0"/>
                <a:cs typeface="Arial" charset="0"/>
              </a:defRPr>
            </a:lvl7pPr>
            <a:lvl8pPr marL="3297669" indent="-219845" algn="ctr" defTabSz="928233" eaLnBrk="0" fontAlgn="base" hangingPunct="0">
              <a:spcBef>
                <a:spcPct val="0"/>
              </a:spcBef>
              <a:spcAft>
                <a:spcPct val="0"/>
              </a:spcAft>
              <a:defRPr>
                <a:solidFill>
                  <a:schemeClr val="tx1"/>
                </a:solidFill>
                <a:latin typeface="Times New Roman" pitchFamily="18" charset="0"/>
                <a:cs typeface="Arial" charset="0"/>
              </a:defRPr>
            </a:lvl8pPr>
            <a:lvl9pPr marL="3737359" indent="-219845" algn="ctr" defTabSz="928233"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fld id="{31B450B4-9176-4599-948B-6ED4B9CAC275}" type="slidenum">
              <a:rPr lang="en-GB">
                <a:latin typeface="Calibri" pitchFamily="34" charset="0"/>
              </a:rPr>
              <a:pPr eaLnBrk="1" hangingPunct="1"/>
              <a:t>30</a:t>
            </a:fld>
            <a:endParaRPr lang="en-GB" dirty="0">
              <a:latin typeface="Calibri"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endParaRPr lang="en-US" dirty="0"/>
          </a:p>
        </p:txBody>
      </p:sp>
    </p:spTree>
    <p:extLst>
      <p:ext uri="{BB962C8B-B14F-4D97-AF65-F5344CB8AC3E}">
        <p14:creationId xmlns:p14="http://schemas.microsoft.com/office/powerpoint/2010/main" val="262258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233" eaLnBrk="0" hangingPunct="0">
              <a:defRPr>
                <a:solidFill>
                  <a:schemeClr val="tx1"/>
                </a:solidFill>
                <a:latin typeface="Times New Roman" pitchFamily="18" charset="0"/>
                <a:cs typeface="Arial" charset="0"/>
              </a:defRPr>
            </a:lvl1pPr>
            <a:lvl2pPr marL="714495" indent="-274806" defTabSz="928233" eaLnBrk="0" hangingPunct="0">
              <a:defRPr>
                <a:solidFill>
                  <a:schemeClr val="tx1"/>
                </a:solidFill>
                <a:latin typeface="Times New Roman" pitchFamily="18" charset="0"/>
                <a:cs typeface="Arial" charset="0"/>
              </a:defRPr>
            </a:lvl2pPr>
            <a:lvl3pPr marL="1099223" indent="-219845" defTabSz="928233" eaLnBrk="0" hangingPunct="0">
              <a:defRPr>
                <a:solidFill>
                  <a:schemeClr val="tx1"/>
                </a:solidFill>
                <a:latin typeface="Times New Roman" pitchFamily="18" charset="0"/>
                <a:cs typeface="Arial" charset="0"/>
              </a:defRPr>
            </a:lvl3pPr>
            <a:lvl4pPr marL="1538912" indent="-219845" defTabSz="928233" eaLnBrk="0" hangingPunct="0">
              <a:defRPr>
                <a:solidFill>
                  <a:schemeClr val="tx1"/>
                </a:solidFill>
                <a:latin typeface="Times New Roman" pitchFamily="18" charset="0"/>
                <a:cs typeface="Arial" charset="0"/>
              </a:defRPr>
            </a:lvl4pPr>
            <a:lvl5pPr marL="1978602" indent="-219845" defTabSz="928233" eaLnBrk="0" hangingPunct="0">
              <a:defRPr>
                <a:solidFill>
                  <a:schemeClr val="tx1"/>
                </a:solidFill>
                <a:latin typeface="Times New Roman" pitchFamily="18" charset="0"/>
                <a:cs typeface="Arial" charset="0"/>
              </a:defRPr>
            </a:lvl5pPr>
            <a:lvl6pPr marL="2418291" indent="-219845" algn="ctr" defTabSz="928233" eaLnBrk="0" fontAlgn="base" hangingPunct="0">
              <a:spcBef>
                <a:spcPct val="0"/>
              </a:spcBef>
              <a:spcAft>
                <a:spcPct val="0"/>
              </a:spcAft>
              <a:defRPr>
                <a:solidFill>
                  <a:schemeClr val="tx1"/>
                </a:solidFill>
                <a:latin typeface="Times New Roman" pitchFamily="18" charset="0"/>
                <a:cs typeface="Arial" charset="0"/>
              </a:defRPr>
            </a:lvl6pPr>
            <a:lvl7pPr marL="2857980" indent="-219845" algn="ctr" defTabSz="928233" eaLnBrk="0" fontAlgn="base" hangingPunct="0">
              <a:spcBef>
                <a:spcPct val="0"/>
              </a:spcBef>
              <a:spcAft>
                <a:spcPct val="0"/>
              </a:spcAft>
              <a:defRPr>
                <a:solidFill>
                  <a:schemeClr val="tx1"/>
                </a:solidFill>
                <a:latin typeface="Times New Roman" pitchFamily="18" charset="0"/>
                <a:cs typeface="Arial" charset="0"/>
              </a:defRPr>
            </a:lvl7pPr>
            <a:lvl8pPr marL="3297669" indent="-219845" algn="ctr" defTabSz="928233" eaLnBrk="0" fontAlgn="base" hangingPunct="0">
              <a:spcBef>
                <a:spcPct val="0"/>
              </a:spcBef>
              <a:spcAft>
                <a:spcPct val="0"/>
              </a:spcAft>
              <a:defRPr>
                <a:solidFill>
                  <a:schemeClr val="tx1"/>
                </a:solidFill>
                <a:latin typeface="Times New Roman" pitchFamily="18" charset="0"/>
                <a:cs typeface="Arial" charset="0"/>
              </a:defRPr>
            </a:lvl8pPr>
            <a:lvl9pPr marL="3737359" indent="-219845" algn="ctr" defTabSz="928233"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fld id="{C6D813F2-5B3F-4001-995B-C999B2E1CF32}" type="slidenum">
              <a:rPr lang="en-GB">
                <a:latin typeface="Calibri" pitchFamily="34" charset="0"/>
              </a:rPr>
              <a:pPr eaLnBrk="1" hangingPunct="1"/>
              <a:t>31</a:t>
            </a:fld>
            <a:endParaRPr lang="en-GB" dirty="0">
              <a:latin typeface="Calibri"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12789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233" eaLnBrk="0" hangingPunct="0">
              <a:defRPr>
                <a:solidFill>
                  <a:schemeClr val="tx1"/>
                </a:solidFill>
                <a:latin typeface="Times New Roman" pitchFamily="18" charset="0"/>
                <a:cs typeface="Arial" charset="0"/>
              </a:defRPr>
            </a:lvl1pPr>
            <a:lvl2pPr marL="714495" indent="-274806" defTabSz="928233" eaLnBrk="0" hangingPunct="0">
              <a:defRPr>
                <a:solidFill>
                  <a:schemeClr val="tx1"/>
                </a:solidFill>
                <a:latin typeface="Times New Roman" pitchFamily="18" charset="0"/>
                <a:cs typeface="Arial" charset="0"/>
              </a:defRPr>
            </a:lvl2pPr>
            <a:lvl3pPr marL="1099223" indent="-219845" defTabSz="928233" eaLnBrk="0" hangingPunct="0">
              <a:defRPr>
                <a:solidFill>
                  <a:schemeClr val="tx1"/>
                </a:solidFill>
                <a:latin typeface="Times New Roman" pitchFamily="18" charset="0"/>
                <a:cs typeface="Arial" charset="0"/>
              </a:defRPr>
            </a:lvl3pPr>
            <a:lvl4pPr marL="1538912" indent="-219845" defTabSz="928233" eaLnBrk="0" hangingPunct="0">
              <a:defRPr>
                <a:solidFill>
                  <a:schemeClr val="tx1"/>
                </a:solidFill>
                <a:latin typeface="Times New Roman" pitchFamily="18" charset="0"/>
                <a:cs typeface="Arial" charset="0"/>
              </a:defRPr>
            </a:lvl4pPr>
            <a:lvl5pPr marL="1978602" indent="-219845" defTabSz="928233" eaLnBrk="0" hangingPunct="0">
              <a:defRPr>
                <a:solidFill>
                  <a:schemeClr val="tx1"/>
                </a:solidFill>
                <a:latin typeface="Times New Roman" pitchFamily="18" charset="0"/>
                <a:cs typeface="Arial" charset="0"/>
              </a:defRPr>
            </a:lvl5pPr>
            <a:lvl6pPr marL="2418291" indent="-219845" algn="ctr" defTabSz="928233" eaLnBrk="0" fontAlgn="base" hangingPunct="0">
              <a:spcBef>
                <a:spcPct val="0"/>
              </a:spcBef>
              <a:spcAft>
                <a:spcPct val="0"/>
              </a:spcAft>
              <a:defRPr>
                <a:solidFill>
                  <a:schemeClr val="tx1"/>
                </a:solidFill>
                <a:latin typeface="Times New Roman" pitchFamily="18" charset="0"/>
                <a:cs typeface="Arial" charset="0"/>
              </a:defRPr>
            </a:lvl6pPr>
            <a:lvl7pPr marL="2857980" indent="-219845" algn="ctr" defTabSz="928233" eaLnBrk="0" fontAlgn="base" hangingPunct="0">
              <a:spcBef>
                <a:spcPct val="0"/>
              </a:spcBef>
              <a:spcAft>
                <a:spcPct val="0"/>
              </a:spcAft>
              <a:defRPr>
                <a:solidFill>
                  <a:schemeClr val="tx1"/>
                </a:solidFill>
                <a:latin typeface="Times New Roman" pitchFamily="18" charset="0"/>
                <a:cs typeface="Arial" charset="0"/>
              </a:defRPr>
            </a:lvl7pPr>
            <a:lvl8pPr marL="3297669" indent="-219845" algn="ctr" defTabSz="928233" eaLnBrk="0" fontAlgn="base" hangingPunct="0">
              <a:spcBef>
                <a:spcPct val="0"/>
              </a:spcBef>
              <a:spcAft>
                <a:spcPct val="0"/>
              </a:spcAft>
              <a:defRPr>
                <a:solidFill>
                  <a:schemeClr val="tx1"/>
                </a:solidFill>
                <a:latin typeface="Times New Roman" pitchFamily="18" charset="0"/>
                <a:cs typeface="Arial" charset="0"/>
              </a:defRPr>
            </a:lvl8pPr>
            <a:lvl9pPr marL="3737359" indent="-219845" algn="ctr" defTabSz="928233"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fld id="{03FC5CFA-C009-438F-BA54-16F5E92AB51F}" type="slidenum">
              <a:rPr lang="en-GB">
                <a:latin typeface="Calibri" pitchFamily="34" charset="0"/>
              </a:rPr>
              <a:pPr eaLnBrk="1" hangingPunct="1"/>
              <a:t>35</a:t>
            </a:fld>
            <a:endParaRPr lang="en-GB" dirty="0">
              <a:latin typeface="Calibri"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Note the multiple inheritance in </a:t>
            </a:r>
            <a:r>
              <a:rPr lang="en-US" dirty="0" err="1"/>
              <a:t>BlockingDeque</a:t>
            </a:r>
            <a:r>
              <a:rPr lang="en-US" dirty="0"/>
              <a:t>, since these are interfaces.</a:t>
            </a:r>
          </a:p>
        </p:txBody>
      </p:sp>
    </p:spTree>
    <p:extLst>
      <p:ext uri="{BB962C8B-B14F-4D97-AF65-F5344CB8AC3E}">
        <p14:creationId xmlns:p14="http://schemas.microsoft.com/office/powerpoint/2010/main" val="3902911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233" eaLnBrk="0" hangingPunct="0">
              <a:defRPr>
                <a:solidFill>
                  <a:schemeClr val="tx1"/>
                </a:solidFill>
                <a:latin typeface="Times New Roman" pitchFamily="18" charset="0"/>
                <a:cs typeface="Arial" charset="0"/>
              </a:defRPr>
            </a:lvl1pPr>
            <a:lvl2pPr marL="714495" indent="-274806" defTabSz="928233" eaLnBrk="0" hangingPunct="0">
              <a:defRPr>
                <a:solidFill>
                  <a:schemeClr val="tx1"/>
                </a:solidFill>
                <a:latin typeface="Times New Roman" pitchFamily="18" charset="0"/>
                <a:cs typeface="Arial" charset="0"/>
              </a:defRPr>
            </a:lvl2pPr>
            <a:lvl3pPr marL="1099223" indent="-219845" defTabSz="928233" eaLnBrk="0" hangingPunct="0">
              <a:defRPr>
                <a:solidFill>
                  <a:schemeClr val="tx1"/>
                </a:solidFill>
                <a:latin typeface="Times New Roman" pitchFamily="18" charset="0"/>
                <a:cs typeface="Arial" charset="0"/>
              </a:defRPr>
            </a:lvl3pPr>
            <a:lvl4pPr marL="1538912" indent="-219845" defTabSz="928233" eaLnBrk="0" hangingPunct="0">
              <a:defRPr>
                <a:solidFill>
                  <a:schemeClr val="tx1"/>
                </a:solidFill>
                <a:latin typeface="Times New Roman" pitchFamily="18" charset="0"/>
                <a:cs typeface="Arial" charset="0"/>
              </a:defRPr>
            </a:lvl4pPr>
            <a:lvl5pPr marL="1978602" indent="-219845" defTabSz="928233" eaLnBrk="0" hangingPunct="0">
              <a:defRPr>
                <a:solidFill>
                  <a:schemeClr val="tx1"/>
                </a:solidFill>
                <a:latin typeface="Times New Roman" pitchFamily="18" charset="0"/>
                <a:cs typeface="Arial" charset="0"/>
              </a:defRPr>
            </a:lvl5pPr>
            <a:lvl6pPr marL="2418291" indent="-219845" algn="ctr" defTabSz="928233" eaLnBrk="0" fontAlgn="base" hangingPunct="0">
              <a:spcBef>
                <a:spcPct val="0"/>
              </a:spcBef>
              <a:spcAft>
                <a:spcPct val="0"/>
              </a:spcAft>
              <a:defRPr>
                <a:solidFill>
                  <a:schemeClr val="tx1"/>
                </a:solidFill>
                <a:latin typeface="Times New Roman" pitchFamily="18" charset="0"/>
                <a:cs typeface="Arial" charset="0"/>
              </a:defRPr>
            </a:lvl6pPr>
            <a:lvl7pPr marL="2857980" indent="-219845" algn="ctr" defTabSz="928233" eaLnBrk="0" fontAlgn="base" hangingPunct="0">
              <a:spcBef>
                <a:spcPct val="0"/>
              </a:spcBef>
              <a:spcAft>
                <a:spcPct val="0"/>
              </a:spcAft>
              <a:defRPr>
                <a:solidFill>
                  <a:schemeClr val="tx1"/>
                </a:solidFill>
                <a:latin typeface="Times New Roman" pitchFamily="18" charset="0"/>
                <a:cs typeface="Arial" charset="0"/>
              </a:defRPr>
            </a:lvl7pPr>
            <a:lvl8pPr marL="3297669" indent="-219845" algn="ctr" defTabSz="928233" eaLnBrk="0" fontAlgn="base" hangingPunct="0">
              <a:spcBef>
                <a:spcPct val="0"/>
              </a:spcBef>
              <a:spcAft>
                <a:spcPct val="0"/>
              </a:spcAft>
              <a:defRPr>
                <a:solidFill>
                  <a:schemeClr val="tx1"/>
                </a:solidFill>
                <a:latin typeface="Times New Roman" pitchFamily="18" charset="0"/>
                <a:cs typeface="Arial" charset="0"/>
              </a:defRPr>
            </a:lvl8pPr>
            <a:lvl9pPr marL="3737359" indent="-219845" algn="ctr" defTabSz="928233"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fld id="{30F2A838-A658-4383-9F95-6697EFF52B7C}" type="slidenum">
              <a:rPr lang="en-GB">
                <a:latin typeface="Calibri" pitchFamily="34" charset="0"/>
              </a:rPr>
              <a:pPr eaLnBrk="1" hangingPunct="1"/>
              <a:t>36</a:t>
            </a:fld>
            <a:endParaRPr lang="en-GB" dirty="0">
              <a:latin typeface="Calibri"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717902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FC276F81-32EA-439A-BAE9-90CB32476ADB}" type="slidenum">
              <a:rPr lang="en-GB" smtClean="0"/>
              <a:pPr>
                <a:defRPr/>
              </a:pPr>
              <a:t>39</a:t>
            </a:fld>
            <a:endParaRPr lang="en-GB" dirty="0"/>
          </a:p>
        </p:txBody>
      </p:sp>
    </p:spTree>
    <p:extLst>
      <p:ext uri="{BB962C8B-B14F-4D97-AF65-F5344CB8AC3E}">
        <p14:creationId xmlns:p14="http://schemas.microsoft.com/office/powerpoint/2010/main" val="3656194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Generics allow us to write code that can be parameterised, so that it can easily be adapted to reflect a variety of types.</a:t>
            </a:r>
          </a:p>
          <a:p>
            <a:endParaRPr lang="en-GB" dirty="0"/>
          </a:p>
          <a:p>
            <a:r>
              <a:rPr lang="en-GB" dirty="0"/>
              <a:t>One thing that this allows us to do is to define powerful classes representing collections of objects, that can be adapted to hold different types easily, in a way that protects against errors from unnecessary duplication, and leverages powerful type safety checks from the compiler.</a:t>
            </a:r>
          </a:p>
        </p:txBody>
      </p:sp>
      <p:sp>
        <p:nvSpPr>
          <p:cNvPr id="4" name="Slide Number Placeholder 3"/>
          <p:cNvSpPr>
            <a:spLocks noGrp="1"/>
          </p:cNvSpPr>
          <p:nvPr>
            <p:ph type="sldNum" sz="quarter" idx="5"/>
          </p:nvPr>
        </p:nvSpPr>
        <p:spPr/>
        <p:txBody>
          <a:bodyPr/>
          <a:lstStyle/>
          <a:p>
            <a:fld id="{8E111D0F-7CCC-3448-8011-367F0D0A6ED2}" type="slidenum">
              <a:rPr lang="en-US" smtClean="0"/>
              <a:t>3</a:t>
            </a:fld>
            <a:endParaRPr lang="en-US"/>
          </a:p>
        </p:txBody>
      </p:sp>
    </p:spTree>
    <p:extLst>
      <p:ext uri="{BB962C8B-B14F-4D97-AF65-F5344CB8AC3E}">
        <p14:creationId xmlns:p14="http://schemas.microsoft.com/office/powerpoint/2010/main" val="26480456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a:solidFill>
                  <a:schemeClr val="tx1"/>
                </a:solidFill>
                <a:effectLst/>
                <a:latin typeface="Calibri" pitchFamily="34" charset="0"/>
                <a:ea typeface="+mn-ea"/>
                <a:cs typeface="Arial" charset="0"/>
              </a:rPr>
              <a:t>Under the substitution principle. You should be able to use (substitute) a subclass instance where a superclass instance is required. But if I try the equals() method in this case, it’s not going to be equal, as equality is only on objects of the same class in Bullet Point 4 above.</a:t>
            </a:r>
            <a:endParaRPr lang="en-GB" dirty="0"/>
          </a:p>
        </p:txBody>
      </p:sp>
      <p:sp>
        <p:nvSpPr>
          <p:cNvPr id="4" name="Slide Number Placeholder 3"/>
          <p:cNvSpPr>
            <a:spLocks noGrp="1"/>
          </p:cNvSpPr>
          <p:nvPr>
            <p:ph type="sldNum" sz="quarter" idx="10"/>
          </p:nvPr>
        </p:nvSpPr>
        <p:spPr/>
        <p:txBody>
          <a:bodyPr/>
          <a:lstStyle/>
          <a:p>
            <a:pPr>
              <a:defRPr/>
            </a:pPr>
            <a:fld id="{FC276F81-32EA-439A-BAE9-90CB32476ADB}" type="slidenum">
              <a:rPr lang="en-GB" smtClean="0"/>
              <a:pPr>
                <a:defRPr/>
              </a:pPr>
              <a:t>41</a:t>
            </a:fld>
            <a:endParaRPr lang="en-GB" dirty="0"/>
          </a:p>
        </p:txBody>
      </p:sp>
    </p:spTree>
    <p:extLst>
      <p:ext uri="{BB962C8B-B14F-4D97-AF65-F5344CB8AC3E}">
        <p14:creationId xmlns:p14="http://schemas.microsoft.com/office/powerpoint/2010/main" val="1841996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233" eaLnBrk="0" hangingPunct="0">
              <a:defRPr>
                <a:solidFill>
                  <a:schemeClr val="tx1"/>
                </a:solidFill>
                <a:latin typeface="Times New Roman" pitchFamily="18" charset="0"/>
                <a:cs typeface="Arial" charset="0"/>
              </a:defRPr>
            </a:lvl1pPr>
            <a:lvl2pPr marL="714495" indent="-274806" defTabSz="928233" eaLnBrk="0" hangingPunct="0">
              <a:defRPr>
                <a:solidFill>
                  <a:schemeClr val="tx1"/>
                </a:solidFill>
                <a:latin typeface="Times New Roman" pitchFamily="18" charset="0"/>
                <a:cs typeface="Arial" charset="0"/>
              </a:defRPr>
            </a:lvl2pPr>
            <a:lvl3pPr marL="1099223" indent="-219845" defTabSz="928233" eaLnBrk="0" hangingPunct="0">
              <a:defRPr>
                <a:solidFill>
                  <a:schemeClr val="tx1"/>
                </a:solidFill>
                <a:latin typeface="Times New Roman" pitchFamily="18" charset="0"/>
                <a:cs typeface="Arial" charset="0"/>
              </a:defRPr>
            </a:lvl3pPr>
            <a:lvl4pPr marL="1538912" indent="-219845" defTabSz="928233" eaLnBrk="0" hangingPunct="0">
              <a:defRPr>
                <a:solidFill>
                  <a:schemeClr val="tx1"/>
                </a:solidFill>
                <a:latin typeface="Times New Roman" pitchFamily="18" charset="0"/>
                <a:cs typeface="Arial" charset="0"/>
              </a:defRPr>
            </a:lvl4pPr>
            <a:lvl5pPr marL="1978602" indent="-219845" defTabSz="928233" eaLnBrk="0" hangingPunct="0">
              <a:defRPr>
                <a:solidFill>
                  <a:schemeClr val="tx1"/>
                </a:solidFill>
                <a:latin typeface="Times New Roman" pitchFamily="18" charset="0"/>
                <a:cs typeface="Arial" charset="0"/>
              </a:defRPr>
            </a:lvl5pPr>
            <a:lvl6pPr marL="2418291" indent="-219845" algn="ctr" defTabSz="928233" eaLnBrk="0" fontAlgn="base" hangingPunct="0">
              <a:spcBef>
                <a:spcPct val="0"/>
              </a:spcBef>
              <a:spcAft>
                <a:spcPct val="0"/>
              </a:spcAft>
              <a:defRPr>
                <a:solidFill>
                  <a:schemeClr val="tx1"/>
                </a:solidFill>
                <a:latin typeface="Times New Roman" pitchFamily="18" charset="0"/>
                <a:cs typeface="Arial" charset="0"/>
              </a:defRPr>
            </a:lvl6pPr>
            <a:lvl7pPr marL="2857980" indent="-219845" algn="ctr" defTabSz="928233" eaLnBrk="0" fontAlgn="base" hangingPunct="0">
              <a:spcBef>
                <a:spcPct val="0"/>
              </a:spcBef>
              <a:spcAft>
                <a:spcPct val="0"/>
              </a:spcAft>
              <a:defRPr>
                <a:solidFill>
                  <a:schemeClr val="tx1"/>
                </a:solidFill>
                <a:latin typeface="Times New Roman" pitchFamily="18" charset="0"/>
                <a:cs typeface="Arial" charset="0"/>
              </a:defRPr>
            </a:lvl7pPr>
            <a:lvl8pPr marL="3297669" indent="-219845" algn="ctr" defTabSz="928233" eaLnBrk="0" fontAlgn="base" hangingPunct="0">
              <a:spcBef>
                <a:spcPct val="0"/>
              </a:spcBef>
              <a:spcAft>
                <a:spcPct val="0"/>
              </a:spcAft>
              <a:defRPr>
                <a:solidFill>
                  <a:schemeClr val="tx1"/>
                </a:solidFill>
                <a:latin typeface="Times New Roman" pitchFamily="18" charset="0"/>
                <a:cs typeface="Arial" charset="0"/>
              </a:defRPr>
            </a:lvl8pPr>
            <a:lvl9pPr marL="3737359" indent="-219845" algn="ctr" defTabSz="928233"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fld id="{490CF2C9-EE45-4E24-BE08-A9748AA9D6E6}" type="slidenum">
              <a:rPr lang="en-GB">
                <a:latin typeface="Calibri" pitchFamily="34" charset="0"/>
              </a:rPr>
              <a:pPr eaLnBrk="1" hangingPunct="1"/>
              <a:t>42</a:t>
            </a:fld>
            <a:endParaRPr lang="en-GB" dirty="0">
              <a:latin typeface="Calibri"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z="1200" b="0" i="0" kern="1200" dirty="0">
                <a:solidFill>
                  <a:schemeClr val="tx1"/>
                </a:solidFill>
                <a:effectLst/>
                <a:latin typeface="Calibri" pitchFamily="34" charset="0"/>
                <a:ea typeface="+mn-ea"/>
                <a:cs typeface="Arial" charset="0"/>
              </a:rPr>
              <a:t>A hash table uses a </a:t>
            </a:r>
            <a:r>
              <a:rPr lang="en-GB" sz="1200" b="0" i="0" u="none" strike="noStrike" kern="1200" dirty="0">
                <a:solidFill>
                  <a:schemeClr val="tx1"/>
                </a:solidFill>
                <a:effectLst/>
                <a:latin typeface="Calibri" pitchFamily="34" charset="0"/>
                <a:ea typeface="+mn-ea"/>
                <a:cs typeface="Arial" charset="0"/>
                <a:hlinkClick r:id="rId3" tooltip="Hash function"/>
              </a:rPr>
              <a:t>hash function</a:t>
            </a:r>
            <a:r>
              <a:rPr lang="en-GB" sz="1200" b="0" i="0" kern="1200" dirty="0">
                <a:solidFill>
                  <a:schemeClr val="tx1"/>
                </a:solidFill>
                <a:effectLst/>
                <a:latin typeface="Calibri" pitchFamily="34" charset="0"/>
                <a:ea typeface="+mn-ea"/>
                <a:cs typeface="Arial" charset="0"/>
              </a:rPr>
              <a:t> to compute an </a:t>
            </a:r>
            <a:r>
              <a:rPr lang="en-GB" sz="1200" b="0" i="1" kern="1200" dirty="0">
                <a:solidFill>
                  <a:schemeClr val="tx1"/>
                </a:solidFill>
                <a:effectLst/>
                <a:latin typeface="Calibri" pitchFamily="34" charset="0"/>
                <a:ea typeface="+mn-ea"/>
                <a:cs typeface="Arial" charset="0"/>
              </a:rPr>
              <a:t>index</a:t>
            </a:r>
            <a:r>
              <a:rPr lang="en-GB" sz="1200" b="0" i="0" kern="1200" dirty="0">
                <a:solidFill>
                  <a:schemeClr val="tx1"/>
                </a:solidFill>
                <a:effectLst/>
                <a:latin typeface="Calibri" pitchFamily="34" charset="0"/>
                <a:ea typeface="+mn-ea"/>
                <a:cs typeface="Arial" charset="0"/>
              </a:rPr>
              <a:t>, also called a </a:t>
            </a:r>
            <a:r>
              <a:rPr lang="en-GB" sz="1200" b="0" i="1" kern="1200" dirty="0">
                <a:solidFill>
                  <a:schemeClr val="tx1"/>
                </a:solidFill>
                <a:effectLst/>
                <a:latin typeface="Calibri" pitchFamily="34" charset="0"/>
                <a:ea typeface="+mn-ea"/>
                <a:cs typeface="Arial" charset="0"/>
              </a:rPr>
              <a:t>hash code</a:t>
            </a:r>
            <a:r>
              <a:rPr lang="en-GB" sz="1200" b="0" i="0" kern="1200" dirty="0">
                <a:solidFill>
                  <a:schemeClr val="tx1"/>
                </a:solidFill>
                <a:effectLst/>
                <a:latin typeface="Calibri" pitchFamily="34" charset="0"/>
                <a:ea typeface="+mn-ea"/>
                <a:cs typeface="Arial" charset="0"/>
              </a:rPr>
              <a:t>, into an array of </a:t>
            </a:r>
            <a:r>
              <a:rPr lang="en-GB" sz="1200" b="0" i="1" kern="1200" dirty="0">
                <a:solidFill>
                  <a:schemeClr val="tx1"/>
                </a:solidFill>
                <a:effectLst/>
                <a:latin typeface="Calibri" pitchFamily="34" charset="0"/>
                <a:ea typeface="+mn-ea"/>
                <a:cs typeface="Arial" charset="0"/>
              </a:rPr>
              <a:t>buckets</a:t>
            </a:r>
            <a:r>
              <a:rPr lang="en-GB" sz="1200" b="0" i="0" kern="1200" dirty="0">
                <a:solidFill>
                  <a:schemeClr val="tx1"/>
                </a:solidFill>
                <a:effectLst/>
                <a:latin typeface="Calibri" pitchFamily="34" charset="0"/>
                <a:ea typeface="+mn-ea"/>
                <a:cs typeface="Arial" charset="0"/>
              </a:rPr>
              <a:t> or </a:t>
            </a:r>
            <a:r>
              <a:rPr lang="en-GB" sz="1200" b="0" i="1" kern="1200" dirty="0">
                <a:solidFill>
                  <a:schemeClr val="tx1"/>
                </a:solidFill>
                <a:effectLst/>
                <a:latin typeface="Calibri" pitchFamily="34" charset="0"/>
                <a:ea typeface="+mn-ea"/>
                <a:cs typeface="Arial" charset="0"/>
              </a:rPr>
              <a:t>slots</a:t>
            </a:r>
            <a:r>
              <a:rPr lang="en-GB" sz="1200" b="0" i="0" kern="1200" dirty="0">
                <a:solidFill>
                  <a:schemeClr val="tx1"/>
                </a:solidFill>
                <a:effectLst/>
                <a:latin typeface="Calibri" pitchFamily="34" charset="0"/>
                <a:ea typeface="+mn-ea"/>
                <a:cs typeface="Arial" charset="0"/>
              </a:rPr>
              <a:t>, from which the desired value can be found. During lookup, the key is hashed and the resulting hash indicates where the corresponding value is stored.</a:t>
            </a:r>
          </a:p>
          <a:p>
            <a:pPr eaLnBrk="1" hangingPunct="1"/>
            <a:r>
              <a:rPr lang="en-GB" sz="1200" b="0" i="0" kern="1200" dirty="0">
                <a:solidFill>
                  <a:schemeClr val="tx1"/>
                </a:solidFill>
                <a:effectLst/>
                <a:latin typeface="Calibri" pitchFamily="34" charset="0"/>
                <a:ea typeface="+mn-ea"/>
                <a:cs typeface="Arial" charset="0"/>
              </a:rPr>
              <a:t>Hashing is used to index large amounts of data. We need an ID to access each data value; we want to have different IDs to avoid collisions, i.e. data values belonging to the same ID. So we need to have a good way of calculating these IDs, which is hashing. A good way of doing this in Java is the </a:t>
            </a:r>
            <a:r>
              <a:rPr lang="en-GB" sz="1200" b="0" i="0" kern="1200" dirty="0" err="1">
                <a:solidFill>
                  <a:schemeClr val="tx1"/>
                </a:solidFill>
                <a:effectLst/>
                <a:latin typeface="Calibri" pitchFamily="34" charset="0"/>
                <a:ea typeface="+mn-ea"/>
                <a:cs typeface="Arial" charset="0"/>
              </a:rPr>
              <a:t>Objects.hash</a:t>
            </a:r>
            <a:r>
              <a:rPr lang="en-GB" sz="1200" b="0" i="0" kern="1200" dirty="0">
                <a:solidFill>
                  <a:schemeClr val="tx1"/>
                </a:solidFill>
                <a:effectLst/>
                <a:latin typeface="Calibri" pitchFamily="34" charset="0"/>
                <a:ea typeface="+mn-ea"/>
                <a:cs typeface="Arial" charset="0"/>
              </a:rPr>
              <a:t>() method, presented in the next slide.</a:t>
            </a:r>
          </a:p>
          <a:p>
            <a:pPr eaLnBrk="1" hangingPunct="1"/>
            <a:endParaRPr lang="en-GB" sz="1200" b="0" i="0" kern="1200" dirty="0">
              <a:solidFill>
                <a:schemeClr val="tx1"/>
              </a:solidFill>
              <a:effectLst/>
              <a:latin typeface="Calibri" pitchFamily="34" charset="0"/>
              <a:ea typeface="+mn-ea"/>
              <a:cs typeface="Arial" charset="0"/>
            </a:endParaRPr>
          </a:p>
          <a:p>
            <a:pPr eaLnBrk="1" hangingPunct="1"/>
            <a:r>
              <a:rPr lang="en-GB" sz="1200" b="0" i="0" kern="1200" dirty="0">
                <a:solidFill>
                  <a:schemeClr val="tx1"/>
                </a:solidFill>
                <a:effectLst/>
                <a:latin typeface="Calibri" pitchFamily="34" charset="0"/>
                <a:ea typeface="+mn-ea"/>
                <a:cs typeface="Arial" charset="0"/>
              </a:rPr>
              <a:t>For more info on the topic, see: https://</a:t>
            </a:r>
            <a:r>
              <a:rPr lang="en-GB" sz="1200" b="0" i="0" kern="1200" dirty="0" err="1">
                <a:solidFill>
                  <a:schemeClr val="tx1"/>
                </a:solidFill>
                <a:effectLst/>
                <a:latin typeface="Calibri" pitchFamily="34" charset="0"/>
                <a:ea typeface="+mn-ea"/>
                <a:cs typeface="Arial" charset="0"/>
              </a:rPr>
              <a:t>www.youtube.com</a:t>
            </a:r>
            <a:r>
              <a:rPr lang="en-GB" sz="1200" b="0" i="0" kern="1200" dirty="0">
                <a:solidFill>
                  <a:schemeClr val="tx1"/>
                </a:solidFill>
                <a:effectLst/>
                <a:latin typeface="Calibri" pitchFamily="34" charset="0"/>
                <a:ea typeface="+mn-ea"/>
                <a:cs typeface="Arial" charset="0"/>
              </a:rPr>
              <a:t>/</a:t>
            </a:r>
            <a:r>
              <a:rPr lang="en-GB" sz="1200" b="0" i="0" kern="1200" dirty="0" err="1">
                <a:solidFill>
                  <a:schemeClr val="tx1"/>
                </a:solidFill>
                <a:effectLst/>
                <a:latin typeface="Calibri" pitchFamily="34" charset="0"/>
                <a:ea typeface="+mn-ea"/>
                <a:cs typeface="Arial" charset="0"/>
              </a:rPr>
              <a:t>watch?v</a:t>
            </a:r>
            <a:r>
              <a:rPr lang="en-GB" sz="1200" b="0" i="0" kern="1200" dirty="0">
                <a:solidFill>
                  <a:schemeClr val="tx1"/>
                </a:solidFill>
                <a:effectLst/>
                <a:latin typeface="Calibri" pitchFamily="34" charset="0"/>
                <a:ea typeface="+mn-ea"/>
                <a:cs typeface="Arial" charset="0"/>
              </a:rPr>
              <a:t>=KyUTuwz_b7Q&amp;ab_channel=</a:t>
            </a:r>
            <a:r>
              <a:rPr lang="en-GB" sz="1200" b="0" i="0" kern="1200" dirty="0" err="1">
                <a:solidFill>
                  <a:schemeClr val="tx1"/>
                </a:solidFill>
                <a:effectLst/>
                <a:latin typeface="Calibri" pitchFamily="34" charset="0"/>
                <a:ea typeface="+mn-ea"/>
                <a:cs typeface="Arial" charset="0"/>
              </a:rPr>
              <a:t>ComputerScience</a:t>
            </a:r>
            <a:endParaRPr lang="en-GB" sz="1200" b="0" i="0" kern="1200" dirty="0">
              <a:solidFill>
                <a:schemeClr val="tx1"/>
              </a:solidFill>
              <a:effectLst/>
              <a:latin typeface="Calibri" pitchFamily="34" charset="0"/>
              <a:ea typeface="+mn-ea"/>
              <a:cs typeface="Arial" charset="0"/>
            </a:endParaRPr>
          </a:p>
          <a:p>
            <a:pPr eaLnBrk="1" hangingPunct="1"/>
            <a:endParaRPr lang="en-US" dirty="0"/>
          </a:p>
        </p:txBody>
      </p:sp>
    </p:spTree>
    <p:extLst>
      <p:ext uri="{BB962C8B-B14F-4D97-AF65-F5344CB8AC3E}">
        <p14:creationId xmlns:p14="http://schemas.microsoft.com/office/powerpoint/2010/main" val="22054178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Objects.hash</a:t>
            </a:r>
            <a:r>
              <a:rPr lang="en-US" dirty="0"/>
              <a:t> generates a </a:t>
            </a:r>
            <a:r>
              <a:rPr lang="en-US" dirty="0" err="1"/>
              <a:t>hashcode</a:t>
            </a:r>
            <a:r>
              <a:rPr lang="en-US" dirty="0"/>
              <a:t> for a sequence of values</a:t>
            </a:r>
          </a:p>
          <a:p>
            <a:r>
              <a:rPr lang="en-US" dirty="0"/>
              <a:t>So this can be a simple way to create </a:t>
            </a:r>
            <a:r>
              <a:rPr lang="en-US" dirty="0" err="1"/>
              <a:t>hashcodes</a:t>
            </a:r>
            <a:r>
              <a:rPr lang="en-US" dirty="0"/>
              <a:t> for objects.</a:t>
            </a:r>
          </a:p>
          <a:p>
            <a:endParaRPr lang="en-US" dirty="0"/>
          </a:p>
          <a:p>
            <a:r>
              <a:rPr lang="en-US" dirty="0"/>
              <a:t>A very common violation is when we override the equals() method, but we leave the default Object </a:t>
            </a:r>
            <a:r>
              <a:rPr lang="en-US" dirty="0" err="1"/>
              <a:t>hashCode</a:t>
            </a:r>
            <a:r>
              <a:rPr lang="en-US" dirty="0"/>
              <a:t>() method. See Section 3.2 from: https://</a:t>
            </a:r>
            <a:r>
              <a:rPr lang="en-US" dirty="0" err="1"/>
              <a:t>www.baeldung.com</a:t>
            </a:r>
            <a:r>
              <a:rPr lang="en-US" dirty="0"/>
              <a:t>/java-equals-</a:t>
            </a:r>
            <a:r>
              <a:rPr lang="en-US" dirty="0" err="1"/>
              <a:t>hashcode</a:t>
            </a:r>
            <a:r>
              <a:rPr lang="en-US" dirty="0"/>
              <a:t>-contracts</a:t>
            </a:r>
          </a:p>
          <a:p>
            <a:endParaRPr lang="en-US" dirty="0"/>
          </a:p>
        </p:txBody>
      </p:sp>
      <p:sp>
        <p:nvSpPr>
          <p:cNvPr id="4" name="Slide Number Placeholder 3"/>
          <p:cNvSpPr>
            <a:spLocks noGrp="1"/>
          </p:cNvSpPr>
          <p:nvPr>
            <p:ph type="sldNum" sz="quarter" idx="5"/>
          </p:nvPr>
        </p:nvSpPr>
        <p:spPr/>
        <p:txBody>
          <a:bodyPr/>
          <a:lstStyle/>
          <a:p>
            <a:pPr>
              <a:defRPr/>
            </a:pPr>
            <a:fld id="{FC276F81-32EA-439A-BAE9-90CB32476ADB}" type="slidenum">
              <a:rPr lang="en-GB" smtClean="0"/>
              <a:pPr>
                <a:defRPr/>
              </a:pPr>
              <a:t>43</a:t>
            </a:fld>
            <a:endParaRPr lang="en-GB" dirty="0"/>
          </a:p>
        </p:txBody>
      </p:sp>
    </p:spTree>
    <p:extLst>
      <p:ext uri="{BB962C8B-B14F-4D97-AF65-F5344CB8AC3E}">
        <p14:creationId xmlns:p14="http://schemas.microsoft.com/office/powerpoint/2010/main" val="3772964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type of Integer is erased and thus y can take Strings, as well; List y doesn’t have a type, it’s raw type.</a:t>
            </a:r>
          </a:p>
          <a:p>
            <a:r>
              <a:rPr lang="en-US" dirty="0"/>
              <a:t>This is an example of Heap Pollution on parameterized types.</a:t>
            </a:r>
          </a:p>
        </p:txBody>
      </p:sp>
      <p:sp>
        <p:nvSpPr>
          <p:cNvPr id="4" name="Slide Number Placeholder 3"/>
          <p:cNvSpPr>
            <a:spLocks noGrp="1"/>
          </p:cNvSpPr>
          <p:nvPr>
            <p:ph type="sldNum" sz="quarter" idx="5"/>
          </p:nvPr>
        </p:nvSpPr>
        <p:spPr/>
        <p:txBody>
          <a:bodyPr/>
          <a:lstStyle/>
          <a:p>
            <a:pPr>
              <a:defRPr/>
            </a:pPr>
            <a:fld id="{FC276F81-32EA-439A-BAE9-90CB32476ADB}" type="slidenum">
              <a:rPr lang="en-GB" smtClean="0"/>
              <a:pPr>
                <a:defRPr/>
              </a:pPr>
              <a:t>44</a:t>
            </a:fld>
            <a:endParaRPr lang="en-GB" dirty="0"/>
          </a:p>
        </p:txBody>
      </p:sp>
    </p:spTree>
    <p:extLst>
      <p:ext uri="{BB962C8B-B14F-4D97-AF65-F5344CB8AC3E}">
        <p14:creationId xmlns:p14="http://schemas.microsoft.com/office/powerpoint/2010/main" val="1759275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see an example of this in the lab.</a:t>
            </a:r>
          </a:p>
        </p:txBody>
      </p:sp>
      <p:sp>
        <p:nvSpPr>
          <p:cNvPr id="4" name="Slide Number Placeholder 3"/>
          <p:cNvSpPr>
            <a:spLocks noGrp="1"/>
          </p:cNvSpPr>
          <p:nvPr>
            <p:ph type="sldNum" sz="quarter" idx="5"/>
          </p:nvPr>
        </p:nvSpPr>
        <p:spPr/>
        <p:txBody>
          <a:bodyPr/>
          <a:lstStyle/>
          <a:p>
            <a:fld id="{8E111D0F-7CCC-3448-8011-367F0D0A6ED2}" type="slidenum">
              <a:rPr lang="en-US" smtClean="0"/>
              <a:t>45</a:t>
            </a:fld>
            <a:endParaRPr lang="en-US"/>
          </a:p>
        </p:txBody>
      </p:sp>
    </p:spTree>
    <p:extLst>
      <p:ext uri="{BB962C8B-B14F-4D97-AF65-F5344CB8AC3E}">
        <p14:creationId xmlns:p14="http://schemas.microsoft.com/office/powerpoint/2010/main" val="30444011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SynchronizedList</a:t>
            </a:r>
            <a:r>
              <a:rPr lang="en-GB" dirty="0"/>
              <a:t> is a bit of a misnomer. It really means “</a:t>
            </a:r>
            <a:r>
              <a:rPr lang="en-GB" dirty="0" err="1"/>
              <a:t>synchronizable</a:t>
            </a:r>
            <a:r>
              <a:rPr lang="en-GB" dirty="0"/>
              <a:t>” / “</a:t>
            </a:r>
            <a:r>
              <a:rPr lang="en-GB" dirty="0" err="1"/>
              <a:t>threadsafe</a:t>
            </a:r>
            <a:r>
              <a:rPr lang="en-GB" dirty="0"/>
              <a:t>”. (compared to normal generic collections which are not).</a:t>
            </a:r>
          </a:p>
        </p:txBody>
      </p:sp>
      <p:sp>
        <p:nvSpPr>
          <p:cNvPr id="4" name="Slide Number Placeholder 3"/>
          <p:cNvSpPr>
            <a:spLocks noGrp="1"/>
          </p:cNvSpPr>
          <p:nvPr>
            <p:ph type="sldNum" sz="quarter" idx="5"/>
          </p:nvPr>
        </p:nvSpPr>
        <p:spPr/>
        <p:txBody>
          <a:bodyPr/>
          <a:lstStyle/>
          <a:p>
            <a:fld id="{8E111D0F-7CCC-3448-8011-367F0D0A6ED2}" type="slidenum">
              <a:rPr lang="en-US" smtClean="0"/>
              <a:t>46</a:t>
            </a:fld>
            <a:endParaRPr lang="en-US"/>
          </a:p>
        </p:txBody>
      </p:sp>
    </p:spTree>
    <p:extLst>
      <p:ext uri="{BB962C8B-B14F-4D97-AF65-F5344CB8AC3E}">
        <p14:creationId xmlns:p14="http://schemas.microsoft.com/office/powerpoint/2010/main" val="164375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233" eaLnBrk="0" hangingPunct="0">
              <a:defRPr>
                <a:solidFill>
                  <a:schemeClr val="tx1"/>
                </a:solidFill>
                <a:latin typeface="Times New Roman" pitchFamily="18" charset="0"/>
                <a:cs typeface="Arial" charset="0"/>
              </a:defRPr>
            </a:lvl1pPr>
            <a:lvl2pPr marL="714495" indent="-274806" defTabSz="928233" eaLnBrk="0" hangingPunct="0">
              <a:defRPr>
                <a:solidFill>
                  <a:schemeClr val="tx1"/>
                </a:solidFill>
                <a:latin typeface="Times New Roman" pitchFamily="18" charset="0"/>
                <a:cs typeface="Arial" charset="0"/>
              </a:defRPr>
            </a:lvl2pPr>
            <a:lvl3pPr marL="1099223" indent="-219845" defTabSz="928233" eaLnBrk="0" hangingPunct="0">
              <a:defRPr>
                <a:solidFill>
                  <a:schemeClr val="tx1"/>
                </a:solidFill>
                <a:latin typeface="Times New Roman" pitchFamily="18" charset="0"/>
                <a:cs typeface="Arial" charset="0"/>
              </a:defRPr>
            </a:lvl3pPr>
            <a:lvl4pPr marL="1538912" indent="-219845" defTabSz="928233" eaLnBrk="0" hangingPunct="0">
              <a:defRPr>
                <a:solidFill>
                  <a:schemeClr val="tx1"/>
                </a:solidFill>
                <a:latin typeface="Times New Roman" pitchFamily="18" charset="0"/>
                <a:cs typeface="Arial" charset="0"/>
              </a:defRPr>
            </a:lvl4pPr>
            <a:lvl5pPr marL="1978602" indent="-219845" defTabSz="928233" eaLnBrk="0" hangingPunct="0">
              <a:defRPr>
                <a:solidFill>
                  <a:schemeClr val="tx1"/>
                </a:solidFill>
                <a:latin typeface="Times New Roman" pitchFamily="18" charset="0"/>
                <a:cs typeface="Arial" charset="0"/>
              </a:defRPr>
            </a:lvl5pPr>
            <a:lvl6pPr marL="2418291" indent="-219845" algn="ctr" defTabSz="928233" eaLnBrk="0" fontAlgn="base" hangingPunct="0">
              <a:spcBef>
                <a:spcPct val="0"/>
              </a:spcBef>
              <a:spcAft>
                <a:spcPct val="0"/>
              </a:spcAft>
              <a:defRPr>
                <a:solidFill>
                  <a:schemeClr val="tx1"/>
                </a:solidFill>
                <a:latin typeface="Times New Roman" pitchFamily="18" charset="0"/>
                <a:cs typeface="Arial" charset="0"/>
              </a:defRPr>
            </a:lvl6pPr>
            <a:lvl7pPr marL="2857980" indent="-219845" algn="ctr" defTabSz="928233" eaLnBrk="0" fontAlgn="base" hangingPunct="0">
              <a:spcBef>
                <a:spcPct val="0"/>
              </a:spcBef>
              <a:spcAft>
                <a:spcPct val="0"/>
              </a:spcAft>
              <a:defRPr>
                <a:solidFill>
                  <a:schemeClr val="tx1"/>
                </a:solidFill>
                <a:latin typeface="Times New Roman" pitchFamily="18" charset="0"/>
                <a:cs typeface="Arial" charset="0"/>
              </a:defRPr>
            </a:lvl7pPr>
            <a:lvl8pPr marL="3297669" indent="-219845" algn="ctr" defTabSz="928233" eaLnBrk="0" fontAlgn="base" hangingPunct="0">
              <a:spcBef>
                <a:spcPct val="0"/>
              </a:spcBef>
              <a:spcAft>
                <a:spcPct val="0"/>
              </a:spcAft>
              <a:defRPr>
                <a:solidFill>
                  <a:schemeClr val="tx1"/>
                </a:solidFill>
                <a:latin typeface="Times New Roman" pitchFamily="18" charset="0"/>
                <a:cs typeface="Arial" charset="0"/>
              </a:defRPr>
            </a:lvl8pPr>
            <a:lvl9pPr marL="3737359" indent="-219845" algn="ctr" defTabSz="928233"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fld id="{4B89D1B3-7D94-47B2-8BE9-8E91ACD0F57B}" type="slidenum">
              <a:rPr lang="en-GB">
                <a:latin typeface="Calibri" pitchFamily="34" charset="0"/>
              </a:rPr>
              <a:pPr eaLnBrk="1" hangingPunct="1"/>
              <a:t>47</a:t>
            </a:fld>
            <a:endParaRPr lang="en-GB" dirty="0">
              <a:latin typeface="Calibri"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This is a very efficient thing to do from a memory allocations point of view.</a:t>
            </a:r>
          </a:p>
          <a:p>
            <a:pPr eaLnBrk="1" hangingPunct="1"/>
            <a:r>
              <a:rPr lang="en-US" dirty="0"/>
              <a:t>Numerical libraries in many languages typically rely on this approach.   (e.g. </a:t>
            </a:r>
            <a:r>
              <a:rPr lang="en-US" dirty="0" err="1"/>
              <a:t>numpy</a:t>
            </a:r>
            <a:r>
              <a:rPr lang="en-US" dirty="0"/>
              <a:t> on python)</a:t>
            </a:r>
          </a:p>
          <a:p>
            <a:pPr eaLnBrk="1" hangingPunct="1"/>
            <a:endParaRPr lang="en-US" dirty="0"/>
          </a:p>
          <a:p>
            <a:pPr eaLnBrk="1" hangingPunct="1"/>
            <a:r>
              <a:rPr lang="en-US" dirty="0"/>
              <a:t>Question, how would you make a “copy” list?</a:t>
            </a:r>
          </a:p>
          <a:p>
            <a:pPr eaLnBrk="1" hangingPunct="1"/>
            <a:r>
              <a:rPr lang="en-US" dirty="0"/>
              <a:t>new </a:t>
            </a:r>
            <a:r>
              <a:rPr lang="en-US" dirty="0" err="1"/>
              <a:t>ArrayList</a:t>
            </a:r>
            <a:r>
              <a:rPr lang="en-US" dirty="0"/>
              <a:t>&lt;&gt;( </a:t>
            </a:r>
            <a:r>
              <a:rPr lang="en-US" dirty="0" err="1"/>
              <a:t>sublist</a:t>
            </a:r>
            <a:r>
              <a:rPr lang="en-US" dirty="0"/>
              <a:t> … )</a:t>
            </a:r>
          </a:p>
        </p:txBody>
      </p:sp>
    </p:spTree>
    <p:extLst>
      <p:ext uri="{BB962C8B-B14F-4D97-AF65-F5344CB8AC3E}">
        <p14:creationId xmlns:p14="http://schemas.microsoft.com/office/powerpoint/2010/main" val="23459591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233" eaLnBrk="0" hangingPunct="0">
              <a:defRPr>
                <a:solidFill>
                  <a:schemeClr val="tx1"/>
                </a:solidFill>
                <a:latin typeface="Times New Roman" pitchFamily="18" charset="0"/>
                <a:cs typeface="Arial" charset="0"/>
              </a:defRPr>
            </a:lvl1pPr>
            <a:lvl2pPr marL="714495" indent="-274806" defTabSz="928233" eaLnBrk="0" hangingPunct="0">
              <a:defRPr>
                <a:solidFill>
                  <a:schemeClr val="tx1"/>
                </a:solidFill>
                <a:latin typeface="Times New Roman" pitchFamily="18" charset="0"/>
                <a:cs typeface="Arial" charset="0"/>
              </a:defRPr>
            </a:lvl2pPr>
            <a:lvl3pPr marL="1099223" indent="-219845" defTabSz="928233" eaLnBrk="0" hangingPunct="0">
              <a:defRPr>
                <a:solidFill>
                  <a:schemeClr val="tx1"/>
                </a:solidFill>
                <a:latin typeface="Times New Roman" pitchFamily="18" charset="0"/>
                <a:cs typeface="Arial" charset="0"/>
              </a:defRPr>
            </a:lvl3pPr>
            <a:lvl4pPr marL="1538912" indent="-219845" defTabSz="928233" eaLnBrk="0" hangingPunct="0">
              <a:defRPr>
                <a:solidFill>
                  <a:schemeClr val="tx1"/>
                </a:solidFill>
                <a:latin typeface="Times New Roman" pitchFamily="18" charset="0"/>
                <a:cs typeface="Arial" charset="0"/>
              </a:defRPr>
            </a:lvl4pPr>
            <a:lvl5pPr marL="1978602" indent="-219845" defTabSz="928233" eaLnBrk="0" hangingPunct="0">
              <a:defRPr>
                <a:solidFill>
                  <a:schemeClr val="tx1"/>
                </a:solidFill>
                <a:latin typeface="Times New Roman" pitchFamily="18" charset="0"/>
                <a:cs typeface="Arial" charset="0"/>
              </a:defRPr>
            </a:lvl5pPr>
            <a:lvl6pPr marL="2418291" indent="-219845" algn="ctr" defTabSz="928233" eaLnBrk="0" fontAlgn="base" hangingPunct="0">
              <a:spcBef>
                <a:spcPct val="0"/>
              </a:spcBef>
              <a:spcAft>
                <a:spcPct val="0"/>
              </a:spcAft>
              <a:defRPr>
                <a:solidFill>
                  <a:schemeClr val="tx1"/>
                </a:solidFill>
                <a:latin typeface="Times New Roman" pitchFamily="18" charset="0"/>
                <a:cs typeface="Arial" charset="0"/>
              </a:defRPr>
            </a:lvl6pPr>
            <a:lvl7pPr marL="2857980" indent="-219845" algn="ctr" defTabSz="928233" eaLnBrk="0" fontAlgn="base" hangingPunct="0">
              <a:spcBef>
                <a:spcPct val="0"/>
              </a:spcBef>
              <a:spcAft>
                <a:spcPct val="0"/>
              </a:spcAft>
              <a:defRPr>
                <a:solidFill>
                  <a:schemeClr val="tx1"/>
                </a:solidFill>
                <a:latin typeface="Times New Roman" pitchFamily="18" charset="0"/>
                <a:cs typeface="Arial" charset="0"/>
              </a:defRPr>
            </a:lvl7pPr>
            <a:lvl8pPr marL="3297669" indent="-219845" algn="ctr" defTabSz="928233" eaLnBrk="0" fontAlgn="base" hangingPunct="0">
              <a:spcBef>
                <a:spcPct val="0"/>
              </a:spcBef>
              <a:spcAft>
                <a:spcPct val="0"/>
              </a:spcAft>
              <a:defRPr>
                <a:solidFill>
                  <a:schemeClr val="tx1"/>
                </a:solidFill>
                <a:latin typeface="Times New Roman" pitchFamily="18" charset="0"/>
                <a:cs typeface="Arial" charset="0"/>
              </a:defRPr>
            </a:lvl8pPr>
            <a:lvl9pPr marL="3737359" indent="-219845" algn="ctr" defTabSz="928233" eaLnBrk="0" fontAlgn="base" hangingPunct="0">
              <a:spcBef>
                <a:spcPct val="0"/>
              </a:spcBef>
              <a:spcAft>
                <a:spcPct val="0"/>
              </a:spcAft>
              <a:defRPr>
                <a:solidFill>
                  <a:schemeClr val="tx1"/>
                </a:solidFill>
                <a:latin typeface="Times New Roman" pitchFamily="18" charset="0"/>
                <a:cs typeface="Arial" charset="0"/>
              </a:defRPr>
            </a:lvl9pPr>
          </a:lstStyle>
          <a:p>
            <a:pPr eaLnBrk="1" hangingPunct="1"/>
            <a:fld id="{B99C4AE0-E37D-4301-80AB-8B67FF74B268}" type="slidenum">
              <a:rPr lang="en-GB">
                <a:latin typeface="Calibri" pitchFamily="34" charset="0"/>
              </a:rPr>
              <a:pPr eaLnBrk="1" hangingPunct="1"/>
              <a:t>50</a:t>
            </a:fld>
            <a:endParaRPr lang="en-GB" dirty="0">
              <a:latin typeface="Calibri"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We will see an example at the lab.</a:t>
            </a:r>
          </a:p>
          <a:p>
            <a:pPr eaLnBrk="1" hangingPunct="1"/>
            <a:endParaRPr lang="en-US" dirty="0"/>
          </a:p>
          <a:p>
            <a:pPr eaLnBrk="1" hangingPunct="1"/>
            <a:r>
              <a:rPr lang="en-US" dirty="0"/>
              <a:t>Notably</a:t>
            </a:r>
            <a:r>
              <a:rPr lang="en-US"/>
              <a:t>, public static void main has a varargs variant.</a:t>
            </a:r>
            <a:endParaRPr lang="en-US" dirty="0"/>
          </a:p>
        </p:txBody>
      </p:sp>
    </p:spTree>
    <p:extLst>
      <p:ext uri="{BB962C8B-B14F-4D97-AF65-F5344CB8AC3E}">
        <p14:creationId xmlns:p14="http://schemas.microsoft.com/office/powerpoint/2010/main" val="14272833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51</a:t>
            </a:fld>
            <a:endParaRPr lang="en-US"/>
          </a:p>
        </p:txBody>
      </p:sp>
    </p:spTree>
    <p:extLst>
      <p:ext uri="{BB962C8B-B14F-4D97-AF65-F5344CB8AC3E}">
        <p14:creationId xmlns:p14="http://schemas.microsoft.com/office/powerpoint/2010/main" val="26409202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Confirm lab circumstances (online via Horizon + chat room in </a:t>
            </a:r>
            <a:r>
              <a:rPr lang="en-GB" baseline="0" dirty="0" err="1"/>
              <a:t>moodle</a:t>
            </a:r>
            <a:r>
              <a:rPr lang="en-GB" baseline="0" dirty="0"/>
              <a:t>)</a:t>
            </a:r>
          </a:p>
        </p:txBody>
      </p:sp>
      <p:sp>
        <p:nvSpPr>
          <p:cNvPr id="4" name="Slide Number Placeholder 3"/>
          <p:cNvSpPr>
            <a:spLocks noGrp="1"/>
          </p:cNvSpPr>
          <p:nvPr>
            <p:ph type="sldNum" sz="quarter" idx="10"/>
          </p:nvPr>
        </p:nvSpPr>
        <p:spPr/>
        <p:txBody>
          <a:bodyPr/>
          <a:lstStyle/>
          <a:p>
            <a:fld id="{8E111D0F-7CCC-3448-8011-367F0D0A6ED2}" type="slidenum">
              <a:rPr lang="en-US" smtClean="0"/>
              <a:t>52</a:t>
            </a:fld>
            <a:endParaRPr lang="en-US"/>
          </a:p>
        </p:txBody>
      </p:sp>
    </p:spTree>
    <p:extLst>
      <p:ext uri="{BB962C8B-B14F-4D97-AF65-F5344CB8AC3E}">
        <p14:creationId xmlns:p14="http://schemas.microsoft.com/office/powerpoint/2010/main" val="1732119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4</a:t>
            </a:fld>
            <a:endParaRPr lang="en-US"/>
          </a:p>
        </p:txBody>
      </p:sp>
    </p:spTree>
    <p:extLst>
      <p:ext uri="{BB962C8B-B14F-4D97-AF65-F5344CB8AC3E}">
        <p14:creationId xmlns:p14="http://schemas.microsoft.com/office/powerpoint/2010/main" val="60754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Also, there will be an FAQ on the assignment</a:t>
            </a:r>
          </a:p>
          <a:p>
            <a:endParaRPr lang="en-GB" dirty="0"/>
          </a:p>
          <a:p>
            <a:r>
              <a:rPr lang="en-GB" dirty="0"/>
              <a:t>Overall class did very well. Average mark was 74%  (if not counting people who were not able to do the test).</a:t>
            </a:r>
          </a:p>
        </p:txBody>
      </p:sp>
      <p:sp>
        <p:nvSpPr>
          <p:cNvPr id="4" name="Slide Number Placeholder 3"/>
          <p:cNvSpPr>
            <a:spLocks noGrp="1"/>
          </p:cNvSpPr>
          <p:nvPr>
            <p:ph type="sldNum" sz="quarter" idx="5"/>
          </p:nvPr>
        </p:nvSpPr>
        <p:spPr/>
        <p:txBody>
          <a:bodyPr/>
          <a:lstStyle/>
          <a:p>
            <a:fld id="{8E111D0F-7CCC-3448-8011-367F0D0A6ED2}" type="slidenum">
              <a:rPr lang="en-US" smtClean="0"/>
              <a:t>7</a:t>
            </a:fld>
            <a:endParaRPr lang="en-US"/>
          </a:p>
        </p:txBody>
      </p:sp>
    </p:spTree>
    <p:extLst>
      <p:ext uri="{BB962C8B-B14F-4D97-AF65-F5344CB8AC3E}">
        <p14:creationId xmlns:p14="http://schemas.microsoft.com/office/powerpoint/2010/main" val="120445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9</a:t>
            </a:fld>
            <a:endParaRPr lang="en-US"/>
          </a:p>
        </p:txBody>
      </p:sp>
    </p:spTree>
    <p:extLst>
      <p:ext uri="{BB962C8B-B14F-4D97-AF65-F5344CB8AC3E}">
        <p14:creationId xmlns:p14="http://schemas.microsoft.com/office/powerpoint/2010/main" val="2996871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10</a:t>
            </a:fld>
            <a:endParaRPr lang="en-US"/>
          </a:p>
        </p:txBody>
      </p:sp>
    </p:spTree>
    <p:extLst>
      <p:ext uri="{BB962C8B-B14F-4D97-AF65-F5344CB8AC3E}">
        <p14:creationId xmlns:p14="http://schemas.microsoft.com/office/powerpoint/2010/main" val="3757218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11</a:t>
            </a:fld>
            <a:endParaRPr lang="en-US"/>
          </a:p>
        </p:txBody>
      </p:sp>
    </p:spTree>
    <p:extLst>
      <p:ext uri="{BB962C8B-B14F-4D97-AF65-F5344CB8AC3E}">
        <p14:creationId xmlns:p14="http://schemas.microsoft.com/office/powerpoint/2010/main" val="1258923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Heap pollution generally referred to in the context of assigning raw types to generic types … but the concept applies more broadly.</a:t>
            </a:r>
          </a:p>
          <a:p>
            <a:endParaRPr lang="en-GB" dirty="0"/>
          </a:p>
          <a:p>
            <a:r>
              <a:rPr lang="en-GB" dirty="0"/>
              <a:t>In this example the cast happens in the next line … but in a more complex codebase it could occur much, much later from the source of the problem.</a:t>
            </a:r>
          </a:p>
        </p:txBody>
      </p:sp>
      <p:sp>
        <p:nvSpPr>
          <p:cNvPr id="4" name="Slide Number Placeholder 3"/>
          <p:cNvSpPr>
            <a:spLocks noGrp="1"/>
          </p:cNvSpPr>
          <p:nvPr>
            <p:ph type="sldNum" sz="quarter" idx="5"/>
          </p:nvPr>
        </p:nvSpPr>
        <p:spPr/>
        <p:txBody>
          <a:bodyPr/>
          <a:lstStyle/>
          <a:p>
            <a:fld id="{8E111D0F-7CCC-3448-8011-367F0D0A6ED2}" type="slidenum">
              <a:rPr lang="en-US" smtClean="0"/>
              <a:t>12</a:t>
            </a:fld>
            <a:endParaRPr lang="en-US"/>
          </a:p>
        </p:txBody>
      </p:sp>
    </p:spTree>
    <p:extLst>
      <p:ext uri="{BB962C8B-B14F-4D97-AF65-F5344CB8AC3E}">
        <p14:creationId xmlns:p14="http://schemas.microsoft.com/office/powerpoint/2010/main" val="3299927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hyperlink" Target="https://www.essex.ac.uk/" TargetMode="Externa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hyperlink" Target="https://www.essex.ac.uk/" TargetMode="Externa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hyperlink" Target="https://www.essex.ac.uk/" TargetMode="Externa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hyperlink" Target="https://www.essex.ac.uk/"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icture Background - Black Logo">
    <p:bg>
      <p:bgPr>
        <a:solidFill>
          <a:schemeClr val="bg1"/>
        </a:solidFill>
        <a:effectLst/>
      </p:bgPr>
    </p:bg>
    <p:spTree>
      <p:nvGrpSpPr>
        <p:cNvPr id="1" name=""/>
        <p:cNvGrpSpPr/>
        <p:nvPr/>
      </p:nvGrpSpPr>
      <p:grpSpPr>
        <a:xfrm>
          <a:off x="0" y="0"/>
          <a:ext cx="0" cy="0"/>
          <a:chOff x="0" y="0"/>
          <a:chExt cx="0" cy="0"/>
        </a:xfrm>
      </p:grpSpPr>
      <p:pic>
        <p:nvPicPr>
          <p:cNvPr id="9" name="UoE_Logo_Black" descr="Logo - University of Essex">
            <a:extLst>
              <a:ext uri="{FF2B5EF4-FFF2-40B4-BE49-F238E27FC236}">
                <a16:creationId xmlns:a16="http://schemas.microsoft.com/office/drawing/2014/main" id="{91F64F71-DD94-BE43-A1BF-90989C0C691C}"/>
              </a:ext>
            </a:extLst>
          </p:cNvPr>
          <p:cNvPicPr>
            <a:picLocks noChangeAspect="1"/>
          </p:cNvPicPr>
          <p:nvPr userDrawn="1"/>
        </p:nvPicPr>
        <p:blipFill>
          <a:blip r:embed="rId2"/>
          <a:stretch>
            <a:fillRect/>
          </a:stretch>
        </p:blipFill>
        <p:spPr>
          <a:xfrm>
            <a:off x="0" y="0"/>
            <a:ext cx="2006641" cy="890588"/>
          </a:xfrm>
          <a:prstGeom prst="rect">
            <a:avLst/>
          </a:prstGeom>
        </p:spPr>
      </p:pic>
      <p:sp>
        <p:nvSpPr>
          <p:cNvPr id="8" name="Coloured_Boarder">
            <a:extLst>
              <a:ext uri="{FF2B5EF4-FFF2-40B4-BE49-F238E27FC236}">
                <a16:creationId xmlns:a16="http://schemas.microsoft.com/office/drawing/2014/main" id="{C6F89C8B-0CBB-8642-991D-39E97AB68587}"/>
              </a:ext>
              <a:ext uri="{C183D7F6-B498-43B3-948B-1728B52AA6E4}">
                <adec:decorative xmlns:adec="http://schemas.microsoft.com/office/drawing/2017/decorative" val="1"/>
              </a:ext>
            </a:extLst>
          </p:cNvPr>
          <p:cNvSpPr/>
          <p:nvPr userDrawn="1"/>
        </p:nvSpPr>
        <p:spPr>
          <a:xfrm>
            <a:off x="-3175" y="1244333"/>
            <a:ext cx="7965391" cy="4824000"/>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_BG">
            <a:extLst>
              <a:ext uri="{FF2B5EF4-FFF2-40B4-BE49-F238E27FC236}">
                <a16:creationId xmlns:a16="http://schemas.microsoft.com/office/drawing/2014/main" id="{5D4998F0-DC3A-364F-ACFE-A254B6B42731}"/>
              </a:ext>
              <a:ext uri="{C183D7F6-B498-43B3-948B-1728B52AA6E4}">
                <adec:decorative xmlns:adec="http://schemas.microsoft.com/office/drawing/2017/decorative" val="1"/>
              </a:ext>
            </a:extLst>
          </p:cNvPr>
          <p:cNvSpPr/>
          <p:nvPr userDrawn="1"/>
        </p:nvSpPr>
        <p:spPr>
          <a:xfrm>
            <a:off x="-4104" y="1319533"/>
            <a:ext cx="7894320" cy="4673600"/>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a:extLst>
              <a:ext uri="{FF2B5EF4-FFF2-40B4-BE49-F238E27FC236}">
                <a16:creationId xmlns:a16="http://schemas.microsoft.com/office/drawing/2014/main" id="{E3CE5658-B912-D047-8F77-FBECD2D6E386}"/>
              </a:ext>
            </a:extLst>
          </p:cNvPr>
          <p:cNvSpPr>
            <a:spLocks noGrp="1"/>
          </p:cNvSpPr>
          <p:nvPr>
            <p:ph type="title" hasCustomPrompt="1"/>
          </p:nvPr>
        </p:nvSpPr>
        <p:spPr>
          <a:xfrm>
            <a:off x="509775" y="2310940"/>
            <a:ext cx="7262626" cy="919162"/>
          </a:xfrm>
        </p:spPr>
        <p:txBody>
          <a:bodyPr anchor="b" anchorCtr="0">
            <a:noAutofit/>
          </a:bodyPr>
          <a:lstStyle>
            <a:lvl1pPr algn="l">
              <a:defRPr sz="4800">
                <a:solidFill>
                  <a:schemeClr val="bg1"/>
                </a:solidFill>
                <a:latin typeface="+mj-lt"/>
              </a:defRPr>
            </a:lvl1pPr>
          </a:lstStyle>
          <a:p>
            <a:r>
              <a:rPr lang="en-GB" dirty="0"/>
              <a:t>Your title here</a:t>
            </a:r>
            <a:endParaRPr lang="en-US" dirty="0"/>
          </a:p>
        </p:txBody>
      </p:sp>
      <p:sp>
        <p:nvSpPr>
          <p:cNvPr id="3" name="Subtitle">
            <a:extLst>
              <a:ext uri="{FF2B5EF4-FFF2-40B4-BE49-F238E27FC236}">
                <a16:creationId xmlns:a16="http://schemas.microsoft.com/office/drawing/2014/main" id="{88E2A088-8E6F-9E4E-909F-F8752CF4E76E}"/>
              </a:ext>
            </a:extLst>
          </p:cNvPr>
          <p:cNvSpPr>
            <a:spLocks noGrp="1"/>
          </p:cNvSpPr>
          <p:nvPr>
            <p:ph type="subTitle" idx="1" hasCustomPrompt="1"/>
          </p:nvPr>
        </p:nvSpPr>
        <p:spPr>
          <a:xfrm>
            <a:off x="509775" y="3433303"/>
            <a:ext cx="7262626" cy="827579"/>
          </a:xfrm>
        </p:spPr>
        <p:txBody>
          <a:bodyPr>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cxnSp>
        <p:nvCxnSpPr>
          <p:cNvPr id="7" name="Divider_Line">
            <a:extLst>
              <a:ext uri="{FF2B5EF4-FFF2-40B4-BE49-F238E27FC236}">
                <a16:creationId xmlns:a16="http://schemas.microsoft.com/office/drawing/2014/main" id="{822F4922-0983-EE45-B259-9B610490541E}"/>
              </a:ext>
              <a:ext uri="{C183D7F6-B498-43B3-948B-1728B52AA6E4}">
                <adec:decorative xmlns:adec="http://schemas.microsoft.com/office/drawing/2017/decorative" val="1"/>
              </a:ext>
            </a:extLst>
          </p:cNvPr>
          <p:cNvCxnSpPr/>
          <p:nvPr userDrawn="1"/>
        </p:nvCxnSpPr>
        <p:spPr>
          <a:xfrm>
            <a:off x="509775" y="4442460"/>
            <a:ext cx="18143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Details">
            <a:extLst>
              <a:ext uri="{FF2B5EF4-FFF2-40B4-BE49-F238E27FC236}">
                <a16:creationId xmlns:a16="http://schemas.microsoft.com/office/drawing/2014/main" id="{68E25D0D-76B2-1041-9741-CCF63B277D18}"/>
              </a:ext>
            </a:extLst>
          </p:cNvPr>
          <p:cNvSpPr>
            <a:spLocks noGrp="1"/>
          </p:cNvSpPr>
          <p:nvPr>
            <p:ph type="body" sz="quarter" idx="13" hasCustomPrompt="1"/>
          </p:nvPr>
        </p:nvSpPr>
        <p:spPr>
          <a:xfrm>
            <a:off x="509775" y="4573787"/>
            <a:ext cx="3339247" cy="1158651"/>
          </a:xfrm>
          <a:ln w="76200">
            <a:noFill/>
            <a:miter lim="800000"/>
          </a:ln>
        </p:spPr>
        <p:txBody>
          <a:bodyPr wrap="none" lIns="0" tIns="0" rIns="0" bIns="0">
            <a:spAutoFit/>
          </a:bodyPr>
          <a:lstStyle>
            <a:lvl1pPr marL="9525" indent="0">
              <a:buNone/>
              <a:tabLst/>
              <a:defRPr sz="2000">
                <a:solidFill>
                  <a:schemeClr val="bg1"/>
                </a:solidFill>
              </a:defRPr>
            </a:lvl1pPr>
            <a:lvl2pPr marL="9525" indent="0">
              <a:buFontTx/>
              <a:buNone/>
              <a:tabLst/>
              <a:defRPr sz="2000">
                <a:solidFill>
                  <a:schemeClr val="bg1"/>
                </a:solidFill>
              </a:defRPr>
            </a:lvl2pPr>
            <a:lvl3pPr marL="9525" indent="0">
              <a:buFontTx/>
              <a:buNone/>
              <a:tabLst/>
              <a:defRPr sz="2000">
                <a:solidFill>
                  <a:schemeClr val="bg1"/>
                </a:solidFill>
              </a:defRPr>
            </a:lvl3pPr>
            <a:lvl4pPr marL="9525" indent="0">
              <a:buFontTx/>
              <a:buNone/>
              <a:tabLst/>
              <a:defRPr>
                <a:solidFill>
                  <a:schemeClr val="bg1"/>
                </a:solidFill>
              </a:defRPr>
            </a:lvl4pPr>
            <a:lvl5pPr marL="9525" indent="0">
              <a:buFontTx/>
              <a:buNone/>
              <a:tabLst/>
              <a:defRPr>
                <a:solidFill>
                  <a:schemeClr val="bg1"/>
                </a:solidFill>
              </a:defRPr>
            </a:lvl5pPr>
          </a:lstStyle>
          <a:p>
            <a:pPr lvl="0"/>
            <a:r>
              <a:rPr lang="en-GB" dirty="0"/>
              <a:t>Your name here</a:t>
            </a:r>
          </a:p>
          <a:p>
            <a:pPr lvl="1"/>
            <a:r>
              <a:rPr lang="en-GB" dirty="0"/>
              <a:t>Department / Faculty name</a:t>
            </a:r>
          </a:p>
          <a:p>
            <a:pPr lvl="2"/>
            <a:r>
              <a:rPr lang="en-GB" dirty="0"/>
              <a:t>Wednesday 20 January 2021</a:t>
            </a:r>
          </a:p>
        </p:txBody>
      </p:sp>
    </p:spTree>
    <p:extLst>
      <p:ext uri="{BB962C8B-B14F-4D97-AF65-F5344CB8AC3E}">
        <p14:creationId xmlns:p14="http://schemas.microsoft.com/office/powerpoint/2010/main" val="345288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7" name="Slide_description">
            <a:extLst>
              <a:ext uri="{FF2B5EF4-FFF2-40B4-BE49-F238E27FC236}">
                <a16:creationId xmlns:a16="http://schemas.microsoft.com/office/drawing/2014/main" id="{441A23D1-7922-3E47-881A-2CF442EAC1C7}"/>
              </a:ext>
            </a:extLst>
          </p:cNvPr>
          <p:cNvSpPr>
            <a:spLocks noGrp="1"/>
          </p:cNvSpPr>
          <p:nvPr>
            <p:ph type="title" hasCustomPrompt="1"/>
          </p:nvPr>
        </p:nvSpPr>
        <p:spPr/>
        <p:txBody>
          <a:bodyPr/>
          <a:lstStyle/>
          <a:p>
            <a:r>
              <a:rPr lang="en-GB" dirty="0"/>
              <a:t>PowerPoint slide description here</a:t>
            </a:r>
            <a:endParaRPr lang="en-US" dirty="0"/>
          </a:p>
        </p:txBody>
      </p:sp>
      <p:grpSp>
        <p:nvGrpSpPr>
          <p:cNvPr id="8" name="Open_Box_Graphic">
            <a:extLst>
              <a:ext uri="{FF2B5EF4-FFF2-40B4-BE49-F238E27FC236}">
                <a16:creationId xmlns:a16="http://schemas.microsoft.com/office/drawing/2014/main" id="{B0C6E108-B94A-3140-B5FA-245926CA7457}"/>
              </a:ext>
            </a:extLst>
          </p:cNvPr>
          <p:cNvGrpSpPr/>
          <p:nvPr userDrawn="1"/>
        </p:nvGrpSpPr>
        <p:grpSpPr>
          <a:xfrm>
            <a:off x="959726" y="1148165"/>
            <a:ext cx="2991791" cy="2739162"/>
            <a:chOff x="959726" y="1148165"/>
            <a:chExt cx="2991791" cy="2739162"/>
          </a:xfrm>
        </p:grpSpPr>
        <p:sp>
          <p:nvSpPr>
            <p:cNvPr id="9" name="Rectangle 8">
              <a:extLst>
                <a:ext uri="{FF2B5EF4-FFF2-40B4-BE49-F238E27FC236}">
                  <a16:creationId xmlns:a16="http://schemas.microsoft.com/office/drawing/2014/main" id="{692E59B2-17C1-BC4C-A1CA-DF5B7C037529}"/>
                </a:ext>
                <a:ext uri="{C183D7F6-B498-43B3-948B-1728B52AA6E4}">
                  <adec:decorative xmlns:adec="http://schemas.microsoft.com/office/drawing/2017/decorative" val="1"/>
                </a:ext>
              </a:extLst>
            </p:cNvPr>
            <p:cNvSpPr/>
            <p:nvPr userDrawn="1"/>
          </p:nvSpPr>
          <p:spPr>
            <a:xfrm>
              <a:off x="959726" y="1148165"/>
              <a:ext cx="2739162" cy="2739162"/>
            </a:xfrm>
            <a:prstGeom prst="rect">
              <a:avLst/>
            </a:prstGeom>
            <a:noFill/>
            <a:ln w="114300">
              <a:gradFill>
                <a:gsLst>
                  <a:gs pos="0">
                    <a:srgbClr val="622567"/>
                  </a:gs>
                  <a:gs pos="100000">
                    <a:schemeClr val="accent1"/>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079D91-C0B3-BE45-BB7B-DB7531339F1E}"/>
                </a:ext>
              </a:extLst>
            </p:cNvPr>
            <p:cNvSpPr/>
            <p:nvPr userDrawn="1"/>
          </p:nvSpPr>
          <p:spPr>
            <a:xfrm>
              <a:off x="3451863" y="1576137"/>
              <a:ext cx="499654" cy="1875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itle">
            <a:extLst>
              <a:ext uri="{FF2B5EF4-FFF2-40B4-BE49-F238E27FC236}">
                <a16:creationId xmlns:a16="http://schemas.microsoft.com/office/drawing/2014/main" id="{2D199CC7-4CA3-6146-A4B3-D47667521553}"/>
              </a:ext>
            </a:extLst>
          </p:cNvPr>
          <p:cNvSpPr>
            <a:spLocks noGrp="1"/>
          </p:cNvSpPr>
          <p:nvPr>
            <p:ph type="body" sz="quarter" idx="26" hasCustomPrompt="1"/>
          </p:nvPr>
        </p:nvSpPr>
        <p:spPr>
          <a:xfrm>
            <a:off x="1444623" y="1576136"/>
            <a:ext cx="10493375" cy="1116263"/>
          </a:xfrm>
        </p:spPr>
        <p:txBody>
          <a:bodyPr>
            <a:noAutofit/>
          </a:bodyPr>
          <a:lstStyle>
            <a:lvl1pPr marL="6350" indent="0">
              <a:buNone/>
              <a:defRPr sz="4800">
                <a:latin typeface="+mj-lt"/>
              </a:defRPr>
            </a:lvl1pPr>
          </a:lstStyle>
          <a:p>
            <a:pPr lvl="0"/>
            <a:r>
              <a:rPr lang="en-GB" dirty="0"/>
              <a:t>Your section title here</a:t>
            </a:r>
            <a:endParaRPr lang="en-US" dirty="0"/>
          </a:p>
        </p:txBody>
      </p:sp>
      <p:sp>
        <p:nvSpPr>
          <p:cNvPr id="18" name="Subtitle">
            <a:extLst>
              <a:ext uri="{FF2B5EF4-FFF2-40B4-BE49-F238E27FC236}">
                <a16:creationId xmlns:a16="http://schemas.microsoft.com/office/drawing/2014/main" id="{551F7C85-DD37-2F46-9EB2-603098624A06}"/>
              </a:ext>
            </a:extLst>
          </p:cNvPr>
          <p:cNvSpPr>
            <a:spLocks noGrp="1"/>
          </p:cNvSpPr>
          <p:nvPr>
            <p:ph type="body" sz="quarter" idx="27" hasCustomPrompt="1"/>
          </p:nvPr>
        </p:nvSpPr>
        <p:spPr>
          <a:xfrm>
            <a:off x="1444623" y="2692400"/>
            <a:ext cx="10493375" cy="759460"/>
          </a:xfrm>
        </p:spPr>
        <p:txBody>
          <a:bodyPr>
            <a:noAutofit/>
          </a:bodyPr>
          <a:lstStyle>
            <a:lvl1pPr marL="6350" indent="0">
              <a:buNone/>
              <a:defRPr sz="3200">
                <a:latin typeface="+mj-lt"/>
              </a:defRPr>
            </a:lvl1pPr>
          </a:lstStyle>
          <a:p>
            <a:r>
              <a:rPr lang="en-GB" dirty="0"/>
              <a:t>Your subtitle here</a:t>
            </a:r>
            <a:endParaRPr lang="en-US" dirty="0"/>
          </a:p>
        </p:txBody>
      </p:sp>
      <p:sp>
        <p:nvSpPr>
          <p:cNvPr id="20" name="Body_Copy">
            <a:extLst>
              <a:ext uri="{FF2B5EF4-FFF2-40B4-BE49-F238E27FC236}">
                <a16:creationId xmlns:a16="http://schemas.microsoft.com/office/drawing/2014/main" id="{8F73E6E9-8051-FB4F-9701-4C01FD0BB8F3}"/>
              </a:ext>
            </a:extLst>
          </p:cNvPr>
          <p:cNvSpPr>
            <a:spLocks noGrp="1"/>
          </p:cNvSpPr>
          <p:nvPr>
            <p:ph type="body" sz="quarter" idx="28" hasCustomPrompt="1"/>
          </p:nvPr>
        </p:nvSpPr>
        <p:spPr>
          <a:xfrm>
            <a:off x="1444623" y="4035425"/>
            <a:ext cx="9502775" cy="2438400"/>
          </a:xfrm>
        </p:spPr>
        <p:txBody>
          <a:bodyPr>
            <a:noAutofit/>
          </a:bodyPr>
          <a:lstStyle>
            <a:lvl1pPr marL="6350" indent="0">
              <a:buFontTx/>
              <a:buNone/>
              <a:defRPr/>
            </a:lvl1pPr>
          </a:lstStyle>
          <a:p>
            <a:pPr lvl="0"/>
            <a:r>
              <a:rPr lang="en-GB" dirty="0"/>
              <a:t>Insert body copy here</a:t>
            </a:r>
          </a:p>
        </p:txBody>
      </p:sp>
      <p:sp>
        <p:nvSpPr>
          <p:cNvPr id="2" name="Slide Number">
            <a:extLst>
              <a:ext uri="{FF2B5EF4-FFF2-40B4-BE49-F238E27FC236}">
                <a16:creationId xmlns:a16="http://schemas.microsoft.com/office/drawing/2014/main" id="{451D2EEC-DE3F-F940-BB87-772E9AAE871E}"/>
              </a:ext>
            </a:extLst>
          </p:cNvPr>
          <p:cNvSpPr>
            <a:spLocks noGrp="1"/>
          </p:cNvSpPr>
          <p:nvPr>
            <p:ph type="sldNum" sz="quarter" idx="25"/>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067491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and Text Slide, and Continuation Slide">
    <p:spTree>
      <p:nvGrpSpPr>
        <p:cNvPr id="1" name=""/>
        <p:cNvGrpSpPr/>
        <p:nvPr/>
      </p:nvGrpSpPr>
      <p:grpSpPr>
        <a:xfrm>
          <a:off x="0" y="0"/>
          <a:ext cx="0" cy="0"/>
          <a:chOff x="0" y="0"/>
          <a:chExt cx="0" cy="0"/>
        </a:xfrm>
      </p:grpSpPr>
      <p:sp>
        <p:nvSpPr>
          <p:cNvPr id="11" name="Slide_Description">
            <a:extLst>
              <a:ext uri="{FF2B5EF4-FFF2-40B4-BE49-F238E27FC236}">
                <a16:creationId xmlns:a16="http://schemas.microsoft.com/office/drawing/2014/main" id="{0A1C2167-F599-3045-AC95-110935BD06EC}"/>
              </a:ext>
            </a:extLst>
          </p:cNvPr>
          <p:cNvSpPr>
            <a:spLocks noGrp="1"/>
          </p:cNvSpPr>
          <p:nvPr>
            <p:ph type="title" hasCustomPrompt="1"/>
          </p:nvPr>
        </p:nvSpPr>
        <p:spPr/>
        <p:txBody>
          <a:bodyPr/>
          <a:lstStyle/>
          <a:p>
            <a:r>
              <a:rPr lang="en-GB" dirty="0"/>
              <a:t>PowerPoint slide description here</a:t>
            </a:r>
            <a:endParaRPr lang="en-US" dirty="0"/>
          </a:p>
        </p:txBody>
      </p:sp>
      <p:sp>
        <p:nvSpPr>
          <p:cNvPr id="14" name="Title">
            <a:extLst>
              <a:ext uri="{FF2B5EF4-FFF2-40B4-BE49-F238E27FC236}">
                <a16:creationId xmlns:a16="http://schemas.microsoft.com/office/drawing/2014/main" id="{117DF9CF-C5D0-9C4B-BFDF-14FC8D365A24}"/>
              </a:ext>
            </a:extLst>
          </p:cNvPr>
          <p:cNvSpPr>
            <a:spLocks noGrp="1"/>
          </p:cNvSpPr>
          <p:nvPr>
            <p:ph type="body" sz="quarter" idx="19" hasCustomPrompt="1"/>
          </p:nvPr>
        </p:nvSpPr>
        <p:spPr>
          <a:xfrm>
            <a:off x="1444623" y="1309688"/>
            <a:ext cx="10493375" cy="736600"/>
          </a:xfrm>
        </p:spPr>
        <p:txBody>
          <a:bodyPr>
            <a:noAutofit/>
          </a:bodyPr>
          <a:lstStyle>
            <a:lvl1pPr marL="6350" indent="0">
              <a:buNone/>
              <a:defRPr sz="3200">
                <a:latin typeface="+mj-lt"/>
              </a:defRPr>
            </a:lvl1pPr>
          </a:lstStyle>
          <a:p>
            <a:pPr lvl="0"/>
            <a:r>
              <a:rPr lang="en-GB" dirty="0"/>
              <a:t>Your title here</a:t>
            </a:r>
            <a:endParaRPr lang="en-US" dirty="0"/>
          </a:p>
        </p:txBody>
      </p:sp>
      <p:sp>
        <p:nvSpPr>
          <p:cNvPr id="16" name="Subtitle">
            <a:extLst>
              <a:ext uri="{FF2B5EF4-FFF2-40B4-BE49-F238E27FC236}">
                <a16:creationId xmlns:a16="http://schemas.microsoft.com/office/drawing/2014/main" id="{3B70F5A4-E5B0-5D4A-9DE6-737A2C6415DE}"/>
              </a:ext>
            </a:extLst>
          </p:cNvPr>
          <p:cNvSpPr>
            <a:spLocks noGrp="1"/>
          </p:cNvSpPr>
          <p:nvPr>
            <p:ph type="body" sz="quarter" idx="20" hasCustomPrompt="1"/>
          </p:nvPr>
        </p:nvSpPr>
        <p:spPr>
          <a:xfrm>
            <a:off x="1444623" y="2046288"/>
            <a:ext cx="10493375" cy="403225"/>
          </a:xfrm>
        </p:spPr>
        <p:txBody>
          <a:bodyPr>
            <a:noAutofit/>
          </a:bodyPr>
          <a:lstStyle>
            <a:lvl1pPr marL="6350" indent="0">
              <a:buNone/>
              <a:defRPr>
                <a:latin typeface="+mj-lt"/>
              </a:defRPr>
            </a:lvl1pPr>
          </a:lstStyle>
          <a:p>
            <a:r>
              <a:rPr lang="en-GB" dirty="0"/>
              <a:t>Your subtitle here</a:t>
            </a:r>
            <a:endParaRPr lang="en-US" dirty="0"/>
          </a:p>
        </p:txBody>
      </p:sp>
      <p:sp>
        <p:nvSpPr>
          <p:cNvPr id="18" name="Body_Copy">
            <a:extLst>
              <a:ext uri="{FF2B5EF4-FFF2-40B4-BE49-F238E27FC236}">
                <a16:creationId xmlns:a16="http://schemas.microsoft.com/office/drawing/2014/main" id="{CB3748D0-BEA8-1347-BDE4-A46EB69FEC13}"/>
              </a:ext>
            </a:extLst>
          </p:cNvPr>
          <p:cNvSpPr>
            <a:spLocks noGrp="1"/>
          </p:cNvSpPr>
          <p:nvPr>
            <p:ph type="body" sz="quarter" idx="21" hasCustomPrompt="1"/>
          </p:nvPr>
        </p:nvSpPr>
        <p:spPr>
          <a:xfrm>
            <a:off x="1444623" y="2465389"/>
            <a:ext cx="9502777" cy="3878261"/>
          </a:xfrm>
        </p:spPr>
        <p:txBody>
          <a:bodyPr tIns="144000" bIns="0">
            <a:noAutofit/>
          </a:bodyPr>
          <a:lstStyle>
            <a:lvl1pPr marL="6350" indent="0">
              <a:buNone/>
              <a:defRPr/>
            </a:lvl1pPr>
          </a:lstStyle>
          <a:p>
            <a:pPr lvl="0"/>
            <a:r>
              <a:rPr lang="en-GB" dirty="0"/>
              <a:t>Insert body copy here</a:t>
            </a:r>
          </a:p>
        </p:txBody>
      </p:sp>
      <p:sp>
        <p:nvSpPr>
          <p:cNvPr id="12" name="Slide Number">
            <a:extLst>
              <a:ext uri="{FF2B5EF4-FFF2-40B4-BE49-F238E27FC236}">
                <a16:creationId xmlns:a16="http://schemas.microsoft.com/office/drawing/2014/main" id="{FEDE7686-2F8C-774B-B289-878EA6549481}"/>
              </a:ext>
            </a:extLst>
          </p:cNvPr>
          <p:cNvSpPr>
            <a:spLocks noGrp="1"/>
          </p:cNvSpPr>
          <p:nvPr>
            <p:ph type="sldNum" sz="quarter" idx="18"/>
          </p:nvPr>
        </p:nvSpPr>
        <p:spPr>
          <a:xfrm>
            <a:off x="11677523" y="6604000"/>
            <a:ext cx="514477" cy="254000"/>
          </a:xfrm>
        </p:spPr>
        <p:txBody>
          <a:bodyPr/>
          <a:lstStyle/>
          <a:p>
            <a:fld id="{D7E85FC7-13DC-D24B-89C2-5E16CAE8A885}" type="slidenum">
              <a:rPr lang="en-US" smtClean="0"/>
              <a:pPr/>
              <a:t>‹#›</a:t>
            </a:fld>
            <a:r>
              <a:rPr lang="en-US" dirty="0"/>
              <a:t>/N</a:t>
            </a:r>
          </a:p>
        </p:txBody>
      </p:sp>
    </p:spTree>
    <p:extLst>
      <p:ext uri="{BB962C8B-B14F-4D97-AF65-F5344CB8AC3E}">
        <p14:creationId xmlns:p14="http://schemas.microsoft.com/office/powerpoint/2010/main" val="3841913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and Bullet Point Text">
    <p:spTree>
      <p:nvGrpSpPr>
        <p:cNvPr id="1" name=""/>
        <p:cNvGrpSpPr/>
        <p:nvPr/>
      </p:nvGrpSpPr>
      <p:grpSpPr>
        <a:xfrm>
          <a:off x="0" y="0"/>
          <a:ext cx="0" cy="0"/>
          <a:chOff x="0" y="0"/>
          <a:chExt cx="0" cy="0"/>
        </a:xfrm>
      </p:grpSpPr>
      <p:sp>
        <p:nvSpPr>
          <p:cNvPr id="7" name="Slide_description">
            <a:extLst>
              <a:ext uri="{FF2B5EF4-FFF2-40B4-BE49-F238E27FC236}">
                <a16:creationId xmlns:a16="http://schemas.microsoft.com/office/drawing/2014/main" id="{441A23D1-7922-3E47-881A-2CF442EAC1C7}"/>
              </a:ext>
            </a:extLst>
          </p:cNvPr>
          <p:cNvSpPr>
            <a:spLocks noGrp="1"/>
          </p:cNvSpPr>
          <p:nvPr>
            <p:ph type="title" hasCustomPrompt="1"/>
          </p:nvPr>
        </p:nvSpPr>
        <p:spPr/>
        <p:txBody>
          <a:bodyPr/>
          <a:lstStyle/>
          <a:p>
            <a:r>
              <a:rPr lang="en-GB" dirty="0"/>
              <a:t>PowerPoint slide description here</a:t>
            </a:r>
            <a:endParaRPr lang="en-US" dirty="0"/>
          </a:p>
        </p:txBody>
      </p:sp>
      <p:grpSp>
        <p:nvGrpSpPr>
          <p:cNvPr id="8" name="Open_Box_Graphic">
            <a:extLst>
              <a:ext uri="{FF2B5EF4-FFF2-40B4-BE49-F238E27FC236}">
                <a16:creationId xmlns:a16="http://schemas.microsoft.com/office/drawing/2014/main" id="{B0C6E108-B94A-3140-B5FA-245926CA7457}"/>
              </a:ext>
            </a:extLst>
          </p:cNvPr>
          <p:cNvGrpSpPr/>
          <p:nvPr userDrawn="1"/>
        </p:nvGrpSpPr>
        <p:grpSpPr>
          <a:xfrm>
            <a:off x="959726" y="1148165"/>
            <a:ext cx="2991791" cy="2739162"/>
            <a:chOff x="959726" y="1148165"/>
            <a:chExt cx="2991791" cy="2739162"/>
          </a:xfrm>
        </p:grpSpPr>
        <p:sp>
          <p:nvSpPr>
            <p:cNvPr id="9" name="Rectangle 8">
              <a:extLst>
                <a:ext uri="{FF2B5EF4-FFF2-40B4-BE49-F238E27FC236}">
                  <a16:creationId xmlns:a16="http://schemas.microsoft.com/office/drawing/2014/main" id="{692E59B2-17C1-BC4C-A1CA-DF5B7C037529}"/>
                </a:ext>
                <a:ext uri="{C183D7F6-B498-43B3-948B-1728B52AA6E4}">
                  <adec:decorative xmlns:adec="http://schemas.microsoft.com/office/drawing/2017/decorative" val="1"/>
                </a:ext>
              </a:extLst>
            </p:cNvPr>
            <p:cNvSpPr/>
            <p:nvPr userDrawn="1"/>
          </p:nvSpPr>
          <p:spPr>
            <a:xfrm>
              <a:off x="959726" y="1148165"/>
              <a:ext cx="2739162" cy="2739162"/>
            </a:xfrm>
            <a:prstGeom prst="rect">
              <a:avLst/>
            </a:prstGeom>
            <a:noFill/>
            <a:ln w="114300">
              <a:gradFill>
                <a:gsLst>
                  <a:gs pos="0">
                    <a:srgbClr val="622567"/>
                  </a:gs>
                  <a:gs pos="100000">
                    <a:schemeClr val="accent1"/>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079D91-C0B3-BE45-BB7B-DB7531339F1E}"/>
                </a:ext>
              </a:extLst>
            </p:cNvPr>
            <p:cNvSpPr/>
            <p:nvPr userDrawn="1"/>
          </p:nvSpPr>
          <p:spPr>
            <a:xfrm>
              <a:off x="3451863" y="1576137"/>
              <a:ext cx="499654" cy="1875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itle">
            <a:extLst>
              <a:ext uri="{FF2B5EF4-FFF2-40B4-BE49-F238E27FC236}">
                <a16:creationId xmlns:a16="http://schemas.microsoft.com/office/drawing/2014/main" id="{2D199CC7-4CA3-6146-A4B3-D47667521553}"/>
              </a:ext>
            </a:extLst>
          </p:cNvPr>
          <p:cNvSpPr>
            <a:spLocks noGrp="1"/>
          </p:cNvSpPr>
          <p:nvPr>
            <p:ph type="body" sz="quarter" idx="26" hasCustomPrompt="1"/>
          </p:nvPr>
        </p:nvSpPr>
        <p:spPr>
          <a:xfrm>
            <a:off x="1444623" y="1576136"/>
            <a:ext cx="10493375" cy="1116263"/>
          </a:xfrm>
        </p:spPr>
        <p:txBody>
          <a:bodyPr>
            <a:noAutofit/>
          </a:bodyPr>
          <a:lstStyle>
            <a:lvl1pPr marL="6350" indent="0">
              <a:buNone/>
              <a:defRPr sz="4800">
                <a:latin typeface="+mj-lt"/>
              </a:defRPr>
            </a:lvl1pPr>
          </a:lstStyle>
          <a:p>
            <a:pPr lvl="0"/>
            <a:r>
              <a:rPr lang="en-GB" dirty="0"/>
              <a:t>Your section title here</a:t>
            </a:r>
            <a:endParaRPr lang="en-US" dirty="0"/>
          </a:p>
        </p:txBody>
      </p:sp>
      <p:sp>
        <p:nvSpPr>
          <p:cNvPr id="18" name="Subtitle">
            <a:extLst>
              <a:ext uri="{FF2B5EF4-FFF2-40B4-BE49-F238E27FC236}">
                <a16:creationId xmlns:a16="http://schemas.microsoft.com/office/drawing/2014/main" id="{551F7C85-DD37-2F46-9EB2-603098624A06}"/>
              </a:ext>
            </a:extLst>
          </p:cNvPr>
          <p:cNvSpPr>
            <a:spLocks noGrp="1"/>
          </p:cNvSpPr>
          <p:nvPr>
            <p:ph type="body" sz="quarter" idx="27" hasCustomPrompt="1"/>
          </p:nvPr>
        </p:nvSpPr>
        <p:spPr>
          <a:xfrm>
            <a:off x="1444623" y="2692400"/>
            <a:ext cx="10493375" cy="759460"/>
          </a:xfrm>
        </p:spPr>
        <p:txBody>
          <a:bodyPr>
            <a:noAutofit/>
          </a:bodyPr>
          <a:lstStyle>
            <a:lvl1pPr marL="6350" indent="0">
              <a:buNone/>
              <a:defRPr sz="3200">
                <a:latin typeface="+mj-lt"/>
              </a:defRPr>
            </a:lvl1pPr>
          </a:lstStyle>
          <a:p>
            <a:r>
              <a:rPr lang="en-GB" dirty="0"/>
              <a:t>Your subtitle here</a:t>
            </a:r>
            <a:endParaRPr lang="en-US" dirty="0"/>
          </a:p>
        </p:txBody>
      </p:sp>
      <p:sp>
        <p:nvSpPr>
          <p:cNvPr id="20" name="Body_Copy">
            <a:extLst>
              <a:ext uri="{FF2B5EF4-FFF2-40B4-BE49-F238E27FC236}">
                <a16:creationId xmlns:a16="http://schemas.microsoft.com/office/drawing/2014/main" id="{8F73E6E9-8051-FB4F-9701-4C01FD0BB8F3}"/>
              </a:ext>
            </a:extLst>
          </p:cNvPr>
          <p:cNvSpPr>
            <a:spLocks noGrp="1"/>
          </p:cNvSpPr>
          <p:nvPr>
            <p:ph type="body" sz="quarter" idx="28" hasCustomPrompt="1"/>
          </p:nvPr>
        </p:nvSpPr>
        <p:spPr>
          <a:xfrm>
            <a:off x="1444623" y="4035425"/>
            <a:ext cx="9502775" cy="2438400"/>
          </a:xfrm>
        </p:spPr>
        <p:txBody>
          <a:bodyPr>
            <a:noAutofit/>
          </a:bodyPr>
          <a:lstStyle>
            <a:lvl1pPr marL="349250" indent="-342900">
              <a:buFont typeface="Wingdings" pitchFamily="2" charset="2"/>
              <a:buChar char="§"/>
              <a:defRPr/>
            </a:lvl1pPr>
          </a:lstStyle>
          <a:p>
            <a:pPr lvl="0"/>
            <a:r>
              <a:rPr lang="en-GB" dirty="0"/>
              <a:t>Insert body copy here</a:t>
            </a:r>
          </a:p>
        </p:txBody>
      </p:sp>
      <p:sp>
        <p:nvSpPr>
          <p:cNvPr id="2" name="Slide Number">
            <a:extLst>
              <a:ext uri="{FF2B5EF4-FFF2-40B4-BE49-F238E27FC236}">
                <a16:creationId xmlns:a16="http://schemas.microsoft.com/office/drawing/2014/main" id="{451D2EEC-DE3F-F940-BB87-772E9AAE871E}"/>
              </a:ext>
            </a:extLst>
          </p:cNvPr>
          <p:cNvSpPr>
            <a:spLocks noGrp="1"/>
          </p:cNvSpPr>
          <p:nvPr>
            <p:ph type="sldNum" sz="quarter" idx="25"/>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852854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and Bullet Point Text Slide, and Continuation">
    <p:spTree>
      <p:nvGrpSpPr>
        <p:cNvPr id="1" name=""/>
        <p:cNvGrpSpPr/>
        <p:nvPr/>
      </p:nvGrpSpPr>
      <p:grpSpPr>
        <a:xfrm>
          <a:off x="0" y="0"/>
          <a:ext cx="0" cy="0"/>
          <a:chOff x="0" y="0"/>
          <a:chExt cx="0" cy="0"/>
        </a:xfrm>
      </p:grpSpPr>
      <p:sp>
        <p:nvSpPr>
          <p:cNvPr id="11" name="Slide_Description">
            <a:extLst>
              <a:ext uri="{FF2B5EF4-FFF2-40B4-BE49-F238E27FC236}">
                <a16:creationId xmlns:a16="http://schemas.microsoft.com/office/drawing/2014/main" id="{0A1C2167-F599-3045-AC95-110935BD06EC}"/>
              </a:ext>
            </a:extLst>
          </p:cNvPr>
          <p:cNvSpPr>
            <a:spLocks noGrp="1"/>
          </p:cNvSpPr>
          <p:nvPr>
            <p:ph type="title" hasCustomPrompt="1"/>
          </p:nvPr>
        </p:nvSpPr>
        <p:spPr/>
        <p:txBody>
          <a:bodyPr/>
          <a:lstStyle/>
          <a:p>
            <a:r>
              <a:rPr lang="en-GB" dirty="0"/>
              <a:t>PowerPoint slide description here</a:t>
            </a:r>
            <a:endParaRPr lang="en-US" dirty="0"/>
          </a:p>
        </p:txBody>
      </p:sp>
      <p:sp>
        <p:nvSpPr>
          <p:cNvPr id="14" name="Title">
            <a:extLst>
              <a:ext uri="{FF2B5EF4-FFF2-40B4-BE49-F238E27FC236}">
                <a16:creationId xmlns:a16="http://schemas.microsoft.com/office/drawing/2014/main" id="{117DF9CF-C5D0-9C4B-BFDF-14FC8D365A24}"/>
              </a:ext>
            </a:extLst>
          </p:cNvPr>
          <p:cNvSpPr>
            <a:spLocks noGrp="1"/>
          </p:cNvSpPr>
          <p:nvPr>
            <p:ph type="body" sz="quarter" idx="19" hasCustomPrompt="1"/>
          </p:nvPr>
        </p:nvSpPr>
        <p:spPr>
          <a:xfrm>
            <a:off x="1444623" y="1309688"/>
            <a:ext cx="10493375" cy="736600"/>
          </a:xfrm>
        </p:spPr>
        <p:txBody>
          <a:bodyPr>
            <a:noAutofit/>
          </a:bodyPr>
          <a:lstStyle>
            <a:lvl1pPr marL="6350" indent="0">
              <a:buNone/>
              <a:defRPr sz="3200">
                <a:latin typeface="+mj-lt"/>
              </a:defRPr>
            </a:lvl1pPr>
          </a:lstStyle>
          <a:p>
            <a:pPr lvl="0"/>
            <a:r>
              <a:rPr lang="en-GB" dirty="0"/>
              <a:t>Your title here</a:t>
            </a:r>
            <a:endParaRPr lang="en-US" dirty="0"/>
          </a:p>
        </p:txBody>
      </p:sp>
      <p:sp>
        <p:nvSpPr>
          <p:cNvPr id="16" name="Subtitle">
            <a:extLst>
              <a:ext uri="{FF2B5EF4-FFF2-40B4-BE49-F238E27FC236}">
                <a16:creationId xmlns:a16="http://schemas.microsoft.com/office/drawing/2014/main" id="{3B70F5A4-E5B0-5D4A-9DE6-737A2C6415DE}"/>
              </a:ext>
            </a:extLst>
          </p:cNvPr>
          <p:cNvSpPr>
            <a:spLocks noGrp="1"/>
          </p:cNvSpPr>
          <p:nvPr>
            <p:ph type="body" sz="quarter" idx="20" hasCustomPrompt="1"/>
          </p:nvPr>
        </p:nvSpPr>
        <p:spPr>
          <a:xfrm>
            <a:off x="1444623" y="2046288"/>
            <a:ext cx="10493375" cy="403225"/>
          </a:xfrm>
        </p:spPr>
        <p:txBody>
          <a:bodyPr>
            <a:noAutofit/>
          </a:bodyPr>
          <a:lstStyle>
            <a:lvl1pPr marL="6350" indent="0">
              <a:buNone/>
              <a:defRPr>
                <a:latin typeface="+mj-lt"/>
              </a:defRPr>
            </a:lvl1pPr>
          </a:lstStyle>
          <a:p>
            <a:r>
              <a:rPr lang="en-GB" dirty="0"/>
              <a:t>Your subtitle here</a:t>
            </a:r>
            <a:endParaRPr lang="en-US" dirty="0"/>
          </a:p>
        </p:txBody>
      </p:sp>
      <p:sp>
        <p:nvSpPr>
          <p:cNvPr id="18" name="Body_Copy">
            <a:extLst>
              <a:ext uri="{FF2B5EF4-FFF2-40B4-BE49-F238E27FC236}">
                <a16:creationId xmlns:a16="http://schemas.microsoft.com/office/drawing/2014/main" id="{CB3748D0-BEA8-1347-BDE4-A46EB69FEC13}"/>
              </a:ext>
            </a:extLst>
          </p:cNvPr>
          <p:cNvSpPr>
            <a:spLocks noGrp="1"/>
          </p:cNvSpPr>
          <p:nvPr>
            <p:ph type="body" sz="quarter" idx="21" hasCustomPrompt="1"/>
          </p:nvPr>
        </p:nvSpPr>
        <p:spPr>
          <a:xfrm>
            <a:off x="1444623" y="2465389"/>
            <a:ext cx="9502777" cy="3878261"/>
          </a:xfrm>
        </p:spPr>
        <p:txBody>
          <a:bodyPr tIns="144000" bIns="0">
            <a:noAutofit/>
          </a:bodyPr>
          <a:lstStyle>
            <a:lvl1pPr marL="349250" indent="-342900">
              <a:buFont typeface="Wingdings" pitchFamily="2" charset="2"/>
              <a:buChar char="§"/>
              <a:defRPr/>
            </a:lvl1pPr>
          </a:lstStyle>
          <a:p>
            <a:pPr lvl="0"/>
            <a:r>
              <a:rPr lang="en-GB" dirty="0"/>
              <a:t>Insert body copy here</a:t>
            </a:r>
          </a:p>
        </p:txBody>
      </p:sp>
      <p:sp>
        <p:nvSpPr>
          <p:cNvPr id="12" name="Slide Number">
            <a:extLst>
              <a:ext uri="{FF2B5EF4-FFF2-40B4-BE49-F238E27FC236}">
                <a16:creationId xmlns:a16="http://schemas.microsoft.com/office/drawing/2014/main" id="{FEDE7686-2F8C-774B-B289-878EA6549481}"/>
              </a:ext>
            </a:extLst>
          </p:cNvPr>
          <p:cNvSpPr>
            <a:spLocks noGrp="1"/>
          </p:cNvSpPr>
          <p:nvPr>
            <p:ph type="sldNum" sz="quarter" idx="18"/>
          </p:nvPr>
        </p:nvSpPr>
        <p:spPr>
          <a:xfrm>
            <a:off x="11677523" y="6604000"/>
            <a:ext cx="514477" cy="254000"/>
          </a:xfrm>
        </p:spPr>
        <p:txBody>
          <a:bodyPr/>
          <a:lstStyle/>
          <a:p>
            <a:fld id="{D7E85FC7-13DC-D24B-89C2-5E16CAE8A885}" type="slidenum">
              <a:rPr lang="en-US" smtClean="0"/>
              <a:pPr/>
              <a:t>‹#›</a:t>
            </a:fld>
            <a:r>
              <a:rPr lang="en-US" dirty="0"/>
              <a:t>/N</a:t>
            </a:r>
          </a:p>
        </p:txBody>
      </p:sp>
    </p:spTree>
    <p:extLst>
      <p:ext uri="{BB962C8B-B14F-4D97-AF65-F5344CB8AC3E}">
        <p14:creationId xmlns:p14="http://schemas.microsoft.com/office/powerpoint/2010/main" val="262220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5" name="Slide_Description">
            <a:extLst>
              <a:ext uri="{FF2B5EF4-FFF2-40B4-BE49-F238E27FC236}">
                <a16:creationId xmlns:a16="http://schemas.microsoft.com/office/drawing/2014/main" id="{546DA19B-F03E-3748-8FDF-6BC4E21FC10E}"/>
              </a:ext>
            </a:extLst>
          </p:cNvPr>
          <p:cNvSpPr>
            <a:spLocks noGrp="1"/>
          </p:cNvSpPr>
          <p:nvPr>
            <p:ph type="title" hasCustomPrompt="1"/>
          </p:nvPr>
        </p:nvSpPr>
        <p:spPr/>
        <p:txBody>
          <a:bodyPr/>
          <a:lstStyle/>
          <a:p>
            <a:r>
              <a:rPr lang="en-GB" dirty="0"/>
              <a:t>PowerPoint slide description here</a:t>
            </a:r>
            <a:endParaRPr lang="en-US" dirty="0"/>
          </a:p>
        </p:txBody>
      </p:sp>
      <p:sp>
        <p:nvSpPr>
          <p:cNvPr id="13" name="Title">
            <a:extLst>
              <a:ext uri="{FF2B5EF4-FFF2-40B4-BE49-F238E27FC236}">
                <a16:creationId xmlns:a16="http://schemas.microsoft.com/office/drawing/2014/main" id="{8D868F4E-EA01-954D-AFBF-796545D67CEF}"/>
              </a:ext>
            </a:extLst>
          </p:cNvPr>
          <p:cNvSpPr>
            <a:spLocks noGrp="1"/>
          </p:cNvSpPr>
          <p:nvPr>
            <p:ph type="body" sz="quarter" idx="30" hasCustomPrompt="1"/>
          </p:nvPr>
        </p:nvSpPr>
        <p:spPr>
          <a:xfrm>
            <a:off x="5546723" y="1185863"/>
            <a:ext cx="6391275"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15" name="Body_Copy">
            <a:extLst>
              <a:ext uri="{FF2B5EF4-FFF2-40B4-BE49-F238E27FC236}">
                <a16:creationId xmlns:a16="http://schemas.microsoft.com/office/drawing/2014/main" id="{48F8026E-D826-2B4A-9638-D13D28916EE5}"/>
              </a:ext>
            </a:extLst>
          </p:cNvPr>
          <p:cNvSpPr>
            <a:spLocks noGrp="1"/>
          </p:cNvSpPr>
          <p:nvPr>
            <p:ph type="body" sz="quarter" idx="31" hasCustomPrompt="1"/>
          </p:nvPr>
        </p:nvSpPr>
        <p:spPr>
          <a:xfrm>
            <a:off x="5546723" y="1857375"/>
            <a:ext cx="6391275" cy="4486275"/>
          </a:xfrm>
        </p:spPr>
        <p:txBody>
          <a:bodyPr tIns="0" bIns="0">
            <a:noAutofit/>
          </a:bodyPr>
          <a:lstStyle>
            <a:lvl1pPr marL="6350" indent="0">
              <a:buFontTx/>
              <a:buNone/>
              <a:defRPr/>
            </a:lvl1pPr>
          </a:lstStyle>
          <a:p>
            <a:pPr lvl="0"/>
            <a:r>
              <a:rPr lang="en-GB" dirty="0"/>
              <a:t>Insert body copy here</a:t>
            </a:r>
          </a:p>
        </p:txBody>
      </p:sp>
      <p:sp>
        <p:nvSpPr>
          <p:cNvPr id="8" name="Picture Placeholder 1">
            <a:extLst>
              <a:ext uri="{FF2B5EF4-FFF2-40B4-BE49-F238E27FC236}">
                <a16:creationId xmlns:a16="http://schemas.microsoft.com/office/drawing/2014/main" id="{36C7C674-920E-D244-A5EA-8A41340F91CD}"/>
              </a:ext>
            </a:extLst>
          </p:cNvPr>
          <p:cNvSpPr>
            <a:spLocks noGrp="1"/>
          </p:cNvSpPr>
          <p:nvPr>
            <p:ph type="pic" sz="quarter" idx="25"/>
          </p:nvPr>
        </p:nvSpPr>
        <p:spPr>
          <a:xfrm>
            <a:off x="0" y="890588"/>
            <a:ext cx="4884738" cy="5713412"/>
          </a:xfrm>
        </p:spPr>
        <p:txBody>
          <a:bodyPr/>
          <a:lstStyle>
            <a:lvl1pPr marL="6350" indent="0" algn="ctr">
              <a:buNone/>
              <a:defRPr/>
            </a:lvl1pPr>
          </a:lstStyle>
          <a:p>
            <a:endParaRPr lang="en-US" dirty="0"/>
          </a:p>
        </p:txBody>
      </p:sp>
      <p:sp>
        <p:nvSpPr>
          <p:cNvPr id="18" name="Image_Caption 1">
            <a:extLst>
              <a:ext uri="{FF2B5EF4-FFF2-40B4-BE49-F238E27FC236}">
                <a16:creationId xmlns:a16="http://schemas.microsoft.com/office/drawing/2014/main" id="{B9177340-2BC9-DB48-A574-C206785FDD0C}"/>
              </a:ext>
            </a:extLst>
          </p:cNvPr>
          <p:cNvSpPr>
            <a:spLocks noGrp="1"/>
          </p:cNvSpPr>
          <p:nvPr>
            <p:ph type="body" sz="quarter" idx="32" hasCustomPrompt="1"/>
          </p:nvPr>
        </p:nvSpPr>
        <p:spPr>
          <a:xfrm>
            <a:off x="2019300" y="6149647"/>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12" name="Slide Number">
            <a:extLst>
              <a:ext uri="{FF2B5EF4-FFF2-40B4-BE49-F238E27FC236}">
                <a16:creationId xmlns:a16="http://schemas.microsoft.com/office/drawing/2014/main" id="{CD456C92-FF85-494F-A1FB-852BC58A5F52}"/>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134660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Bullet Point Text">
    <p:spTree>
      <p:nvGrpSpPr>
        <p:cNvPr id="1" name=""/>
        <p:cNvGrpSpPr/>
        <p:nvPr/>
      </p:nvGrpSpPr>
      <p:grpSpPr>
        <a:xfrm>
          <a:off x="0" y="0"/>
          <a:ext cx="0" cy="0"/>
          <a:chOff x="0" y="0"/>
          <a:chExt cx="0" cy="0"/>
        </a:xfrm>
      </p:grpSpPr>
      <p:sp>
        <p:nvSpPr>
          <p:cNvPr id="5" name="Slide_Description">
            <a:extLst>
              <a:ext uri="{FF2B5EF4-FFF2-40B4-BE49-F238E27FC236}">
                <a16:creationId xmlns:a16="http://schemas.microsoft.com/office/drawing/2014/main" id="{546DA19B-F03E-3748-8FDF-6BC4E21FC10E}"/>
              </a:ext>
            </a:extLst>
          </p:cNvPr>
          <p:cNvSpPr>
            <a:spLocks noGrp="1"/>
          </p:cNvSpPr>
          <p:nvPr>
            <p:ph type="title" hasCustomPrompt="1"/>
          </p:nvPr>
        </p:nvSpPr>
        <p:spPr/>
        <p:txBody>
          <a:bodyPr/>
          <a:lstStyle/>
          <a:p>
            <a:r>
              <a:rPr lang="en-GB" dirty="0"/>
              <a:t>PowerPoint slide description here</a:t>
            </a:r>
            <a:endParaRPr lang="en-US" dirty="0"/>
          </a:p>
        </p:txBody>
      </p:sp>
      <p:sp>
        <p:nvSpPr>
          <p:cNvPr id="13" name="Title">
            <a:extLst>
              <a:ext uri="{FF2B5EF4-FFF2-40B4-BE49-F238E27FC236}">
                <a16:creationId xmlns:a16="http://schemas.microsoft.com/office/drawing/2014/main" id="{8D868F4E-EA01-954D-AFBF-796545D67CEF}"/>
              </a:ext>
            </a:extLst>
          </p:cNvPr>
          <p:cNvSpPr>
            <a:spLocks noGrp="1"/>
          </p:cNvSpPr>
          <p:nvPr>
            <p:ph type="body" sz="quarter" idx="30" hasCustomPrompt="1"/>
          </p:nvPr>
        </p:nvSpPr>
        <p:spPr>
          <a:xfrm>
            <a:off x="5546723" y="1185863"/>
            <a:ext cx="6391275"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15" name="Body_Copy">
            <a:extLst>
              <a:ext uri="{FF2B5EF4-FFF2-40B4-BE49-F238E27FC236}">
                <a16:creationId xmlns:a16="http://schemas.microsoft.com/office/drawing/2014/main" id="{48F8026E-D826-2B4A-9638-D13D28916EE5}"/>
              </a:ext>
            </a:extLst>
          </p:cNvPr>
          <p:cNvSpPr>
            <a:spLocks noGrp="1"/>
          </p:cNvSpPr>
          <p:nvPr>
            <p:ph type="body" sz="quarter" idx="31" hasCustomPrompt="1"/>
          </p:nvPr>
        </p:nvSpPr>
        <p:spPr>
          <a:xfrm>
            <a:off x="5546723" y="1857375"/>
            <a:ext cx="6391275" cy="4486275"/>
          </a:xfrm>
        </p:spPr>
        <p:txBody>
          <a:bodyPr tIns="0" bIns="0">
            <a:noAutofit/>
          </a:bodyPr>
          <a:lstStyle>
            <a:lvl1pPr marL="349250" indent="-342900">
              <a:buFont typeface="Wingdings" pitchFamily="2" charset="2"/>
              <a:buChar char="§"/>
              <a:defRPr/>
            </a:lvl1pPr>
          </a:lstStyle>
          <a:p>
            <a:pPr lvl="0"/>
            <a:r>
              <a:rPr lang="en-GB" dirty="0"/>
              <a:t>Insert body copy here</a:t>
            </a:r>
          </a:p>
        </p:txBody>
      </p:sp>
      <p:sp>
        <p:nvSpPr>
          <p:cNvPr id="8" name="Picture Placeholder 1">
            <a:extLst>
              <a:ext uri="{FF2B5EF4-FFF2-40B4-BE49-F238E27FC236}">
                <a16:creationId xmlns:a16="http://schemas.microsoft.com/office/drawing/2014/main" id="{36C7C674-920E-D244-A5EA-8A41340F91CD}"/>
              </a:ext>
            </a:extLst>
          </p:cNvPr>
          <p:cNvSpPr>
            <a:spLocks noGrp="1"/>
          </p:cNvSpPr>
          <p:nvPr>
            <p:ph type="pic" sz="quarter" idx="25"/>
          </p:nvPr>
        </p:nvSpPr>
        <p:spPr>
          <a:xfrm>
            <a:off x="0" y="890588"/>
            <a:ext cx="4884738" cy="5713412"/>
          </a:xfrm>
        </p:spPr>
        <p:txBody>
          <a:bodyPr/>
          <a:lstStyle>
            <a:lvl1pPr marL="6350" indent="0" algn="ctr">
              <a:buNone/>
              <a:defRPr/>
            </a:lvl1pPr>
          </a:lstStyle>
          <a:p>
            <a:endParaRPr lang="en-US" dirty="0"/>
          </a:p>
        </p:txBody>
      </p:sp>
      <p:sp>
        <p:nvSpPr>
          <p:cNvPr id="18" name="Image_Caption 1">
            <a:extLst>
              <a:ext uri="{FF2B5EF4-FFF2-40B4-BE49-F238E27FC236}">
                <a16:creationId xmlns:a16="http://schemas.microsoft.com/office/drawing/2014/main" id="{B9177340-2BC9-DB48-A574-C206785FDD0C}"/>
              </a:ext>
            </a:extLst>
          </p:cNvPr>
          <p:cNvSpPr>
            <a:spLocks noGrp="1"/>
          </p:cNvSpPr>
          <p:nvPr>
            <p:ph type="body" sz="quarter" idx="32" hasCustomPrompt="1"/>
          </p:nvPr>
        </p:nvSpPr>
        <p:spPr>
          <a:xfrm>
            <a:off x="2019300" y="6149647"/>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12" name="Slide Number">
            <a:extLst>
              <a:ext uri="{FF2B5EF4-FFF2-40B4-BE49-F238E27FC236}">
                <a16:creationId xmlns:a16="http://schemas.microsoft.com/office/drawing/2014/main" id="{CD456C92-FF85-494F-A1FB-852BC58A5F52}"/>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97654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Images and Text">
    <p:bg>
      <p:bgPr>
        <a:solidFill>
          <a:schemeClr val="bg1"/>
        </a:solidFill>
        <a:effectLst/>
      </p:bgPr>
    </p:bg>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F9D03F33-FD22-6E47-B694-6DEAEFEAEBED}"/>
              </a:ext>
            </a:extLst>
          </p:cNvPr>
          <p:cNvSpPr>
            <a:spLocks noGrp="1"/>
          </p:cNvSpPr>
          <p:nvPr>
            <p:ph type="title" hasCustomPrompt="1"/>
          </p:nvPr>
        </p:nvSpPr>
        <p:spPr/>
        <p:txBody>
          <a:bodyPr/>
          <a:lstStyle/>
          <a:p>
            <a:r>
              <a:rPr lang="en-GB" dirty="0"/>
              <a:t>PowerPoint slide description here</a:t>
            </a:r>
            <a:endParaRPr lang="en-US" dirty="0"/>
          </a:p>
        </p:txBody>
      </p:sp>
      <p:sp>
        <p:nvSpPr>
          <p:cNvPr id="4" name="Title">
            <a:extLst>
              <a:ext uri="{FF2B5EF4-FFF2-40B4-BE49-F238E27FC236}">
                <a16:creationId xmlns:a16="http://schemas.microsoft.com/office/drawing/2014/main" id="{B670F0D1-2F62-E649-AA20-9AFFE4CBA3FA}"/>
              </a:ext>
            </a:extLst>
          </p:cNvPr>
          <p:cNvSpPr>
            <a:spLocks noGrp="1"/>
          </p:cNvSpPr>
          <p:nvPr>
            <p:ph type="body" sz="quarter" idx="32" hasCustomPrompt="1"/>
          </p:nvPr>
        </p:nvSpPr>
        <p:spPr>
          <a:xfrm>
            <a:off x="5546723" y="1185863"/>
            <a:ext cx="6391275"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17" name="Body_Copy">
            <a:extLst>
              <a:ext uri="{FF2B5EF4-FFF2-40B4-BE49-F238E27FC236}">
                <a16:creationId xmlns:a16="http://schemas.microsoft.com/office/drawing/2014/main" id="{5AA1BDEE-EAA8-BC4D-8C4B-6DE44B8D158A}"/>
              </a:ext>
            </a:extLst>
          </p:cNvPr>
          <p:cNvSpPr>
            <a:spLocks noGrp="1"/>
          </p:cNvSpPr>
          <p:nvPr>
            <p:ph type="body" sz="quarter" idx="33" hasCustomPrompt="1"/>
          </p:nvPr>
        </p:nvSpPr>
        <p:spPr>
          <a:xfrm>
            <a:off x="5546723" y="1857375"/>
            <a:ext cx="6391275" cy="4486275"/>
          </a:xfrm>
        </p:spPr>
        <p:txBody>
          <a:bodyPr tIns="0" bIns="0">
            <a:noAutofit/>
          </a:bodyPr>
          <a:lstStyle>
            <a:lvl1pPr marL="6350" indent="0">
              <a:buFontTx/>
              <a:buNone/>
              <a:defRPr/>
            </a:lvl1pPr>
          </a:lstStyle>
          <a:p>
            <a:pPr lvl="0"/>
            <a:r>
              <a:rPr lang="en-GB" dirty="0"/>
              <a:t>Insert body copy here</a:t>
            </a:r>
          </a:p>
        </p:txBody>
      </p:sp>
      <p:sp>
        <p:nvSpPr>
          <p:cNvPr id="5" name="Picture Placeholder 1">
            <a:extLst>
              <a:ext uri="{FF2B5EF4-FFF2-40B4-BE49-F238E27FC236}">
                <a16:creationId xmlns:a16="http://schemas.microsoft.com/office/drawing/2014/main" id="{80A3C2EC-6F1E-CD41-B822-BF1E1A54EBBF}"/>
              </a:ext>
            </a:extLst>
          </p:cNvPr>
          <p:cNvSpPr>
            <a:spLocks noGrp="1"/>
          </p:cNvSpPr>
          <p:nvPr>
            <p:ph type="pic" sz="quarter" idx="36"/>
          </p:nvPr>
        </p:nvSpPr>
        <p:spPr>
          <a:xfrm>
            <a:off x="0" y="890588"/>
            <a:ext cx="4883150" cy="2822575"/>
          </a:xfrm>
        </p:spPr>
        <p:txBody>
          <a:bodyPr/>
          <a:lstStyle>
            <a:lvl1pPr marL="6350" indent="0" algn="ctr">
              <a:buFontTx/>
              <a:buNone/>
              <a:defRPr/>
            </a:lvl1pPr>
          </a:lstStyle>
          <a:p>
            <a:endParaRPr lang="en-US" dirty="0"/>
          </a:p>
        </p:txBody>
      </p:sp>
      <p:sp>
        <p:nvSpPr>
          <p:cNvPr id="21" name="Image_Caption 1">
            <a:extLst>
              <a:ext uri="{FF2B5EF4-FFF2-40B4-BE49-F238E27FC236}">
                <a16:creationId xmlns:a16="http://schemas.microsoft.com/office/drawing/2014/main" id="{08207E2B-0FB6-EB48-949C-B0CB83C282CB}"/>
              </a:ext>
            </a:extLst>
          </p:cNvPr>
          <p:cNvSpPr>
            <a:spLocks noGrp="1"/>
          </p:cNvSpPr>
          <p:nvPr>
            <p:ph type="body" sz="quarter" idx="34" hasCustomPrompt="1"/>
          </p:nvPr>
        </p:nvSpPr>
        <p:spPr>
          <a:xfrm>
            <a:off x="2017712" y="3242935"/>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7" name="Picture Placeholder 2">
            <a:extLst>
              <a:ext uri="{FF2B5EF4-FFF2-40B4-BE49-F238E27FC236}">
                <a16:creationId xmlns:a16="http://schemas.microsoft.com/office/drawing/2014/main" id="{28BCBA7E-30E8-004F-81FF-588A116455C6}"/>
              </a:ext>
            </a:extLst>
          </p:cNvPr>
          <p:cNvSpPr>
            <a:spLocks noGrp="1"/>
          </p:cNvSpPr>
          <p:nvPr>
            <p:ph type="pic" sz="quarter" idx="37"/>
          </p:nvPr>
        </p:nvSpPr>
        <p:spPr>
          <a:xfrm>
            <a:off x="0" y="3781425"/>
            <a:ext cx="4883150" cy="2822575"/>
          </a:xfrm>
        </p:spPr>
        <p:txBody>
          <a:bodyPr/>
          <a:lstStyle>
            <a:lvl1pPr marL="6350" indent="0" algn="ctr">
              <a:buFontTx/>
              <a:buNone/>
              <a:defRPr/>
            </a:lvl1pPr>
          </a:lstStyle>
          <a:p>
            <a:endParaRPr lang="en-US" dirty="0"/>
          </a:p>
        </p:txBody>
      </p:sp>
      <p:sp>
        <p:nvSpPr>
          <p:cNvPr id="20" name="Image_Caption 2">
            <a:extLst>
              <a:ext uri="{FF2B5EF4-FFF2-40B4-BE49-F238E27FC236}">
                <a16:creationId xmlns:a16="http://schemas.microsoft.com/office/drawing/2014/main" id="{A760FC96-7C8C-8240-9E56-45FDDFBFA2D1}"/>
              </a:ext>
            </a:extLst>
          </p:cNvPr>
          <p:cNvSpPr>
            <a:spLocks noGrp="1"/>
          </p:cNvSpPr>
          <p:nvPr>
            <p:ph type="body" sz="quarter" idx="35" hasCustomPrompt="1"/>
          </p:nvPr>
        </p:nvSpPr>
        <p:spPr>
          <a:xfrm>
            <a:off x="2017712" y="6149647"/>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12" name="Slide Number">
            <a:extLst>
              <a:ext uri="{FF2B5EF4-FFF2-40B4-BE49-F238E27FC236}">
                <a16:creationId xmlns:a16="http://schemas.microsoft.com/office/drawing/2014/main" id="{CD456C92-FF85-494F-A1FB-852BC58A5F52}"/>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834655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Bullet Point Text">
    <p:bg>
      <p:bgPr>
        <a:solidFill>
          <a:schemeClr val="bg1"/>
        </a:solidFill>
        <a:effectLst/>
      </p:bgPr>
    </p:bg>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F9D03F33-FD22-6E47-B694-6DEAEFEAEBED}"/>
              </a:ext>
            </a:extLst>
          </p:cNvPr>
          <p:cNvSpPr>
            <a:spLocks noGrp="1"/>
          </p:cNvSpPr>
          <p:nvPr>
            <p:ph type="title" hasCustomPrompt="1"/>
          </p:nvPr>
        </p:nvSpPr>
        <p:spPr/>
        <p:txBody>
          <a:bodyPr/>
          <a:lstStyle/>
          <a:p>
            <a:r>
              <a:rPr lang="en-GB" dirty="0"/>
              <a:t>PowerPoint slide description here</a:t>
            </a:r>
            <a:endParaRPr lang="en-US" dirty="0"/>
          </a:p>
        </p:txBody>
      </p:sp>
      <p:sp>
        <p:nvSpPr>
          <p:cNvPr id="4" name="Title">
            <a:extLst>
              <a:ext uri="{FF2B5EF4-FFF2-40B4-BE49-F238E27FC236}">
                <a16:creationId xmlns:a16="http://schemas.microsoft.com/office/drawing/2014/main" id="{B670F0D1-2F62-E649-AA20-9AFFE4CBA3FA}"/>
              </a:ext>
            </a:extLst>
          </p:cNvPr>
          <p:cNvSpPr>
            <a:spLocks noGrp="1"/>
          </p:cNvSpPr>
          <p:nvPr>
            <p:ph type="body" sz="quarter" idx="32" hasCustomPrompt="1"/>
          </p:nvPr>
        </p:nvSpPr>
        <p:spPr>
          <a:xfrm>
            <a:off x="5546723" y="1185863"/>
            <a:ext cx="6391275"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17" name="Body_Copy">
            <a:extLst>
              <a:ext uri="{FF2B5EF4-FFF2-40B4-BE49-F238E27FC236}">
                <a16:creationId xmlns:a16="http://schemas.microsoft.com/office/drawing/2014/main" id="{5AA1BDEE-EAA8-BC4D-8C4B-6DE44B8D158A}"/>
              </a:ext>
            </a:extLst>
          </p:cNvPr>
          <p:cNvSpPr>
            <a:spLocks noGrp="1"/>
          </p:cNvSpPr>
          <p:nvPr>
            <p:ph type="body" sz="quarter" idx="33" hasCustomPrompt="1"/>
          </p:nvPr>
        </p:nvSpPr>
        <p:spPr>
          <a:xfrm>
            <a:off x="5546723" y="1857375"/>
            <a:ext cx="6391275" cy="4486275"/>
          </a:xfrm>
        </p:spPr>
        <p:txBody>
          <a:bodyPr tIns="0" bIns="0">
            <a:noAutofit/>
          </a:bodyPr>
          <a:lstStyle>
            <a:lvl1pPr marL="349250" indent="-342900">
              <a:buFont typeface="Wingdings" pitchFamily="2" charset="2"/>
              <a:buChar char="§"/>
              <a:defRPr/>
            </a:lvl1pPr>
          </a:lstStyle>
          <a:p>
            <a:pPr lvl="0"/>
            <a:r>
              <a:rPr lang="en-GB" dirty="0"/>
              <a:t>Insert body copy here</a:t>
            </a:r>
          </a:p>
        </p:txBody>
      </p:sp>
      <p:sp>
        <p:nvSpPr>
          <p:cNvPr id="5" name="Picture Placeholder 1">
            <a:extLst>
              <a:ext uri="{FF2B5EF4-FFF2-40B4-BE49-F238E27FC236}">
                <a16:creationId xmlns:a16="http://schemas.microsoft.com/office/drawing/2014/main" id="{80A3C2EC-6F1E-CD41-B822-BF1E1A54EBBF}"/>
              </a:ext>
            </a:extLst>
          </p:cNvPr>
          <p:cNvSpPr>
            <a:spLocks noGrp="1"/>
          </p:cNvSpPr>
          <p:nvPr>
            <p:ph type="pic" sz="quarter" idx="36"/>
          </p:nvPr>
        </p:nvSpPr>
        <p:spPr>
          <a:xfrm>
            <a:off x="0" y="890588"/>
            <a:ext cx="4883150" cy="2822575"/>
          </a:xfrm>
        </p:spPr>
        <p:txBody>
          <a:bodyPr/>
          <a:lstStyle>
            <a:lvl1pPr marL="6350" indent="0" algn="ctr">
              <a:buFontTx/>
              <a:buNone/>
              <a:defRPr/>
            </a:lvl1pPr>
          </a:lstStyle>
          <a:p>
            <a:endParaRPr lang="en-US" dirty="0"/>
          </a:p>
        </p:txBody>
      </p:sp>
      <p:sp>
        <p:nvSpPr>
          <p:cNvPr id="21" name="Image_Caption 1">
            <a:extLst>
              <a:ext uri="{FF2B5EF4-FFF2-40B4-BE49-F238E27FC236}">
                <a16:creationId xmlns:a16="http://schemas.microsoft.com/office/drawing/2014/main" id="{08207E2B-0FB6-EB48-949C-B0CB83C282CB}"/>
              </a:ext>
            </a:extLst>
          </p:cNvPr>
          <p:cNvSpPr>
            <a:spLocks noGrp="1"/>
          </p:cNvSpPr>
          <p:nvPr>
            <p:ph type="body" sz="quarter" idx="34" hasCustomPrompt="1"/>
          </p:nvPr>
        </p:nvSpPr>
        <p:spPr>
          <a:xfrm>
            <a:off x="2017712" y="3242935"/>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7" name="Picture Placeholder 2">
            <a:extLst>
              <a:ext uri="{FF2B5EF4-FFF2-40B4-BE49-F238E27FC236}">
                <a16:creationId xmlns:a16="http://schemas.microsoft.com/office/drawing/2014/main" id="{28BCBA7E-30E8-004F-81FF-588A116455C6}"/>
              </a:ext>
            </a:extLst>
          </p:cNvPr>
          <p:cNvSpPr>
            <a:spLocks noGrp="1"/>
          </p:cNvSpPr>
          <p:nvPr>
            <p:ph type="pic" sz="quarter" idx="37"/>
          </p:nvPr>
        </p:nvSpPr>
        <p:spPr>
          <a:xfrm>
            <a:off x="0" y="3781425"/>
            <a:ext cx="4883150" cy="2822575"/>
          </a:xfrm>
        </p:spPr>
        <p:txBody>
          <a:bodyPr/>
          <a:lstStyle>
            <a:lvl1pPr marL="6350" indent="0" algn="ctr">
              <a:buFontTx/>
              <a:buNone/>
              <a:defRPr/>
            </a:lvl1pPr>
          </a:lstStyle>
          <a:p>
            <a:endParaRPr lang="en-US" dirty="0"/>
          </a:p>
        </p:txBody>
      </p:sp>
      <p:sp>
        <p:nvSpPr>
          <p:cNvPr id="20" name="Image_Caption 2">
            <a:extLst>
              <a:ext uri="{FF2B5EF4-FFF2-40B4-BE49-F238E27FC236}">
                <a16:creationId xmlns:a16="http://schemas.microsoft.com/office/drawing/2014/main" id="{A760FC96-7C8C-8240-9E56-45FDDFBFA2D1}"/>
              </a:ext>
            </a:extLst>
          </p:cNvPr>
          <p:cNvSpPr>
            <a:spLocks noGrp="1"/>
          </p:cNvSpPr>
          <p:nvPr>
            <p:ph type="body" sz="quarter" idx="35" hasCustomPrompt="1"/>
          </p:nvPr>
        </p:nvSpPr>
        <p:spPr>
          <a:xfrm>
            <a:off x="2017712" y="6149647"/>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12" name="Slide Number">
            <a:extLst>
              <a:ext uri="{FF2B5EF4-FFF2-40B4-BE49-F238E27FC236}">
                <a16:creationId xmlns:a16="http://schemas.microsoft.com/office/drawing/2014/main" id="{CD456C92-FF85-494F-A1FB-852BC58A5F52}"/>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8812795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and Text">
    <p:bg>
      <p:bgPr>
        <a:solidFill>
          <a:schemeClr val="bg1"/>
        </a:solidFill>
        <a:effectLst/>
      </p:bgPr>
    </p:bg>
    <p:spTree>
      <p:nvGrpSpPr>
        <p:cNvPr id="1" name=""/>
        <p:cNvGrpSpPr/>
        <p:nvPr/>
      </p:nvGrpSpPr>
      <p:grpSpPr>
        <a:xfrm>
          <a:off x="0" y="0"/>
          <a:ext cx="0" cy="0"/>
          <a:chOff x="0" y="0"/>
          <a:chExt cx="0" cy="0"/>
        </a:xfrm>
      </p:grpSpPr>
      <p:sp>
        <p:nvSpPr>
          <p:cNvPr id="8" name="Slide_Description">
            <a:extLst>
              <a:ext uri="{FF2B5EF4-FFF2-40B4-BE49-F238E27FC236}">
                <a16:creationId xmlns:a16="http://schemas.microsoft.com/office/drawing/2014/main" id="{9C1CC4BB-CB5D-5A46-B2F6-AD316D0C50C6}"/>
              </a:ext>
            </a:extLst>
          </p:cNvPr>
          <p:cNvSpPr>
            <a:spLocks noGrp="1"/>
          </p:cNvSpPr>
          <p:nvPr>
            <p:ph type="title" hasCustomPrompt="1"/>
          </p:nvPr>
        </p:nvSpPr>
        <p:spPr/>
        <p:txBody>
          <a:bodyPr/>
          <a:lstStyle/>
          <a:p>
            <a:r>
              <a:rPr lang="en-GB" dirty="0"/>
              <a:t>PowerPoint slide description here</a:t>
            </a:r>
            <a:endParaRPr lang="en-US" dirty="0"/>
          </a:p>
        </p:txBody>
      </p:sp>
      <p:sp>
        <p:nvSpPr>
          <p:cNvPr id="4" name="Title">
            <a:extLst>
              <a:ext uri="{FF2B5EF4-FFF2-40B4-BE49-F238E27FC236}">
                <a16:creationId xmlns:a16="http://schemas.microsoft.com/office/drawing/2014/main" id="{35ED5F3B-04FD-044F-9490-610066E5EC85}"/>
              </a:ext>
            </a:extLst>
          </p:cNvPr>
          <p:cNvSpPr>
            <a:spLocks noGrp="1"/>
          </p:cNvSpPr>
          <p:nvPr>
            <p:ph type="body" sz="quarter" idx="40" hasCustomPrompt="1"/>
          </p:nvPr>
        </p:nvSpPr>
        <p:spPr>
          <a:xfrm>
            <a:off x="6723063" y="1185863"/>
            <a:ext cx="5214937" cy="643381"/>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6" name="Body_Copy">
            <a:extLst>
              <a:ext uri="{FF2B5EF4-FFF2-40B4-BE49-F238E27FC236}">
                <a16:creationId xmlns:a16="http://schemas.microsoft.com/office/drawing/2014/main" id="{6D27EECD-6C04-4E43-B1C1-64C69191FCA8}"/>
              </a:ext>
            </a:extLst>
          </p:cNvPr>
          <p:cNvSpPr>
            <a:spLocks noGrp="1"/>
          </p:cNvSpPr>
          <p:nvPr>
            <p:ph type="body" sz="quarter" idx="41" hasCustomPrompt="1"/>
          </p:nvPr>
        </p:nvSpPr>
        <p:spPr>
          <a:xfrm>
            <a:off x="6723063" y="1829244"/>
            <a:ext cx="5214937" cy="4644581"/>
          </a:xfrm>
        </p:spPr>
        <p:txBody>
          <a:bodyPr tIns="0" bIns="0">
            <a:noAutofit/>
          </a:bodyPr>
          <a:lstStyle>
            <a:lvl1pPr marL="6350" indent="0">
              <a:buFontTx/>
              <a:buNone/>
              <a:defRPr/>
            </a:lvl1pPr>
          </a:lstStyle>
          <a:p>
            <a:pPr lvl="0"/>
            <a:r>
              <a:rPr lang="en-GB" dirty="0"/>
              <a:t>Insert body copy here</a:t>
            </a:r>
          </a:p>
        </p:txBody>
      </p:sp>
      <p:sp>
        <p:nvSpPr>
          <p:cNvPr id="13" name="Picture Placeholder 1">
            <a:extLst>
              <a:ext uri="{FF2B5EF4-FFF2-40B4-BE49-F238E27FC236}">
                <a16:creationId xmlns:a16="http://schemas.microsoft.com/office/drawing/2014/main" id="{B83ED82E-83A9-AA46-81D7-F11440BFE3F4}"/>
              </a:ext>
            </a:extLst>
          </p:cNvPr>
          <p:cNvSpPr>
            <a:spLocks noGrp="1"/>
          </p:cNvSpPr>
          <p:nvPr>
            <p:ph type="pic" sz="quarter" idx="29"/>
          </p:nvPr>
        </p:nvSpPr>
        <p:spPr>
          <a:xfrm>
            <a:off x="0" y="890588"/>
            <a:ext cx="2995200" cy="2822400"/>
          </a:xfrm>
        </p:spPr>
        <p:txBody>
          <a:bodyPr/>
          <a:lstStyle>
            <a:lvl1pPr marL="6350" indent="0" algn="ctr">
              <a:buNone/>
              <a:defRPr/>
            </a:lvl1pPr>
          </a:lstStyle>
          <a:p>
            <a:endParaRPr lang="en-US" dirty="0"/>
          </a:p>
        </p:txBody>
      </p:sp>
      <p:sp>
        <p:nvSpPr>
          <p:cNvPr id="10" name="Image_Caption 1">
            <a:extLst>
              <a:ext uri="{FF2B5EF4-FFF2-40B4-BE49-F238E27FC236}">
                <a16:creationId xmlns:a16="http://schemas.microsoft.com/office/drawing/2014/main" id="{03111C49-B813-1548-ABB2-5C5E0E767AF4}"/>
              </a:ext>
            </a:extLst>
          </p:cNvPr>
          <p:cNvSpPr>
            <a:spLocks noGrp="1"/>
          </p:cNvSpPr>
          <p:nvPr>
            <p:ph type="body" sz="quarter" idx="42" hasCustomPrompt="1"/>
          </p:nvPr>
        </p:nvSpPr>
        <p:spPr>
          <a:xfrm>
            <a:off x="501237" y="3258533"/>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4" name="Picture Placeholder 2">
            <a:extLst>
              <a:ext uri="{FF2B5EF4-FFF2-40B4-BE49-F238E27FC236}">
                <a16:creationId xmlns:a16="http://schemas.microsoft.com/office/drawing/2014/main" id="{F5A9EB19-D6CD-9E47-BFF0-7CC8A7003410}"/>
              </a:ext>
            </a:extLst>
          </p:cNvPr>
          <p:cNvSpPr>
            <a:spLocks noGrp="1"/>
          </p:cNvSpPr>
          <p:nvPr>
            <p:ph type="pic" sz="quarter" idx="36"/>
          </p:nvPr>
        </p:nvSpPr>
        <p:spPr>
          <a:xfrm>
            <a:off x="3067200" y="890588"/>
            <a:ext cx="2995200" cy="2822400"/>
          </a:xfrm>
        </p:spPr>
        <p:txBody>
          <a:bodyPr/>
          <a:lstStyle>
            <a:lvl1pPr marL="6350" indent="0" algn="ctr">
              <a:buNone/>
              <a:defRPr/>
            </a:lvl1pPr>
          </a:lstStyle>
          <a:p>
            <a:endParaRPr lang="en-US" dirty="0"/>
          </a:p>
        </p:txBody>
      </p:sp>
      <p:sp>
        <p:nvSpPr>
          <p:cNvPr id="22" name="Image_Caption 2">
            <a:extLst>
              <a:ext uri="{FF2B5EF4-FFF2-40B4-BE49-F238E27FC236}">
                <a16:creationId xmlns:a16="http://schemas.microsoft.com/office/drawing/2014/main" id="{561B1561-3847-C64E-8046-C5226E6A555E}"/>
              </a:ext>
            </a:extLst>
          </p:cNvPr>
          <p:cNvSpPr>
            <a:spLocks noGrp="1"/>
          </p:cNvSpPr>
          <p:nvPr>
            <p:ph type="body" sz="quarter" idx="43" hasCustomPrompt="1"/>
          </p:nvPr>
        </p:nvSpPr>
        <p:spPr>
          <a:xfrm>
            <a:off x="3568437" y="3258533"/>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7" name="Picture Placeholder 3">
            <a:extLst>
              <a:ext uri="{FF2B5EF4-FFF2-40B4-BE49-F238E27FC236}">
                <a16:creationId xmlns:a16="http://schemas.microsoft.com/office/drawing/2014/main" id="{B32BEBF5-F536-B34E-A907-5B7BA8516269}"/>
              </a:ext>
            </a:extLst>
          </p:cNvPr>
          <p:cNvSpPr>
            <a:spLocks noGrp="1"/>
          </p:cNvSpPr>
          <p:nvPr>
            <p:ph type="pic" sz="quarter" idx="25"/>
          </p:nvPr>
        </p:nvSpPr>
        <p:spPr>
          <a:xfrm>
            <a:off x="0" y="3781600"/>
            <a:ext cx="2995200" cy="2822400"/>
          </a:xfrm>
        </p:spPr>
        <p:txBody>
          <a:bodyPr/>
          <a:lstStyle>
            <a:lvl1pPr marL="6350" indent="0" algn="ctr">
              <a:buNone/>
              <a:defRPr/>
            </a:lvl1pPr>
          </a:lstStyle>
          <a:p>
            <a:endParaRPr lang="en-US" dirty="0"/>
          </a:p>
        </p:txBody>
      </p:sp>
      <p:sp>
        <p:nvSpPr>
          <p:cNvPr id="24" name="Image_Caption 3">
            <a:extLst>
              <a:ext uri="{FF2B5EF4-FFF2-40B4-BE49-F238E27FC236}">
                <a16:creationId xmlns:a16="http://schemas.microsoft.com/office/drawing/2014/main" id="{E8158083-AD30-1549-B3A8-E8A50ADD159E}"/>
              </a:ext>
            </a:extLst>
          </p:cNvPr>
          <p:cNvSpPr>
            <a:spLocks noGrp="1"/>
          </p:cNvSpPr>
          <p:nvPr>
            <p:ph type="body" sz="quarter" idx="44" hasCustomPrompt="1"/>
          </p:nvPr>
        </p:nvSpPr>
        <p:spPr>
          <a:xfrm>
            <a:off x="501237" y="6149647"/>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6" name="Picture Placeholder 4">
            <a:extLst>
              <a:ext uri="{FF2B5EF4-FFF2-40B4-BE49-F238E27FC236}">
                <a16:creationId xmlns:a16="http://schemas.microsoft.com/office/drawing/2014/main" id="{4436FE9C-5E28-6849-B274-30B93B6B01DB}"/>
              </a:ext>
            </a:extLst>
          </p:cNvPr>
          <p:cNvSpPr>
            <a:spLocks noGrp="1"/>
          </p:cNvSpPr>
          <p:nvPr>
            <p:ph type="pic" sz="quarter" idx="38"/>
          </p:nvPr>
        </p:nvSpPr>
        <p:spPr>
          <a:xfrm>
            <a:off x="3067200" y="3781600"/>
            <a:ext cx="2995200" cy="2822400"/>
          </a:xfrm>
        </p:spPr>
        <p:txBody>
          <a:bodyPr/>
          <a:lstStyle>
            <a:lvl1pPr marL="6350" indent="0" algn="ctr">
              <a:buNone/>
              <a:defRPr/>
            </a:lvl1pPr>
          </a:lstStyle>
          <a:p>
            <a:endParaRPr lang="en-US" dirty="0"/>
          </a:p>
        </p:txBody>
      </p:sp>
      <p:sp>
        <p:nvSpPr>
          <p:cNvPr id="25" name="Image_Caption 4">
            <a:extLst>
              <a:ext uri="{FF2B5EF4-FFF2-40B4-BE49-F238E27FC236}">
                <a16:creationId xmlns:a16="http://schemas.microsoft.com/office/drawing/2014/main" id="{2252CB2B-8A78-9A46-A381-AF00772BA0D0}"/>
              </a:ext>
            </a:extLst>
          </p:cNvPr>
          <p:cNvSpPr>
            <a:spLocks noGrp="1"/>
          </p:cNvSpPr>
          <p:nvPr>
            <p:ph type="body" sz="quarter" idx="45" hasCustomPrompt="1"/>
          </p:nvPr>
        </p:nvSpPr>
        <p:spPr>
          <a:xfrm>
            <a:off x="3568437" y="6149647"/>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2" name="Slide Number">
            <a:extLst>
              <a:ext uri="{FF2B5EF4-FFF2-40B4-BE49-F238E27FC236}">
                <a16:creationId xmlns:a16="http://schemas.microsoft.com/office/drawing/2014/main" id="{620E779E-F211-6F4F-9C07-294FF6CECD7B}"/>
              </a:ext>
            </a:extLst>
          </p:cNvPr>
          <p:cNvSpPr>
            <a:spLocks noGrp="1"/>
          </p:cNvSpPr>
          <p:nvPr>
            <p:ph type="sldNum" sz="quarter" idx="33"/>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607615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and Bullet Point Text">
    <p:bg>
      <p:bgPr>
        <a:solidFill>
          <a:schemeClr val="bg1"/>
        </a:solidFill>
        <a:effectLst/>
      </p:bgPr>
    </p:bg>
    <p:spTree>
      <p:nvGrpSpPr>
        <p:cNvPr id="1" name=""/>
        <p:cNvGrpSpPr/>
        <p:nvPr/>
      </p:nvGrpSpPr>
      <p:grpSpPr>
        <a:xfrm>
          <a:off x="0" y="0"/>
          <a:ext cx="0" cy="0"/>
          <a:chOff x="0" y="0"/>
          <a:chExt cx="0" cy="0"/>
        </a:xfrm>
      </p:grpSpPr>
      <p:sp>
        <p:nvSpPr>
          <p:cNvPr id="8" name="Slide_Description">
            <a:extLst>
              <a:ext uri="{FF2B5EF4-FFF2-40B4-BE49-F238E27FC236}">
                <a16:creationId xmlns:a16="http://schemas.microsoft.com/office/drawing/2014/main" id="{9C1CC4BB-CB5D-5A46-B2F6-AD316D0C50C6}"/>
              </a:ext>
            </a:extLst>
          </p:cNvPr>
          <p:cNvSpPr>
            <a:spLocks noGrp="1"/>
          </p:cNvSpPr>
          <p:nvPr>
            <p:ph type="title" hasCustomPrompt="1"/>
          </p:nvPr>
        </p:nvSpPr>
        <p:spPr/>
        <p:txBody>
          <a:bodyPr/>
          <a:lstStyle/>
          <a:p>
            <a:r>
              <a:rPr lang="en-GB" dirty="0"/>
              <a:t>PowerPoint slide description here</a:t>
            </a:r>
            <a:endParaRPr lang="en-US" dirty="0"/>
          </a:p>
        </p:txBody>
      </p:sp>
      <p:sp>
        <p:nvSpPr>
          <p:cNvPr id="4" name="Title">
            <a:extLst>
              <a:ext uri="{FF2B5EF4-FFF2-40B4-BE49-F238E27FC236}">
                <a16:creationId xmlns:a16="http://schemas.microsoft.com/office/drawing/2014/main" id="{35ED5F3B-04FD-044F-9490-610066E5EC85}"/>
              </a:ext>
            </a:extLst>
          </p:cNvPr>
          <p:cNvSpPr>
            <a:spLocks noGrp="1"/>
          </p:cNvSpPr>
          <p:nvPr>
            <p:ph type="body" sz="quarter" idx="40" hasCustomPrompt="1"/>
          </p:nvPr>
        </p:nvSpPr>
        <p:spPr>
          <a:xfrm>
            <a:off x="6723063" y="1185863"/>
            <a:ext cx="5214937" cy="643381"/>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6" name="Body_Copy">
            <a:extLst>
              <a:ext uri="{FF2B5EF4-FFF2-40B4-BE49-F238E27FC236}">
                <a16:creationId xmlns:a16="http://schemas.microsoft.com/office/drawing/2014/main" id="{6D27EECD-6C04-4E43-B1C1-64C69191FCA8}"/>
              </a:ext>
            </a:extLst>
          </p:cNvPr>
          <p:cNvSpPr>
            <a:spLocks noGrp="1"/>
          </p:cNvSpPr>
          <p:nvPr>
            <p:ph type="body" sz="quarter" idx="41" hasCustomPrompt="1"/>
          </p:nvPr>
        </p:nvSpPr>
        <p:spPr>
          <a:xfrm>
            <a:off x="6723063" y="1829244"/>
            <a:ext cx="5214937" cy="4644581"/>
          </a:xfrm>
        </p:spPr>
        <p:txBody>
          <a:bodyPr tIns="0" bIns="0">
            <a:noAutofit/>
          </a:bodyPr>
          <a:lstStyle>
            <a:lvl1pPr marL="349250" indent="-342900">
              <a:buFont typeface="Wingdings" pitchFamily="2" charset="2"/>
              <a:buChar char="§"/>
              <a:defRPr/>
            </a:lvl1pPr>
          </a:lstStyle>
          <a:p>
            <a:pPr lvl="0"/>
            <a:r>
              <a:rPr lang="en-GB" dirty="0"/>
              <a:t>Insert body copy here</a:t>
            </a:r>
          </a:p>
        </p:txBody>
      </p:sp>
      <p:sp>
        <p:nvSpPr>
          <p:cNvPr id="13" name="Picture Placeholder 1">
            <a:extLst>
              <a:ext uri="{FF2B5EF4-FFF2-40B4-BE49-F238E27FC236}">
                <a16:creationId xmlns:a16="http://schemas.microsoft.com/office/drawing/2014/main" id="{B83ED82E-83A9-AA46-81D7-F11440BFE3F4}"/>
              </a:ext>
            </a:extLst>
          </p:cNvPr>
          <p:cNvSpPr>
            <a:spLocks noGrp="1"/>
          </p:cNvSpPr>
          <p:nvPr>
            <p:ph type="pic" sz="quarter" idx="29"/>
          </p:nvPr>
        </p:nvSpPr>
        <p:spPr>
          <a:xfrm>
            <a:off x="0" y="890588"/>
            <a:ext cx="2995200" cy="2822400"/>
          </a:xfrm>
        </p:spPr>
        <p:txBody>
          <a:bodyPr/>
          <a:lstStyle>
            <a:lvl1pPr marL="6350" indent="0" algn="ctr">
              <a:buNone/>
              <a:defRPr/>
            </a:lvl1pPr>
          </a:lstStyle>
          <a:p>
            <a:endParaRPr lang="en-US" dirty="0"/>
          </a:p>
        </p:txBody>
      </p:sp>
      <p:sp>
        <p:nvSpPr>
          <p:cNvPr id="10" name="Image_Caption 1">
            <a:extLst>
              <a:ext uri="{FF2B5EF4-FFF2-40B4-BE49-F238E27FC236}">
                <a16:creationId xmlns:a16="http://schemas.microsoft.com/office/drawing/2014/main" id="{03111C49-B813-1548-ABB2-5C5E0E767AF4}"/>
              </a:ext>
            </a:extLst>
          </p:cNvPr>
          <p:cNvSpPr>
            <a:spLocks noGrp="1"/>
          </p:cNvSpPr>
          <p:nvPr>
            <p:ph type="body" sz="quarter" idx="42" hasCustomPrompt="1"/>
          </p:nvPr>
        </p:nvSpPr>
        <p:spPr>
          <a:xfrm>
            <a:off x="501237" y="3258533"/>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4" name="Picture Placeholder 2">
            <a:extLst>
              <a:ext uri="{FF2B5EF4-FFF2-40B4-BE49-F238E27FC236}">
                <a16:creationId xmlns:a16="http://schemas.microsoft.com/office/drawing/2014/main" id="{F5A9EB19-D6CD-9E47-BFF0-7CC8A7003410}"/>
              </a:ext>
            </a:extLst>
          </p:cNvPr>
          <p:cNvSpPr>
            <a:spLocks noGrp="1"/>
          </p:cNvSpPr>
          <p:nvPr>
            <p:ph type="pic" sz="quarter" idx="36"/>
          </p:nvPr>
        </p:nvSpPr>
        <p:spPr>
          <a:xfrm>
            <a:off x="3067200" y="890588"/>
            <a:ext cx="2995200" cy="2822400"/>
          </a:xfrm>
        </p:spPr>
        <p:txBody>
          <a:bodyPr/>
          <a:lstStyle>
            <a:lvl1pPr marL="6350" indent="0" algn="ctr">
              <a:buNone/>
              <a:defRPr/>
            </a:lvl1pPr>
          </a:lstStyle>
          <a:p>
            <a:endParaRPr lang="en-US" dirty="0"/>
          </a:p>
        </p:txBody>
      </p:sp>
      <p:sp>
        <p:nvSpPr>
          <p:cNvPr id="22" name="Image_Caption 2">
            <a:extLst>
              <a:ext uri="{FF2B5EF4-FFF2-40B4-BE49-F238E27FC236}">
                <a16:creationId xmlns:a16="http://schemas.microsoft.com/office/drawing/2014/main" id="{561B1561-3847-C64E-8046-C5226E6A555E}"/>
              </a:ext>
            </a:extLst>
          </p:cNvPr>
          <p:cNvSpPr>
            <a:spLocks noGrp="1"/>
          </p:cNvSpPr>
          <p:nvPr>
            <p:ph type="body" sz="quarter" idx="43" hasCustomPrompt="1"/>
          </p:nvPr>
        </p:nvSpPr>
        <p:spPr>
          <a:xfrm>
            <a:off x="3568437" y="3258533"/>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7" name="Picture Placeholder 3">
            <a:extLst>
              <a:ext uri="{FF2B5EF4-FFF2-40B4-BE49-F238E27FC236}">
                <a16:creationId xmlns:a16="http://schemas.microsoft.com/office/drawing/2014/main" id="{B32BEBF5-F536-B34E-A907-5B7BA8516269}"/>
              </a:ext>
            </a:extLst>
          </p:cNvPr>
          <p:cNvSpPr>
            <a:spLocks noGrp="1"/>
          </p:cNvSpPr>
          <p:nvPr>
            <p:ph type="pic" sz="quarter" idx="25"/>
          </p:nvPr>
        </p:nvSpPr>
        <p:spPr>
          <a:xfrm>
            <a:off x="0" y="3781600"/>
            <a:ext cx="2995200" cy="2822400"/>
          </a:xfrm>
        </p:spPr>
        <p:txBody>
          <a:bodyPr/>
          <a:lstStyle>
            <a:lvl1pPr marL="6350" indent="0" algn="ctr">
              <a:buNone/>
              <a:defRPr/>
            </a:lvl1pPr>
          </a:lstStyle>
          <a:p>
            <a:endParaRPr lang="en-US" dirty="0"/>
          </a:p>
        </p:txBody>
      </p:sp>
      <p:sp>
        <p:nvSpPr>
          <p:cNvPr id="24" name="Image_Caption 3">
            <a:extLst>
              <a:ext uri="{FF2B5EF4-FFF2-40B4-BE49-F238E27FC236}">
                <a16:creationId xmlns:a16="http://schemas.microsoft.com/office/drawing/2014/main" id="{E8158083-AD30-1549-B3A8-E8A50ADD159E}"/>
              </a:ext>
            </a:extLst>
          </p:cNvPr>
          <p:cNvSpPr>
            <a:spLocks noGrp="1"/>
          </p:cNvSpPr>
          <p:nvPr>
            <p:ph type="body" sz="quarter" idx="44" hasCustomPrompt="1"/>
          </p:nvPr>
        </p:nvSpPr>
        <p:spPr>
          <a:xfrm>
            <a:off x="501237" y="6149647"/>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6" name="Picture Placeholder 4">
            <a:extLst>
              <a:ext uri="{FF2B5EF4-FFF2-40B4-BE49-F238E27FC236}">
                <a16:creationId xmlns:a16="http://schemas.microsoft.com/office/drawing/2014/main" id="{4436FE9C-5E28-6849-B274-30B93B6B01DB}"/>
              </a:ext>
            </a:extLst>
          </p:cNvPr>
          <p:cNvSpPr>
            <a:spLocks noGrp="1"/>
          </p:cNvSpPr>
          <p:nvPr>
            <p:ph type="pic" sz="quarter" idx="38"/>
          </p:nvPr>
        </p:nvSpPr>
        <p:spPr>
          <a:xfrm>
            <a:off x="3067200" y="3781600"/>
            <a:ext cx="2995200" cy="2822400"/>
          </a:xfrm>
        </p:spPr>
        <p:txBody>
          <a:bodyPr/>
          <a:lstStyle>
            <a:lvl1pPr marL="6350" indent="0" algn="ctr">
              <a:buNone/>
              <a:defRPr/>
            </a:lvl1pPr>
          </a:lstStyle>
          <a:p>
            <a:endParaRPr lang="en-US" dirty="0"/>
          </a:p>
        </p:txBody>
      </p:sp>
      <p:sp>
        <p:nvSpPr>
          <p:cNvPr id="25" name="Image_Caption 4">
            <a:extLst>
              <a:ext uri="{FF2B5EF4-FFF2-40B4-BE49-F238E27FC236}">
                <a16:creationId xmlns:a16="http://schemas.microsoft.com/office/drawing/2014/main" id="{2252CB2B-8A78-9A46-A381-AF00772BA0D0}"/>
              </a:ext>
            </a:extLst>
          </p:cNvPr>
          <p:cNvSpPr>
            <a:spLocks noGrp="1"/>
          </p:cNvSpPr>
          <p:nvPr>
            <p:ph type="body" sz="quarter" idx="45" hasCustomPrompt="1"/>
          </p:nvPr>
        </p:nvSpPr>
        <p:spPr>
          <a:xfrm>
            <a:off x="3568437" y="6149647"/>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2" name="Slide Number">
            <a:extLst>
              <a:ext uri="{FF2B5EF4-FFF2-40B4-BE49-F238E27FC236}">
                <a16:creationId xmlns:a16="http://schemas.microsoft.com/office/drawing/2014/main" id="{620E779E-F211-6F4F-9C07-294FF6CECD7B}"/>
              </a:ext>
            </a:extLst>
          </p:cNvPr>
          <p:cNvSpPr>
            <a:spLocks noGrp="1"/>
          </p:cNvSpPr>
          <p:nvPr>
            <p:ph type="sldNum" sz="quarter" idx="33"/>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41697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icture Background _White Logo">
    <p:bg>
      <p:bgPr>
        <a:solidFill>
          <a:schemeClr val="bg1"/>
        </a:soli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8" name="Coloured_Boarder">
            <a:extLst>
              <a:ext uri="{FF2B5EF4-FFF2-40B4-BE49-F238E27FC236}">
                <a16:creationId xmlns:a16="http://schemas.microsoft.com/office/drawing/2014/main" id="{B314EC19-20AC-8D4D-9C1B-2543B45C4D14}"/>
              </a:ext>
              <a:ext uri="{C183D7F6-B498-43B3-948B-1728B52AA6E4}">
                <adec:decorative xmlns:adec="http://schemas.microsoft.com/office/drawing/2017/decorative" val="1"/>
              </a:ext>
            </a:extLst>
          </p:cNvPr>
          <p:cNvSpPr/>
          <p:nvPr userDrawn="1"/>
        </p:nvSpPr>
        <p:spPr>
          <a:xfrm>
            <a:off x="-3175" y="1244333"/>
            <a:ext cx="7965391" cy="4824000"/>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_BG">
            <a:extLst>
              <a:ext uri="{FF2B5EF4-FFF2-40B4-BE49-F238E27FC236}">
                <a16:creationId xmlns:a16="http://schemas.microsoft.com/office/drawing/2014/main" id="{AC8BCD2D-A1D4-B941-B5ED-4FC7122E588A}"/>
              </a:ext>
              <a:ext uri="{C183D7F6-B498-43B3-948B-1728B52AA6E4}">
                <adec:decorative xmlns:adec="http://schemas.microsoft.com/office/drawing/2017/decorative" val="1"/>
              </a:ext>
            </a:extLst>
          </p:cNvPr>
          <p:cNvSpPr/>
          <p:nvPr userDrawn="1"/>
        </p:nvSpPr>
        <p:spPr>
          <a:xfrm>
            <a:off x="-4104" y="1319533"/>
            <a:ext cx="7894320" cy="4673600"/>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a:extLst>
              <a:ext uri="{FF2B5EF4-FFF2-40B4-BE49-F238E27FC236}">
                <a16:creationId xmlns:a16="http://schemas.microsoft.com/office/drawing/2014/main" id="{E3CE5658-B912-D047-8F77-FBECD2D6E386}"/>
              </a:ext>
            </a:extLst>
          </p:cNvPr>
          <p:cNvSpPr>
            <a:spLocks noGrp="1"/>
          </p:cNvSpPr>
          <p:nvPr>
            <p:ph type="title" hasCustomPrompt="1"/>
          </p:nvPr>
        </p:nvSpPr>
        <p:spPr>
          <a:xfrm>
            <a:off x="509775" y="2310940"/>
            <a:ext cx="7262626" cy="919162"/>
          </a:xfrm>
        </p:spPr>
        <p:txBody>
          <a:bodyPr anchor="b" anchorCtr="0">
            <a:noAutofit/>
          </a:bodyPr>
          <a:lstStyle>
            <a:lvl1pPr algn="l">
              <a:defRPr sz="4800">
                <a:solidFill>
                  <a:schemeClr val="bg1"/>
                </a:solidFill>
                <a:latin typeface="+mj-lt"/>
              </a:defRPr>
            </a:lvl1pPr>
          </a:lstStyle>
          <a:p>
            <a:r>
              <a:rPr lang="en-GB" dirty="0"/>
              <a:t>Your title here</a:t>
            </a:r>
            <a:endParaRPr lang="en-US" dirty="0"/>
          </a:p>
        </p:txBody>
      </p:sp>
      <p:sp>
        <p:nvSpPr>
          <p:cNvPr id="3" name="Subtitle">
            <a:extLst>
              <a:ext uri="{FF2B5EF4-FFF2-40B4-BE49-F238E27FC236}">
                <a16:creationId xmlns:a16="http://schemas.microsoft.com/office/drawing/2014/main" id="{88E2A088-8E6F-9E4E-909F-F8752CF4E76E}"/>
              </a:ext>
            </a:extLst>
          </p:cNvPr>
          <p:cNvSpPr>
            <a:spLocks noGrp="1"/>
          </p:cNvSpPr>
          <p:nvPr>
            <p:ph type="subTitle" idx="1" hasCustomPrompt="1"/>
          </p:nvPr>
        </p:nvSpPr>
        <p:spPr>
          <a:xfrm>
            <a:off x="509775" y="3433303"/>
            <a:ext cx="7262626" cy="827579"/>
          </a:xfrm>
        </p:spPr>
        <p:txBody>
          <a:bodyPr>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cxnSp>
        <p:nvCxnSpPr>
          <p:cNvPr id="4" name="Divider_Line">
            <a:extLst>
              <a:ext uri="{FF2B5EF4-FFF2-40B4-BE49-F238E27FC236}">
                <a16:creationId xmlns:a16="http://schemas.microsoft.com/office/drawing/2014/main" id="{AC99BCA3-B941-824C-9684-BAA8B857BA77}"/>
              </a:ext>
              <a:ext uri="{C183D7F6-B498-43B3-948B-1728B52AA6E4}">
                <adec:decorative xmlns:adec="http://schemas.microsoft.com/office/drawing/2017/decorative" val="1"/>
              </a:ext>
            </a:extLst>
          </p:cNvPr>
          <p:cNvCxnSpPr/>
          <p:nvPr userDrawn="1"/>
        </p:nvCxnSpPr>
        <p:spPr>
          <a:xfrm>
            <a:off x="509775" y="4442460"/>
            <a:ext cx="18143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Details">
            <a:extLst>
              <a:ext uri="{FF2B5EF4-FFF2-40B4-BE49-F238E27FC236}">
                <a16:creationId xmlns:a16="http://schemas.microsoft.com/office/drawing/2014/main" id="{68E25D0D-76B2-1041-9741-CCF63B277D18}"/>
              </a:ext>
            </a:extLst>
          </p:cNvPr>
          <p:cNvSpPr>
            <a:spLocks noGrp="1"/>
          </p:cNvSpPr>
          <p:nvPr>
            <p:ph type="body" sz="quarter" idx="13" hasCustomPrompt="1"/>
          </p:nvPr>
        </p:nvSpPr>
        <p:spPr>
          <a:xfrm>
            <a:off x="509775" y="4573787"/>
            <a:ext cx="3339247" cy="1158651"/>
          </a:xfrm>
          <a:ln w="76200">
            <a:noFill/>
            <a:miter lim="800000"/>
          </a:ln>
        </p:spPr>
        <p:txBody>
          <a:bodyPr wrap="none" lIns="0" tIns="0" rIns="0" bIns="0">
            <a:spAutoFit/>
          </a:bodyPr>
          <a:lstStyle>
            <a:lvl1pPr marL="9525" indent="0">
              <a:buNone/>
              <a:tabLst/>
              <a:defRPr sz="2000">
                <a:solidFill>
                  <a:schemeClr val="bg1"/>
                </a:solidFill>
              </a:defRPr>
            </a:lvl1pPr>
            <a:lvl2pPr marL="9525" indent="0">
              <a:buFontTx/>
              <a:buNone/>
              <a:tabLst/>
              <a:defRPr sz="2000">
                <a:solidFill>
                  <a:schemeClr val="bg1"/>
                </a:solidFill>
              </a:defRPr>
            </a:lvl2pPr>
            <a:lvl3pPr marL="9525" indent="0">
              <a:buFontTx/>
              <a:buNone/>
              <a:tabLst/>
              <a:defRPr sz="2000">
                <a:solidFill>
                  <a:schemeClr val="bg1"/>
                </a:solidFill>
              </a:defRPr>
            </a:lvl3pPr>
            <a:lvl4pPr marL="9525" indent="0">
              <a:buFontTx/>
              <a:buNone/>
              <a:tabLst/>
              <a:defRPr>
                <a:solidFill>
                  <a:schemeClr val="bg1"/>
                </a:solidFill>
              </a:defRPr>
            </a:lvl4pPr>
            <a:lvl5pPr marL="9525" indent="0">
              <a:buFontTx/>
              <a:buNone/>
              <a:tabLst/>
              <a:defRPr>
                <a:solidFill>
                  <a:schemeClr val="bg1"/>
                </a:solidFill>
              </a:defRPr>
            </a:lvl5pPr>
          </a:lstStyle>
          <a:p>
            <a:pPr lvl="0"/>
            <a:r>
              <a:rPr lang="en-GB" dirty="0"/>
              <a:t>Your name here</a:t>
            </a:r>
          </a:p>
          <a:p>
            <a:pPr lvl="1"/>
            <a:r>
              <a:rPr lang="en-GB" dirty="0"/>
              <a:t>Department / Faculty name</a:t>
            </a:r>
          </a:p>
          <a:p>
            <a:pPr lvl="2"/>
            <a:r>
              <a:rPr lang="en-GB" dirty="0"/>
              <a:t>Wednesday 20 January 2021</a:t>
            </a:r>
          </a:p>
        </p:txBody>
      </p:sp>
    </p:spTree>
    <p:extLst>
      <p:ext uri="{BB962C8B-B14F-4D97-AF65-F5344CB8AC3E}">
        <p14:creationId xmlns:p14="http://schemas.microsoft.com/office/powerpoint/2010/main" val="13251320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Image and Text Box">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C183F71E-2449-8E4E-B6D6-24AF1BB5EC14}"/>
              </a:ext>
            </a:extLst>
          </p:cNvPr>
          <p:cNvSpPr>
            <a:spLocks noGrp="1"/>
          </p:cNvSpPr>
          <p:nvPr>
            <p:ph type="title" hasCustomPrompt="1"/>
          </p:nvPr>
        </p:nvSpPr>
        <p:spPr/>
        <p:txBody>
          <a:bodyPr/>
          <a:lstStyle/>
          <a:p>
            <a:r>
              <a:rPr lang="en-GB" dirty="0"/>
              <a:t>PowerPoint slide description here</a:t>
            </a:r>
            <a:endParaRPr lang="en-US" dirty="0"/>
          </a:p>
        </p:txBody>
      </p:sp>
      <p:sp>
        <p:nvSpPr>
          <p:cNvPr id="8" name="Picture Placeholder 1">
            <a:extLst>
              <a:ext uri="{FF2B5EF4-FFF2-40B4-BE49-F238E27FC236}">
                <a16:creationId xmlns:a16="http://schemas.microsoft.com/office/drawing/2014/main" id="{7FC0B320-1A2E-5845-9E3E-8464C061462B}"/>
              </a:ext>
            </a:extLst>
          </p:cNvPr>
          <p:cNvSpPr>
            <a:spLocks noGrp="1"/>
          </p:cNvSpPr>
          <p:nvPr>
            <p:ph type="pic" sz="quarter" idx="22"/>
          </p:nvPr>
        </p:nvSpPr>
        <p:spPr>
          <a:xfrm>
            <a:off x="0" y="890587"/>
            <a:ext cx="12192000" cy="5713413"/>
          </a:xfrm>
          <a:noFill/>
        </p:spPr>
        <p:txBody>
          <a:bodyPr/>
          <a:lstStyle>
            <a:lvl1pPr marL="6350" indent="0" algn="ctr">
              <a:buNone/>
              <a:defRPr/>
            </a:lvl1pPr>
          </a:lstStyle>
          <a:p>
            <a:endParaRPr lang="en-US" dirty="0"/>
          </a:p>
        </p:txBody>
      </p:sp>
      <p:sp>
        <p:nvSpPr>
          <p:cNvPr id="15" name="Image_Caption 1">
            <a:extLst>
              <a:ext uri="{FF2B5EF4-FFF2-40B4-BE49-F238E27FC236}">
                <a16:creationId xmlns:a16="http://schemas.microsoft.com/office/drawing/2014/main" id="{541F36E1-1553-7845-B3E2-0ECD95ED7DDE}"/>
              </a:ext>
            </a:extLst>
          </p:cNvPr>
          <p:cNvSpPr>
            <a:spLocks noGrp="1"/>
          </p:cNvSpPr>
          <p:nvPr>
            <p:ph type="body" sz="quarter" idx="26" hasCustomPrompt="1"/>
          </p:nvPr>
        </p:nvSpPr>
        <p:spPr>
          <a:xfrm>
            <a:off x="9321164" y="1036800"/>
            <a:ext cx="2876550" cy="324178"/>
          </a:xfrm>
          <a:solidFill>
            <a:schemeClr val="bg1"/>
          </a:solidFill>
        </p:spPr>
        <p:txBody>
          <a:bodyPr tIns="36000" rIns="251999" bIns="72000" anchor="t" anchorCtr="0">
            <a:spAutoFit/>
          </a:bodyPr>
          <a:lstStyle>
            <a:lvl1pPr marL="6350" indent="0" algn="r">
              <a:buFontTx/>
              <a:buNone/>
              <a:defRPr sz="1200"/>
            </a:lvl1pPr>
            <a:lvl2pPr marL="269875" indent="0" algn="r">
              <a:buFontTx/>
              <a:buNone/>
              <a:defRPr sz="1200"/>
            </a:lvl2pPr>
            <a:lvl3pPr marL="450850" indent="0" algn="r">
              <a:buFontTx/>
              <a:buNone/>
              <a:defRPr sz="1200"/>
            </a:lvl3pPr>
            <a:lvl4pPr marL="623888" indent="0" algn="r">
              <a:buFontTx/>
              <a:buNone/>
              <a:defRPr sz="1200"/>
            </a:lvl4pPr>
            <a:lvl5pPr marL="804862" indent="0" algn="r">
              <a:buFontTx/>
              <a:buNone/>
              <a:defRPr sz="1200"/>
            </a:lvl5pPr>
          </a:lstStyle>
          <a:p>
            <a:pPr lvl="0"/>
            <a:r>
              <a:rPr lang="en-GB"/>
              <a:t>Insert image caption here</a:t>
            </a:r>
            <a:endParaRPr lang="en-GB" dirty="0"/>
          </a:p>
        </p:txBody>
      </p:sp>
      <p:sp>
        <p:nvSpPr>
          <p:cNvPr id="7" name="Body_Copy">
            <a:extLst>
              <a:ext uri="{FF2B5EF4-FFF2-40B4-BE49-F238E27FC236}">
                <a16:creationId xmlns:a16="http://schemas.microsoft.com/office/drawing/2014/main" id="{60261591-F0B6-B940-9C73-680D28D2CEAF}"/>
              </a:ext>
            </a:extLst>
          </p:cNvPr>
          <p:cNvSpPr>
            <a:spLocks noGrp="1"/>
          </p:cNvSpPr>
          <p:nvPr>
            <p:ph type="body" sz="quarter" idx="25" hasCustomPrompt="1"/>
          </p:nvPr>
        </p:nvSpPr>
        <p:spPr>
          <a:xfrm>
            <a:off x="253998" y="5730249"/>
            <a:ext cx="11684000" cy="613401"/>
          </a:xfrm>
          <a:solidFill>
            <a:schemeClr val="accent3"/>
          </a:solidFill>
          <a:ln w="76200">
            <a:solidFill>
              <a:schemeClr val="bg1"/>
            </a:solidFill>
            <a:miter lim="800000"/>
          </a:ln>
        </p:spPr>
        <p:txBody>
          <a:bodyPr lIns="144000" tIns="144000" rIns="144000" bIns="144000" anchor="b"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4" name="Slide Number">
            <a:extLst>
              <a:ext uri="{FF2B5EF4-FFF2-40B4-BE49-F238E27FC236}">
                <a16:creationId xmlns:a16="http://schemas.microsoft.com/office/drawing/2014/main" id="{777CC164-3F66-8E44-8F05-FFA3E333C33A}"/>
              </a:ext>
            </a:extLst>
          </p:cNvPr>
          <p:cNvSpPr>
            <a:spLocks noGrp="1"/>
          </p:cNvSpPr>
          <p:nvPr>
            <p:ph type="sldNum" sz="quarter" idx="24"/>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1270757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Image with 4 Text Boxes">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C183F71E-2449-8E4E-B6D6-24AF1BB5EC14}"/>
              </a:ext>
            </a:extLst>
          </p:cNvPr>
          <p:cNvSpPr>
            <a:spLocks noGrp="1"/>
          </p:cNvSpPr>
          <p:nvPr>
            <p:ph type="title" hasCustomPrompt="1"/>
          </p:nvPr>
        </p:nvSpPr>
        <p:spPr/>
        <p:txBody>
          <a:bodyPr/>
          <a:lstStyle/>
          <a:p>
            <a:r>
              <a:rPr lang="en-GB" dirty="0"/>
              <a:t>PowerPoint slide description here</a:t>
            </a:r>
            <a:endParaRPr lang="en-US" dirty="0"/>
          </a:p>
        </p:txBody>
      </p:sp>
      <p:sp>
        <p:nvSpPr>
          <p:cNvPr id="8" name="Picture Placeholder 1">
            <a:extLst>
              <a:ext uri="{FF2B5EF4-FFF2-40B4-BE49-F238E27FC236}">
                <a16:creationId xmlns:a16="http://schemas.microsoft.com/office/drawing/2014/main" id="{7FC0B320-1A2E-5845-9E3E-8464C061462B}"/>
              </a:ext>
            </a:extLst>
          </p:cNvPr>
          <p:cNvSpPr>
            <a:spLocks noGrp="1"/>
          </p:cNvSpPr>
          <p:nvPr>
            <p:ph type="pic" sz="quarter" idx="22"/>
          </p:nvPr>
        </p:nvSpPr>
        <p:spPr>
          <a:xfrm>
            <a:off x="0" y="890587"/>
            <a:ext cx="12192000" cy="5713413"/>
          </a:xfrm>
          <a:noFill/>
        </p:spPr>
        <p:txBody>
          <a:bodyPr/>
          <a:lstStyle>
            <a:lvl1pPr marL="6350" indent="0" algn="ctr">
              <a:buNone/>
              <a:defRPr/>
            </a:lvl1pPr>
          </a:lstStyle>
          <a:p>
            <a:endParaRPr lang="en-US" dirty="0"/>
          </a:p>
        </p:txBody>
      </p:sp>
      <p:sp>
        <p:nvSpPr>
          <p:cNvPr id="6" name="Image_Caption 1">
            <a:extLst>
              <a:ext uri="{FF2B5EF4-FFF2-40B4-BE49-F238E27FC236}">
                <a16:creationId xmlns:a16="http://schemas.microsoft.com/office/drawing/2014/main" id="{B0F2228A-6C92-7348-B3AB-4D805D8894D0}"/>
              </a:ext>
            </a:extLst>
          </p:cNvPr>
          <p:cNvSpPr>
            <a:spLocks noGrp="1"/>
          </p:cNvSpPr>
          <p:nvPr>
            <p:ph type="body" sz="quarter" idx="30" hasCustomPrompt="1"/>
          </p:nvPr>
        </p:nvSpPr>
        <p:spPr>
          <a:xfrm>
            <a:off x="9321800" y="6149647"/>
            <a:ext cx="2870200" cy="324178"/>
          </a:xfrm>
          <a:solidFill>
            <a:schemeClr val="bg1"/>
          </a:solidFill>
        </p:spPr>
        <p:txBody>
          <a:bodyPr tIns="36000" rIns="251999" bIns="72000" anchor="b" anchorCtr="0">
            <a:spAutoFit/>
          </a:bodyPr>
          <a:lstStyle>
            <a:lvl1pPr marL="6350" indent="0" algn="r">
              <a:buFontTx/>
              <a:buNone/>
              <a:defRPr sz="1200">
                <a:solidFill>
                  <a:schemeClr val="tx1"/>
                </a:solidFill>
              </a:defRPr>
            </a:lvl1pPr>
          </a:lstStyle>
          <a:p>
            <a:pPr lvl="0"/>
            <a:r>
              <a:rPr lang="en-GB" dirty="0"/>
              <a:t>Insert image caption here</a:t>
            </a:r>
          </a:p>
        </p:txBody>
      </p:sp>
      <p:sp>
        <p:nvSpPr>
          <p:cNvPr id="7" name="Feature_Box_1">
            <a:extLst>
              <a:ext uri="{FF2B5EF4-FFF2-40B4-BE49-F238E27FC236}">
                <a16:creationId xmlns:a16="http://schemas.microsoft.com/office/drawing/2014/main" id="{60261591-F0B6-B940-9C73-680D28D2CEAF}"/>
              </a:ext>
            </a:extLst>
          </p:cNvPr>
          <p:cNvSpPr>
            <a:spLocks noGrp="1"/>
          </p:cNvSpPr>
          <p:nvPr>
            <p:ph type="body" sz="quarter" idx="25" hasCustomPrompt="1"/>
          </p:nvPr>
        </p:nvSpPr>
        <p:spPr>
          <a:xfrm>
            <a:off x="255544" y="1437416"/>
            <a:ext cx="2534400" cy="613401"/>
          </a:xfrm>
          <a:solidFill>
            <a:schemeClr val="accent3"/>
          </a:solidFill>
          <a:ln w="76200">
            <a:solidFill>
              <a:schemeClr val="bg1"/>
            </a:solidFill>
            <a:miter lim="800000"/>
          </a:ln>
        </p:spPr>
        <p:txBody>
          <a:bodyPr wrap="square" lIns="144000" tIns="144000" rIns="144000" bIns="144000" anchor="t"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2" name="Feature_Box_2">
            <a:extLst>
              <a:ext uri="{FF2B5EF4-FFF2-40B4-BE49-F238E27FC236}">
                <a16:creationId xmlns:a16="http://schemas.microsoft.com/office/drawing/2014/main" id="{2836903F-A228-694C-B678-379D95CBF641}"/>
              </a:ext>
            </a:extLst>
          </p:cNvPr>
          <p:cNvSpPr>
            <a:spLocks noGrp="1"/>
          </p:cNvSpPr>
          <p:nvPr>
            <p:ph type="body" sz="quarter" idx="27" hasCustomPrompt="1"/>
          </p:nvPr>
        </p:nvSpPr>
        <p:spPr>
          <a:xfrm>
            <a:off x="3304896" y="1437416"/>
            <a:ext cx="2534400" cy="613401"/>
          </a:xfrm>
          <a:solidFill>
            <a:schemeClr val="accent3"/>
          </a:solidFill>
          <a:ln w="76200">
            <a:solidFill>
              <a:schemeClr val="bg1"/>
            </a:solidFill>
            <a:miter lim="800000"/>
          </a:ln>
        </p:spPr>
        <p:txBody>
          <a:bodyPr wrap="square" lIns="144000" tIns="144000" rIns="144000" bIns="144000" anchor="t"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3" name="Feature_Box_3">
            <a:extLst>
              <a:ext uri="{FF2B5EF4-FFF2-40B4-BE49-F238E27FC236}">
                <a16:creationId xmlns:a16="http://schemas.microsoft.com/office/drawing/2014/main" id="{A099B133-6CA1-6343-985F-1A751F73B33F}"/>
              </a:ext>
            </a:extLst>
          </p:cNvPr>
          <p:cNvSpPr>
            <a:spLocks noGrp="1"/>
          </p:cNvSpPr>
          <p:nvPr>
            <p:ph type="body" sz="quarter" idx="28" hasCustomPrompt="1"/>
          </p:nvPr>
        </p:nvSpPr>
        <p:spPr>
          <a:xfrm>
            <a:off x="6354248" y="1437416"/>
            <a:ext cx="2534400" cy="613401"/>
          </a:xfrm>
          <a:solidFill>
            <a:schemeClr val="accent3"/>
          </a:solidFill>
          <a:ln w="76200">
            <a:solidFill>
              <a:schemeClr val="bg1"/>
            </a:solidFill>
            <a:miter lim="800000"/>
          </a:ln>
        </p:spPr>
        <p:txBody>
          <a:bodyPr wrap="square" lIns="144000" tIns="144000" rIns="144000" bIns="144000" anchor="t"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4" name="Feature_Box_4">
            <a:extLst>
              <a:ext uri="{FF2B5EF4-FFF2-40B4-BE49-F238E27FC236}">
                <a16:creationId xmlns:a16="http://schemas.microsoft.com/office/drawing/2014/main" id="{AC109010-13F9-D44E-AE30-6C9CDA42B8D0}"/>
              </a:ext>
            </a:extLst>
          </p:cNvPr>
          <p:cNvSpPr>
            <a:spLocks noGrp="1"/>
          </p:cNvSpPr>
          <p:nvPr>
            <p:ph type="body" sz="quarter" idx="29" hasCustomPrompt="1"/>
          </p:nvPr>
        </p:nvSpPr>
        <p:spPr>
          <a:xfrm>
            <a:off x="9403600" y="1437416"/>
            <a:ext cx="2534400" cy="613401"/>
          </a:xfrm>
          <a:solidFill>
            <a:schemeClr val="accent3"/>
          </a:solidFill>
          <a:ln w="76200">
            <a:solidFill>
              <a:schemeClr val="bg1"/>
            </a:solidFill>
            <a:miter lim="800000"/>
          </a:ln>
        </p:spPr>
        <p:txBody>
          <a:bodyPr wrap="square" lIns="144000" tIns="144000" rIns="144000" bIns="144000" anchor="t"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4" name="Slide Number">
            <a:extLst>
              <a:ext uri="{FF2B5EF4-FFF2-40B4-BE49-F238E27FC236}">
                <a16:creationId xmlns:a16="http://schemas.microsoft.com/office/drawing/2014/main" id="{777CC164-3F66-8E44-8F05-FFA3E333C33A}"/>
              </a:ext>
            </a:extLst>
          </p:cNvPr>
          <p:cNvSpPr>
            <a:spLocks noGrp="1"/>
          </p:cNvSpPr>
          <p:nvPr>
            <p:ph type="sldNum" sz="quarter" idx="24"/>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3578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with Text Boxes">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C183F71E-2449-8E4E-B6D6-24AF1BB5EC14}"/>
              </a:ext>
            </a:extLst>
          </p:cNvPr>
          <p:cNvSpPr>
            <a:spLocks noGrp="1"/>
          </p:cNvSpPr>
          <p:nvPr>
            <p:ph type="title" hasCustomPrompt="1"/>
          </p:nvPr>
        </p:nvSpPr>
        <p:spPr/>
        <p:txBody>
          <a:bodyPr/>
          <a:lstStyle/>
          <a:p>
            <a:r>
              <a:rPr lang="en-GB" dirty="0"/>
              <a:t>PowerPoint slide description here</a:t>
            </a:r>
            <a:endParaRPr lang="en-US" dirty="0"/>
          </a:p>
        </p:txBody>
      </p:sp>
      <p:sp>
        <p:nvSpPr>
          <p:cNvPr id="5" name="Picture Placeholder 1">
            <a:extLst>
              <a:ext uri="{FF2B5EF4-FFF2-40B4-BE49-F238E27FC236}">
                <a16:creationId xmlns:a16="http://schemas.microsoft.com/office/drawing/2014/main" id="{8F2A6B83-1211-6B47-A8AF-ED38DA7D475D}"/>
              </a:ext>
            </a:extLst>
          </p:cNvPr>
          <p:cNvSpPr>
            <a:spLocks noGrp="1"/>
          </p:cNvSpPr>
          <p:nvPr>
            <p:ph type="pic" sz="quarter" idx="26"/>
          </p:nvPr>
        </p:nvSpPr>
        <p:spPr>
          <a:xfrm>
            <a:off x="254001" y="890588"/>
            <a:ext cx="3844800" cy="2333875"/>
          </a:xfrm>
        </p:spPr>
        <p:txBody>
          <a:bodyPr/>
          <a:lstStyle>
            <a:lvl1pPr marL="6350" indent="0" algn="ctr">
              <a:buFontTx/>
              <a:buNone/>
              <a:defRPr/>
            </a:lvl1pPr>
          </a:lstStyle>
          <a:p>
            <a:endParaRPr lang="en-US" dirty="0"/>
          </a:p>
        </p:txBody>
      </p:sp>
      <p:sp>
        <p:nvSpPr>
          <p:cNvPr id="7" name="Feature_Box_1">
            <a:extLst>
              <a:ext uri="{FF2B5EF4-FFF2-40B4-BE49-F238E27FC236}">
                <a16:creationId xmlns:a16="http://schemas.microsoft.com/office/drawing/2014/main" id="{60261591-F0B6-B940-9C73-680D28D2CEAF}"/>
              </a:ext>
            </a:extLst>
          </p:cNvPr>
          <p:cNvSpPr>
            <a:spLocks noGrp="1"/>
          </p:cNvSpPr>
          <p:nvPr>
            <p:ph type="body" sz="quarter" idx="25" hasCustomPrompt="1"/>
          </p:nvPr>
        </p:nvSpPr>
        <p:spPr>
          <a:xfrm>
            <a:off x="254000" y="3297600"/>
            <a:ext cx="3844800" cy="3046050"/>
          </a:xfrm>
          <a:solidFill>
            <a:schemeClr val="accent3"/>
          </a:solidFill>
          <a:ln w="76200">
            <a:noFill/>
            <a:miter lim="800000"/>
          </a:ln>
        </p:spPr>
        <p:txBody>
          <a:bodyPr wrap="square" lIns="144000" tIns="144000" rIns="144000" bIns="144000" anchor="t" anchorCtr="0">
            <a:no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6" name="Picture Placeholder 2">
            <a:extLst>
              <a:ext uri="{FF2B5EF4-FFF2-40B4-BE49-F238E27FC236}">
                <a16:creationId xmlns:a16="http://schemas.microsoft.com/office/drawing/2014/main" id="{A643D9B1-8BBE-0C43-9EEF-CDFE7EAAE5B6}"/>
              </a:ext>
            </a:extLst>
          </p:cNvPr>
          <p:cNvSpPr>
            <a:spLocks noGrp="1"/>
          </p:cNvSpPr>
          <p:nvPr>
            <p:ph type="pic" sz="quarter" idx="28"/>
          </p:nvPr>
        </p:nvSpPr>
        <p:spPr>
          <a:xfrm>
            <a:off x="4172400" y="890588"/>
            <a:ext cx="3844800" cy="2333875"/>
          </a:xfrm>
        </p:spPr>
        <p:txBody>
          <a:bodyPr/>
          <a:lstStyle>
            <a:lvl1pPr marL="6350" indent="0" algn="ctr">
              <a:buFontTx/>
              <a:buNone/>
              <a:defRPr/>
            </a:lvl1pPr>
          </a:lstStyle>
          <a:p>
            <a:endParaRPr lang="en-US" dirty="0"/>
          </a:p>
        </p:txBody>
      </p:sp>
      <p:sp>
        <p:nvSpPr>
          <p:cNvPr id="15" name="Feature_Box_2">
            <a:extLst>
              <a:ext uri="{FF2B5EF4-FFF2-40B4-BE49-F238E27FC236}">
                <a16:creationId xmlns:a16="http://schemas.microsoft.com/office/drawing/2014/main" id="{2AD8F4AA-5FEA-264B-91A7-7535BF4A02B9}"/>
              </a:ext>
            </a:extLst>
          </p:cNvPr>
          <p:cNvSpPr>
            <a:spLocks noGrp="1"/>
          </p:cNvSpPr>
          <p:nvPr>
            <p:ph type="body" sz="quarter" idx="27" hasCustomPrompt="1"/>
          </p:nvPr>
        </p:nvSpPr>
        <p:spPr>
          <a:xfrm>
            <a:off x="4172400" y="3297600"/>
            <a:ext cx="3844800" cy="3046050"/>
          </a:xfrm>
          <a:solidFill>
            <a:schemeClr val="accent3"/>
          </a:solidFill>
          <a:ln w="76200">
            <a:noFill/>
            <a:miter lim="800000"/>
          </a:ln>
        </p:spPr>
        <p:txBody>
          <a:bodyPr wrap="square" lIns="144000" tIns="144000" rIns="144000" bIns="144000" anchor="t" anchorCtr="0">
            <a:no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8" name="Picture Placeholder 3">
            <a:extLst>
              <a:ext uri="{FF2B5EF4-FFF2-40B4-BE49-F238E27FC236}">
                <a16:creationId xmlns:a16="http://schemas.microsoft.com/office/drawing/2014/main" id="{647C5A1D-6939-3847-80D4-9C34331130A2}"/>
              </a:ext>
            </a:extLst>
          </p:cNvPr>
          <p:cNvSpPr>
            <a:spLocks noGrp="1"/>
          </p:cNvSpPr>
          <p:nvPr>
            <p:ph type="pic" sz="quarter" idx="30"/>
          </p:nvPr>
        </p:nvSpPr>
        <p:spPr>
          <a:xfrm>
            <a:off x="8093200" y="890588"/>
            <a:ext cx="3844800" cy="2333875"/>
          </a:xfrm>
        </p:spPr>
        <p:txBody>
          <a:bodyPr/>
          <a:lstStyle>
            <a:lvl1pPr marL="6350" indent="0" algn="ctr">
              <a:buFontTx/>
              <a:buNone/>
              <a:defRPr/>
            </a:lvl1pPr>
          </a:lstStyle>
          <a:p>
            <a:endParaRPr lang="en-US" dirty="0"/>
          </a:p>
        </p:txBody>
      </p:sp>
      <p:sp>
        <p:nvSpPr>
          <p:cNvPr id="17" name="Feature_Box_3">
            <a:extLst>
              <a:ext uri="{FF2B5EF4-FFF2-40B4-BE49-F238E27FC236}">
                <a16:creationId xmlns:a16="http://schemas.microsoft.com/office/drawing/2014/main" id="{4EE68164-672F-C645-B7CD-568AFD12BD9B}"/>
              </a:ext>
            </a:extLst>
          </p:cNvPr>
          <p:cNvSpPr>
            <a:spLocks noGrp="1"/>
          </p:cNvSpPr>
          <p:nvPr>
            <p:ph type="body" sz="quarter" idx="29" hasCustomPrompt="1"/>
          </p:nvPr>
        </p:nvSpPr>
        <p:spPr>
          <a:xfrm>
            <a:off x="8093200" y="3297600"/>
            <a:ext cx="3844800" cy="3046050"/>
          </a:xfrm>
          <a:solidFill>
            <a:schemeClr val="accent3"/>
          </a:solidFill>
          <a:ln w="76200">
            <a:noFill/>
            <a:miter lim="800000"/>
          </a:ln>
        </p:spPr>
        <p:txBody>
          <a:bodyPr wrap="square" lIns="144000" tIns="144000" rIns="144000" bIns="144000" anchor="t" anchorCtr="0">
            <a:no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4" name="Slide Number">
            <a:extLst>
              <a:ext uri="{FF2B5EF4-FFF2-40B4-BE49-F238E27FC236}">
                <a16:creationId xmlns:a16="http://schemas.microsoft.com/office/drawing/2014/main" id="{777CC164-3F66-8E44-8F05-FFA3E333C33A}"/>
              </a:ext>
            </a:extLst>
          </p:cNvPr>
          <p:cNvSpPr>
            <a:spLocks noGrp="1"/>
          </p:cNvSpPr>
          <p:nvPr>
            <p:ph type="sldNum" sz="quarter" idx="24"/>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8928590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with Bullet Point Text">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C183F71E-2449-8E4E-B6D6-24AF1BB5EC14}"/>
              </a:ext>
            </a:extLst>
          </p:cNvPr>
          <p:cNvSpPr>
            <a:spLocks noGrp="1"/>
          </p:cNvSpPr>
          <p:nvPr>
            <p:ph type="title" hasCustomPrompt="1"/>
          </p:nvPr>
        </p:nvSpPr>
        <p:spPr/>
        <p:txBody>
          <a:bodyPr/>
          <a:lstStyle/>
          <a:p>
            <a:r>
              <a:rPr lang="en-GB" dirty="0"/>
              <a:t>PowerPoint slide description here</a:t>
            </a:r>
            <a:endParaRPr lang="en-US" dirty="0"/>
          </a:p>
        </p:txBody>
      </p:sp>
      <p:sp>
        <p:nvSpPr>
          <p:cNvPr id="5" name="Picture Placeholder 1">
            <a:extLst>
              <a:ext uri="{FF2B5EF4-FFF2-40B4-BE49-F238E27FC236}">
                <a16:creationId xmlns:a16="http://schemas.microsoft.com/office/drawing/2014/main" id="{8F2A6B83-1211-6B47-A8AF-ED38DA7D475D}"/>
              </a:ext>
            </a:extLst>
          </p:cNvPr>
          <p:cNvSpPr>
            <a:spLocks noGrp="1"/>
          </p:cNvSpPr>
          <p:nvPr>
            <p:ph type="pic" sz="quarter" idx="26"/>
          </p:nvPr>
        </p:nvSpPr>
        <p:spPr>
          <a:xfrm>
            <a:off x="254001" y="890588"/>
            <a:ext cx="3844800" cy="2333875"/>
          </a:xfrm>
        </p:spPr>
        <p:txBody>
          <a:bodyPr/>
          <a:lstStyle>
            <a:lvl1pPr marL="6350" indent="0" algn="ctr">
              <a:buFontTx/>
              <a:buNone/>
              <a:defRPr/>
            </a:lvl1pPr>
          </a:lstStyle>
          <a:p>
            <a:endParaRPr lang="en-US" dirty="0"/>
          </a:p>
        </p:txBody>
      </p:sp>
      <p:sp>
        <p:nvSpPr>
          <p:cNvPr id="7" name="Feature_Box_1">
            <a:extLst>
              <a:ext uri="{FF2B5EF4-FFF2-40B4-BE49-F238E27FC236}">
                <a16:creationId xmlns:a16="http://schemas.microsoft.com/office/drawing/2014/main" id="{60261591-F0B6-B940-9C73-680D28D2CEAF}"/>
              </a:ext>
            </a:extLst>
          </p:cNvPr>
          <p:cNvSpPr>
            <a:spLocks noGrp="1"/>
          </p:cNvSpPr>
          <p:nvPr>
            <p:ph type="body" sz="quarter" idx="25" hasCustomPrompt="1"/>
          </p:nvPr>
        </p:nvSpPr>
        <p:spPr>
          <a:xfrm>
            <a:off x="254000" y="3297600"/>
            <a:ext cx="3844800" cy="3046050"/>
          </a:xfrm>
          <a:solidFill>
            <a:schemeClr val="accent3"/>
          </a:solidFill>
          <a:ln w="76200">
            <a:noFill/>
            <a:miter lim="800000"/>
          </a:ln>
        </p:spPr>
        <p:txBody>
          <a:bodyPr wrap="square" lIns="144000" tIns="144000" rIns="144000" bIns="144000" anchor="t" anchorCtr="0">
            <a:noAutofit/>
          </a:bodyPr>
          <a:lstStyle>
            <a:lvl1pPr marL="292100" indent="-285750">
              <a:buFont typeface="Wingdings" pitchFamily="2" charset="2"/>
              <a:buChar char="§"/>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6" name="Picture Placeholder 2">
            <a:extLst>
              <a:ext uri="{FF2B5EF4-FFF2-40B4-BE49-F238E27FC236}">
                <a16:creationId xmlns:a16="http://schemas.microsoft.com/office/drawing/2014/main" id="{A643D9B1-8BBE-0C43-9EEF-CDFE7EAAE5B6}"/>
              </a:ext>
            </a:extLst>
          </p:cNvPr>
          <p:cNvSpPr>
            <a:spLocks noGrp="1"/>
          </p:cNvSpPr>
          <p:nvPr>
            <p:ph type="pic" sz="quarter" idx="28"/>
          </p:nvPr>
        </p:nvSpPr>
        <p:spPr>
          <a:xfrm>
            <a:off x="4172400" y="890588"/>
            <a:ext cx="3844800" cy="2333875"/>
          </a:xfrm>
        </p:spPr>
        <p:txBody>
          <a:bodyPr/>
          <a:lstStyle>
            <a:lvl1pPr marL="6350" indent="0" algn="ctr">
              <a:buFontTx/>
              <a:buNone/>
              <a:defRPr/>
            </a:lvl1pPr>
          </a:lstStyle>
          <a:p>
            <a:endParaRPr lang="en-US" dirty="0"/>
          </a:p>
        </p:txBody>
      </p:sp>
      <p:sp>
        <p:nvSpPr>
          <p:cNvPr id="15" name="Feature_Box_2">
            <a:extLst>
              <a:ext uri="{FF2B5EF4-FFF2-40B4-BE49-F238E27FC236}">
                <a16:creationId xmlns:a16="http://schemas.microsoft.com/office/drawing/2014/main" id="{2AD8F4AA-5FEA-264B-91A7-7535BF4A02B9}"/>
              </a:ext>
            </a:extLst>
          </p:cNvPr>
          <p:cNvSpPr>
            <a:spLocks noGrp="1"/>
          </p:cNvSpPr>
          <p:nvPr>
            <p:ph type="body" sz="quarter" idx="27" hasCustomPrompt="1"/>
          </p:nvPr>
        </p:nvSpPr>
        <p:spPr>
          <a:xfrm>
            <a:off x="4172400" y="3297600"/>
            <a:ext cx="3844800" cy="3046050"/>
          </a:xfrm>
          <a:solidFill>
            <a:schemeClr val="accent3"/>
          </a:solidFill>
          <a:ln w="76200">
            <a:noFill/>
            <a:miter lim="800000"/>
          </a:ln>
        </p:spPr>
        <p:txBody>
          <a:bodyPr wrap="square" lIns="144000" tIns="144000" rIns="144000" bIns="144000" anchor="t" anchorCtr="0">
            <a:noAutofit/>
          </a:bodyPr>
          <a:lstStyle>
            <a:lvl1pPr marL="292100" indent="-285750">
              <a:buFont typeface="Wingdings" pitchFamily="2" charset="2"/>
              <a:buChar char="§"/>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8" name="Picture Placeholder 3">
            <a:extLst>
              <a:ext uri="{FF2B5EF4-FFF2-40B4-BE49-F238E27FC236}">
                <a16:creationId xmlns:a16="http://schemas.microsoft.com/office/drawing/2014/main" id="{647C5A1D-6939-3847-80D4-9C34331130A2}"/>
              </a:ext>
            </a:extLst>
          </p:cNvPr>
          <p:cNvSpPr>
            <a:spLocks noGrp="1"/>
          </p:cNvSpPr>
          <p:nvPr>
            <p:ph type="pic" sz="quarter" idx="30"/>
          </p:nvPr>
        </p:nvSpPr>
        <p:spPr>
          <a:xfrm>
            <a:off x="8093200" y="890588"/>
            <a:ext cx="3844800" cy="2333875"/>
          </a:xfrm>
        </p:spPr>
        <p:txBody>
          <a:bodyPr/>
          <a:lstStyle>
            <a:lvl1pPr marL="6350" indent="0" algn="ctr">
              <a:buFontTx/>
              <a:buNone/>
              <a:defRPr/>
            </a:lvl1pPr>
          </a:lstStyle>
          <a:p>
            <a:endParaRPr lang="en-US" dirty="0"/>
          </a:p>
        </p:txBody>
      </p:sp>
      <p:sp>
        <p:nvSpPr>
          <p:cNvPr id="17" name="Feature_Box_3">
            <a:extLst>
              <a:ext uri="{FF2B5EF4-FFF2-40B4-BE49-F238E27FC236}">
                <a16:creationId xmlns:a16="http://schemas.microsoft.com/office/drawing/2014/main" id="{4EE68164-672F-C645-B7CD-568AFD12BD9B}"/>
              </a:ext>
            </a:extLst>
          </p:cNvPr>
          <p:cNvSpPr>
            <a:spLocks noGrp="1"/>
          </p:cNvSpPr>
          <p:nvPr>
            <p:ph type="body" sz="quarter" idx="29" hasCustomPrompt="1"/>
          </p:nvPr>
        </p:nvSpPr>
        <p:spPr>
          <a:xfrm>
            <a:off x="8093200" y="3297600"/>
            <a:ext cx="3844800" cy="3046050"/>
          </a:xfrm>
          <a:solidFill>
            <a:schemeClr val="accent3"/>
          </a:solidFill>
          <a:ln w="76200">
            <a:noFill/>
            <a:miter lim="800000"/>
          </a:ln>
        </p:spPr>
        <p:txBody>
          <a:bodyPr wrap="square" lIns="144000" tIns="144000" rIns="144000" bIns="144000" anchor="t" anchorCtr="0">
            <a:noAutofit/>
          </a:bodyPr>
          <a:lstStyle>
            <a:lvl1pPr marL="292100" indent="-285750">
              <a:buFont typeface="Wingdings" pitchFamily="2" charset="2"/>
              <a:buChar char="§"/>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4" name="Slide Number">
            <a:extLst>
              <a:ext uri="{FF2B5EF4-FFF2-40B4-BE49-F238E27FC236}">
                <a16:creationId xmlns:a16="http://schemas.microsoft.com/office/drawing/2014/main" id="{777CC164-3F66-8E44-8F05-FFA3E333C33A}"/>
              </a:ext>
            </a:extLst>
          </p:cNvPr>
          <p:cNvSpPr>
            <a:spLocks noGrp="1"/>
          </p:cNvSpPr>
          <p:nvPr>
            <p:ph type="sldNum" sz="quarter" idx="24"/>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131527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Graph / Data Visualisation">
    <p:spTree>
      <p:nvGrpSpPr>
        <p:cNvPr id="1" name=""/>
        <p:cNvGrpSpPr/>
        <p:nvPr/>
      </p:nvGrpSpPr>
      <p:grpSpPr>
        <a:xfrm>
          <a:off x="0" y="0"/>
          <a:ext cx="0" cy="0"/>
          <a:chOff x="0" y="0"/>
          <a:chExt cx="0" cy="0"/>
        </a:xfrm>
      </p:grpSpPr>
      <p:sp>
        <p:nvSpPr>
          <p:cNvPr id="4" name="Slide_Description">
            <a:extLst>
              <a:ext uri="{FF2B5EF4-FFF2-40B4-BE49-F238E27FC236}">
                <a16:creationId xmlns:a16="http://schemas.microsoft.com/office/drawing/2014/main" id="{289056FF-DE1F-724A-B702-135EF2E20C00}"/>
              </a:ext>
            </a:extLst>
          </p:cNvPr>
          <p:cNvSpPr>
            <a:spLocks noGrp="1"/>
          </p:cNvSpPr>
          <p:nvPr>
            <p:ph type="title" hasCustomPrompt="1"/>
          </p:nvPr>
        </p:nvSpPr>
        <p:spPr/>
        <p:txBody>
          <a:bodyPr/>
          <a:lstStyle/>
          <a:p>
            <a:r>
              <a:rPr lang="en-GB" dirty="0"/>
              <a:t>PowerPoint slide description here</a:t>
            </a:r>
            <a:endParaRPr lang="en-US" dirty="0"/>
          </a:p>
        </p:txBody>
      </p:sp>
      <p:sp>
        <p:nvSpPr>
          <p:cNvPr id="6" name="Title">
            <a:extLst>
              <a:ext uri="{FF2B5EF4-FFF2-40B4-BE49-F238E27FC236}">
                <a16:creationId xmlns:a16="http://schemas.microsoft.com/office/drawing/2014/main" id="{AD742024-086A-5F48-9393-FF97C14B9F3C}"/>
              </a:ext>
            </a:extLst>
          </p:cNvPr>
          <p:cNvSpPr>
            <a:spLocks noGrp="1"/>
          </p:cNvSpPr>
          <p:nvPr>
            <p:ph type="body" sz="quarter" idx="30" hasCustomPrompt="1"/>
          </p:nvPr>
        </p:nvSpPr>
        <p:spPr>
          <a:xfrm>
            <a:off x="501651" y="1185863"/>
            <a:ext cx="5468937"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7" name="Body_Copy">
            <a:extLst>
              <a:ext uri="{FF2B5EF4-FFF2-40B4-BE49-F238E27FC236}">
                <a16:creationId xmlns:a16="http://schemas.microsoft.com/office/drawing/2014/main" id="{A65568DF-0675-7847-A98F-1D87DDC4AD29}"/>
              </a:ext>
            </a:extLst>
          </p:cNvPr>
          <p:cNvSpPr>
            <a:spLocks noGrp="1"/>
          </p:cNvSpPr>
          <p:nvPr>
            <p:ph type="body" sz="quarter" idx="31" hasCustomPrompt="1"/>
          </p:nvPr>
        </p:nvSpPr>
        <p:spPr>
          <a:xfrm>
            <a:off x="501650" y="1857375"/>
            <a:ext cx="5468938" cy="4486275"/>
          </a:xfrm>
        </p:spPr>
        <p:txBody>
          <a:bodyPr tIns="0" bIns="0">
            <a:noAutofit/>
          </a:bodyPr>
          <a:lstStyle>
            <a:lvl1pPr marL="349250" indent="-342900">
              <a:buFont typeface="Wingdings" pitchFamily="2" charset="2"/>
              <a:buChar char="§"/>
              <a:defRPr/>
            </a:lvl1pPr>
          </a:lstStyle>
          <a:p>
            <a:pPr lvl="0"/>
            <a:r>
              <a:rPr lang="en-GB" dirty="0"/>
              <a:t>Insert body copy here</a:t>
            </a:r>
          </a:p>
        </p:txBody>
      </p:sp>
      <p:sp>
        <p:nvSpPr>
          <p:cNvPr id="11" name="Chart Placeholder">
            <a:extLst>
              <a:ext uri="{FF2B5EF4-FFF2-40B4-BE49-F238E27FC236}">
                <a16:creationId xmlns:a16="http://schemas.microsoft.com/office/drawing/2014/main" id="{270A0C9E-8881-0E4F-B450-BE886F2A6D14}"/>
              </a:ext>
            </a:extLst>
          </p:cNvPr>
          <p:cNvSpPr>
            <a:spLocks noGrp="1"/>
          </p:cNvSpPr>
          <p:nvPr>
            <p:ph type="chart" sz="quarter" idx="32"/>
          </p:nvPr>
        </p:nvSpPr>
        <p:spPr>
          <a:xfrm>
            <a:off x="6221413" y="890587"/>
            <a:ext cx="5716587" cy="5453063"/>
          </a:xfrm>
          <a:ln>
            <a:solidFill>
              <a:schemeClr val="tx1"/>
            </a:solidFill>
          </a:ln>
        </p:spPr>
        <p:txBody>
          <a:bodyPr/>
          <a:lstStyle>
            <a:lvl1pPr marL="6350" indent="0" algn="ctr">
              <a:buFontTx/>
              <a:buNone/>
              <a:defRPr/>
            </a:lvl1pPr>
          </a:lstStyle>
          <a:p>
            <a:endParaRPr lang="en-US" dirty="0"/>
          </a:p>
        </p:txBody>
      </p:sp>
      <p:sp>
        <p:nvSpPr>
          <p:cNvPr id="5" name="Slide Number">
            <a:extLst>
              <a:ext uri="{FF2B5EF4-FFF2-40B4-BE49-F238E27FC236}">
                <a16:creationId xmlns:a16="http://schemas.microsoft.com/office/drawing/2014/main" id="{3583B521-C4BA-644C-8D1F-FA9844268515}"/>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3316280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ph / Data Visualisation">
    <p:spTree>
      <p:nvGrpSpPr>
        <p:cNvPr id="1" name=""/>
        <p:cNvGrpSpPr/>
        <p:nvPr/>
      </p:nvGrpSpPr>
      <p:grpSpPr>
        <a:xfrm>
          <a:off x="0" y="0"/>
          <a:ext cx="0" cy="0"/>
          <a:chOff x="0" y="0"/>
          <a:chExt cx="0" cy="0"/>
        </a:xfrm>
      </p:grpSpPr>
      <p:sp>
        <p:nvSpPr>
          <p:cNvPr id="4" name="Slide_Description">
            <a:extLst>
              <a:ext uri="{FF2B5EF4-FFF2-40B4-BE49-F238E27FC236}">
                <a16:creationId xmlns:a16="http://schemas.microsoft.com/office/drawing/2014/main" id="{289056FF-DE1F-724A-B702-135EF2E20C00}"/>
              </a:ext>
            </a:extLst>
          </p:cNvPr>
          <p:cNvSpPr>
            <a:spLocks noGrp="1"/>
          </p:cNvSpPr>
          <p:nvPr>
            <p:ph type="title" hasCustomPrompt="1"/>
          </p:nvPr>
        </p:nvSpPr>
        <p:spPr/>
        <p:txBody>
          <a:bodyPr/>
          <a:lstStyle/>
          <a:p>
            <a:r>
              <a:rPr lang="en-GB" dirty="0"/>
              <a:t>PowerPoint slide description here</a:t>
            </a:r>
            <a:endParaRPr lang="en-US" dirty="0"/>
          </a:p>
        </p:txBody>
      </p:sp>
      <p:sp>
        <p:nvSpPr>
          <p:cNvPr id="11" name="Chart Placeholder">
            <a:extLst>
              <a:ext uri="{FF2B5EF4-FFF2-40B4-BE49-F238E27FC236}">
                <a16:creationId xmlns:a16="http://schemas.microsoft.com/office/drawing/2014/main" id="{270A0C9E-8881-0E4F-B450-BE886F2A6D14}"/>
              </a:ext>
            </a:extLst>
          </p:cNvPr>
          <p:cNvSpPr>
            <a:spLocks noGrp="1"/>
          </p:cNvSpPr>
          <p:nvPr>
            <p:ph type="chart" sz="quarter" idx="32"/>
          </p:nvPr>
        </p:nvSpPr>
        <p:spPr>
          <a:xfrm>
            <a:off x="254001" y="890587"/>
            <a:ext cx="11684000" cy="5453063"/>
          </a:xfrm>
          <a:ln>
            <a:solidFill>
              <a:schemeClr val="tx1"/>
            </a:solidFill>
          </a:ln>
        </p:spPr>
        <p:txBody>
          <a:bodyPr/>
          <a:lstStyle>
            <a:lvl1pPr marL="6350" indent="0" algn="ctr">
              <a:buFontTx/>
              <a:buNone/>
              <a:defRPr/>
            </a:lvl1pPr>
          </a:lstStyle>
          <a:p>
            <a:endParaRPr lang="en-US" dirty="0"/>
          </a:p>
        </p:txBody>
      </p:sp>
      <p:sp>
        <p:nvSpPr>
          <p:cNvPr id="5" name="Slide Number">
            <a:extLst>
              <a:ext uri="{FF2B5EF4-FFF2-40B4-BE49-F238E27FC236}">
                <a16:creationId xmlns:a16="http://schemas.microsoft.com/office/drawing/2014/main" id="{3583B521-C4BA-644C-8D1F-FA9844268515}"/>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1660324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_Description">
            <a:extLst>
              <a:ext uri="{FF2B5EF4-FFF2-40B4-BE49-F238E27FC236}">
                <a16:creationId xmlns:a16="http://schemas.microsoft.com/office/drawing/2014/main" id="{289056FF-DE1F-724A-B702-135EF2E20C00}"/>
              </a:ext>
            </a:extLst>
          </p:cNvPr>
          <p:cNvSpPr>
            <a:spLocks noGrp="1"/>
          </p:cNvSpPr>
          <p:nvPr>
            <p:ph type="title" hasCustomPrompt="1"/>
          </p:nvPr>
        </p:nvSpPr>
        <p:spPr/>
        <p:txBody>
          <a:bodyPr/>
          <a:lstStyle/>
          <a:p>
            <a:r>
              <a:rPr lang="en-GB" dirty="0"/>
              <a:t>PowerPoint slide description here</a:t>
            </a:r>
            <a:endParaRPr lang="en-US" dirty="0"/>
          </a:p>
        </p:txBody>
      </p:sp>
      <p:sp>
        <p:nvSpPr>
          <p:cNvPr id="5" name="Slide Number">
            <a:extLst>
              <a:ext uri="{FF2B5EF4-FFF2-40B4-BE49-F238E27FC236}">
                <a16:creationId xmlns:a16="http://schemas.microsoft.com/office/drawing/2014/main" id="{3583B521-C4BA-644C-8D1F-FA9844268515}"/>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0733767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623392" y="4683"/>
            <a:ext cx="10993221" cy="952500"/>
          </a:xfrm>
          <a:ln>
            <a:noFill/>
          </a:ln>
        </p:spPr>
        <p:txBody>
          <a:bodyPr/>
          <a:lstStyle>
            <a:lvl1pPr algn="ctr">
              <a:defRPr sz="3600" b="0" i="0" baseline="0">
                <a:solidFill>
                  <a:schemeClr val="tx2"/>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575387" y="1196752"/>
            <a:ext cx="11089232" cy="5472608"/>
          </a:xfrm>
        </p:spPr>
        <p:txBody>
          <a:bodyPr/>
          <a:lstStyle>
            <a:lvl1pPr>
              <a:spcBef>
                <a:spcPts val="600"/>
              </a:spcBef>
              <a:defRPr sz="2400"/>
            </a:lvl1pPr>
            <a:lvl2pPr>
              <a:spcBef>
                <a:spcPts val="600"/>
              </a:spcBef>
              <a:defRPr sz="2400"/>
            </a:lvl2pPr>
            <a:lvl3pPr>
              <a:spcBef>
                <a:spcPts val="600"/>
              </a:spcBef>
              <a:defRPr sz="2000"/>
            </a:lvl3pPr>
            <a:lvl4pPr>
              <a:spcBef>
                <a:spcPts val="600"/>
              </a:spcBef>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18953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A55F4C45-0842-0B45-BF3A-F0DB418A4E93}"/>
              </a:ext>
            </a:extLst>
          </p:cNvPr>
          <p:cNvSpPr>
            <a:spLocks noGrp="1"/>
          </p:cNvSpPr>
          <p:nvPr>
            <p:ph type="title" hasCustomPrompt="1"/>
          </p:nvPr>
        </p:nvSpPr>
        <p:spPr/>
        <p:txBody>
          <a:bodyPr/>
          <a:lstStyle/>
          <a:p>
            <a:r>
              <a:rPr lang="en-GB" dirty="0"/>
              <a:t>PowerPoint slide description here</a:t>
            </a:r>
            <a:endParaRPr lang="en-US" dirty="0"/>
          </a:p>
        </p:txBody>
      </p:sp>
      <p:sp>
        <p:nvSpPr>
          <p:cNvPr id="8" name="Picture Placeholder 1">
            <a:extLst>
              <a:ext uri="{FF2B5EF4-FFF2-40B4-BE49-F238E27FC236}">
                <a16:creationId xmlns:a16="http://schemas.microsoft.com/office/drawing/2014/main" id="{7FC0B320-1A2E-5845-9E3E-8464C061462B}"/>
              </a:ext>
            </a:extLst>
          </p:cNvPr>
          <p:cNvSpPr>
            <a:spLocks noGrp="1"/>
          </p:cNvSpPr>
          <p:nvPr>
            <p:ph type="pic" sz="quarter" idx="22"/>
          </p:nvPr>
        </p:nvSpPr>
        <p:spPr>
          <a:xfrm>
            <a:off x="0" y="890587"/>
            <a:ext cx="12192000" cy="5713413"/>
          </a:xfrm>
          <a:solidFill>
            <a:schemeClr val="bg1"/>
          </a:solidFill>
        </p:spPr>
        <p:txBody>
          <a:bodyPr/>
          <a:lstStyle>
            <a:lvl1pPr marL="6350" indent="0" algn="ctr">
              <a:buNone/>
              <a:defRPr/>
            </a:lvl1pPr>
          </a:lstStyle>
          <a:p>
            <a:endParaRPr lang="en-US" dirty="0"/>
          </a:p>
        </p:txBody>
      </p:sp>
      <p:sp>
        <p:nvSpPr>
          <p:cNvPr id="9" name="Image_Caption 1">
            <a:extLst>
              <a:ext uri="{FF2B5EF4-FFF2-40B4-BE49-F238E27FC236}">
                <a16:creationId xmlns:a16="http://schemas.microsoft.com/office/drawing/2014/main" id="{77A15BBC-0BFB-9547-B1AA-FD422C4D614C}"/>
              </a:ext>
              <a:ext uri="{C183D7F6-B498-43B3-948B-1728B52AA6E4}">
                <adec:decorative xmlns:adec="http://schemas.microsoft.com/office/drawing/2017/decorative" val="1"/>
              </a:ext>
            </a:extLst>
          </p:cNvPr>
          <p:cNvSpPr>
            <a:spLocks noGrp="1"/>
          </p:cNvSpPr>
          <p:nvPr>
            <p:ph type="body" sz="quarter" idx="23" hasCustomPrompt="1"/>
          </p:nvPr>
        </p:nvSpPr>
        <p:spPr>
          <a:xfrm>
            <a:off x="9326879" y="6145855"/>
            <a:ext cx="2865121" cy="324178"/>
          </a:xfrm>
          <a:solidFill>
            <a:schemeClr val="bg1"/>
          </a:solidFill>
        </p:spPr>
        <p:txBody>
          <a:bodyPr wrap="square" lIns="72000" tIns="36000" rIns="251999" bIns="72000" anchor="b" anchorCtr="0">
            <a:spAutoFit/>
          </a:bodyPr>
          <a:lstStyle>
            <a:lvl1pPr marL="6350" marR="0" indent="0" algn="r" defTabSz="914400" rtl="0" eaLnBrk="1" fontAlgn="auto" latinLnBrk="0" hangingPunct="1">
              <a:lnSpc>
                <a:spcPct val="130000"/>
              </a:lnSpc>
              <a:spcBef>
                <a:spcPts val="0"/>
              </a:spcBef>
              <a:spcAft>
                <a:spcPts val="0"/>
              </a:spcAft>
              <a:buClrTx/>
              <a:buSzPct val="100000"/>
              <a:buFont typeface="Wingdings" pitchFamily="2" charset="2"/>
              <a:buNone/>
              <a:tabLst/>
              <a:defRPr sz="1200" b="0"/>
            </a:lvl1pPr>
          </a:lstStyle>
          <a:p>
            <a:pPr lvl="0"/>
            <a:r>
              <a:rPr lang="en-GB" dirty="0"/>
              <a:t>Insert image caption here</a:t>
            </a:r>
          </a:p>
        </p:txBody>
      </p:sp>
      <p:sp>
        <p:nvSpPr>
          <p:cNvPr id="11" name="Slide Number">
            <a:extLst>
              <a:ext uri="{FF2B5EF4-FFF2-40B4-BE49-F238E27FC236}">
                <a16:creationId xmlns:a16="http://schemas.microsoft.com/office/drawing/2014/main" id="{2B048D4B-0957-8543-950A-61FA61F907EA}"/>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8384998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Video">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A55F4C45-0842-0B45-BF3A-F0DB418A4E93}"/>
              </a:ext>
            </a:extLst>
          </p:cNvPr>
          <p:cNvSpPr>
            <a:spLocks noGrp="1"/>
          </p:cNvSpPr>
          <p:nvPr>
            <p:ph type="title" hasCustomPrompt="1"/>
          </p:nvPr>
        </p:nvSpPr>
        <p:spPr/>
        <p:txBody>
          <a:bodyPr/>
          <a:lstStyle/>
          <a:p>
            <a:r>
              <a:rPr lang="en-GB" dirty="0"/>
              <a:t>PowerPoint slide description here</a:t>
            </a:r>
            <a:endParaRPr lang="en-US" dirty="0"/>
          </a:p>
        </p:txBody>
      </p:sp>
      <p:sp>
        <p:nvSpPr>
          <p:cNvPr id="4" name="Video Placeholder 1">
            <a:extLst>
              <a:ext uri="{FF2B5EF4-FFF2-40B4-BE49-F238E27FC236}">
                <a16:creationId xmlns:a16="http://schemas.microsoft.com/office/drawing/2014/main" id="{638D1704-B2CA-5C47-B959-28C1FC6055CF}"/>
              </a:ext>
            </a:extLst>
          </p:cNvPr>
          <p:cNvSpPr>
            <a:spLocks noGrp="1"/>
          </p:cNvSpPr>
          <p:nvPr>
            <p:ph type="media" sz="quarter" idx="29"/>
          </p:nvPr>
        </p:nvSpPr>
        <p:spPr>
          <a:xfrm>
            <a:off x="0" y="890588"/>
            <a:ext cx="12192000" cy="5713412"/>
          </a:xfrm>
        </p:spPr>
        <p:txBody>
          <a:bodyPr/>
          <a:lstStyle>
            <a:lvl1pPr marL="6350" indent="0" algn="ctr">
              <a:buFontTx/>
              <a:buNone/>
              <a:defRPr/>
            </a:lvl1pPr>
          </a:lstStyle>
          <a:p>
            <a:endParaRPr lang="en-US" dirty="0"/>
          </a:p>
        </p:txBody>
      </p:sp>
      <p:sp>
        <p:nvSpPr>
          <p:cNvPr id="9" name="Video_Caption 1">
            <a:extLst>
              <a:ext uri="{FF2B5EF4-FFF2-40B4-BE49-F238E27FC236}">
                <a16:creationId xmlns:a16="http://schemas.microsoft.com/office/drawing/2014/main" id="{77A15BBC-0BFB-9547-B1AA-FD422C4D614C}"/>
              </a:ext>
              <a:ext uri="{C183D7F6-B498-43B3-948B-1728B52AA6E4}">
                <adec:decorative xmlns:adec="http://schemas.microsoft.com/office/drawing/2017/decorative" val="1"/>
              </a:ext>
            </a:extLst>
          </p:cNvPr>
          <p:cNvSpPr>
            <a:spLocks noGrp="1"/>
          </p:cNvSpPr>
          <p:nvPr>
            <p:ph type="body" sz="quarter" idx="23" hasCustomPrompt="1"/>
          </p:nvPr>
        </p:nvSpPr>
        <p:spPr>
          <a:xfrm>
            <a:off x="9326879" y="6145855"/>
            <a:ext cx="2865121" cy="324178"/>
          </a:xfrm>
          <a:solidFill>
            <a:schemeClr val="bg1"/>
          </a:solidFill>
        </p:spPr>
        <p:txBody>
          <a:bodyPr wrap="square" lIns="72000" tIns="36000" rIns="251999" bIns="72000" anchor="b" anchorCtr="0">
            <a:spAutoFit/>
          </a:bodyPr>
          <a:lstStyle>
            <a:lvl1pPr marL="6350" marR="0" indent="0" algn="r" defTabSz="914400" rtl="0" eaLnBrk="1" fontAlgn="auto" latinLnBrk="0" hangingPunct="1">
              <a:lnSpc>
                <a:spcPct val="130000"/>
              </a:lnSpc>
              <a:spcBef>
                <a:spcPts val="0"/>
              </a:spcBef>
              <a:spcAft>
                <a:spcPts val="0"/>
              </a:spcAft>
              <a:buClrTx/>
              <a:buSzPct val="100000"/>
              <a:buFont typeface="Wingdings" pitchFamily="2" charset="2"/>
              <a:buNone/>
              <a:tabLst/>
              <a:defRPr sz="1200" b="0"/>
            </a:lvl1pPr>
          </a:lstStyle>
          <a:p>
            <a:pPr lvl="0"/>
            <a:r>
              <a:rPr lang="en-GB" dirty="0"/>
              <a:t>Insert image caption here</a:t>
            </a:r>
          </a:p>
        </p:txBody>
      </p:sp>
      <p:sp>
        <p:nvSpPr>
          <p:cNvPr id="11" name="Slide Number">
            <a:extLst>
              <a:ext uri="{FF2B5EF4-FFF2-40B4-BE49-F238E27FC236}">
                <a16:creationId xmlns:a16="http://schemas.microsoft.com/office/drawing/2014/main" id="{2B048D4B-0957-8543-950A-61FA61F907EA}"/>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183591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olour Gradient">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17" name="Title">
            <a:extLst>
              <a:ext uri="{FF2B5EF4-FFF2-40B4-BE49-F238E27FC236}">
                <a16:creationId xmlns:a16="http://schemas.microsoft.com/office/drawing/2014/main" id="{E3CE5658-B912-D047-8F77-FBECD2D6E386}"/>
              </a:ext>
            </a:extLst>
          </p:cNvPr>
          <p:cNvSpPr>
            <a:spLocks noGrp="1"/>
          </p:cNvSpPr>
          <p:nvPr>
            <p:ph type="title" hasCustomPrompt="1"/>
          </p:nvPr>
        </p:nvSpPr>
        <p:spPr>
          <a:xfrm>
            <a:off x="1444625" y="1413843"/>
            <a:ext cx="10493375" cy="1491139"/>
          </a:xfrm>
        </p:spPr>
        <p:txBody>
          <a:bodyPr anchor="b" anchorCtr="0">
            <a:noAutofit/>
          </a:bodyPr>
          <a:lstStyle>
            <a:lvl1pPr algn="l">
              <a:defRPr sz="4800">
                <a:solidFill>
                  <a:schemeClr val="bg1"/>
                </a:solidFill>
                <a:latin typeface="+mj-lt"/>
              </a:defRPr>
            </a:lvl1pPr>
          </a:lstStyle>
          <a:p>
            <a:r>
              <a:rPr lang="en-GB" dirty="0"/>
              <a:t>Your title here</a:t>
            </a:r>
            <a:endParaRPr lang="en-US" dirty="0"/>
          </a:p>
        </p:txBody>
      </p:sp>
      <p:sp>
        <p:nvSpPr>
          <p:cNvPr id="3" name="Subtitle">
            <a:extLst>
              <a:ext uri="{FF2B5EF4-FFF2-40B4-BE49-F238E27FC236}">
                <a16:creationId xmlns:a16="http://schemas.microsoft.com/office/drawing/2014/main" id="{88E2A088-8E6F-9E4E-909F-F8752CF4E76E}"/>
              </a:ext>
            </a:extLst>
          </p:cNvPr>
          <p:cNvSpPr>
            <a:spLocks noGrp="1"/>
          </p:cNvSpPr>
          <p:nvPr>
            <p:ph type="subTitle" idx="1" hasCustomPrompt="1"/>
          </p:nvPr>
        </p:nvSpPr>
        <p:spPr>
          <a:xfrm>
            <a:off x="1444625" y="3108182"/>
            <a:ext cx="10493375" cy="1048035"/>
          </a:xfrm>
        </p:spPr>
        <p:txBody>
          <a:bodyPr>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sp>
        <p:nvSpPr>
          <p:cNvPr id="40" name="Details">
            <a:extLst>
              <a:ext uri="{FF2B5EF4-FFF2-40B4-BE49-F238E27FC236}">
                <a16:creationId xmlns:a16="http://schemas.microsoft.com/office/drawing/2014/main" id="{A70545EA-0D96-7E46-B0EC-5AFDB41CAA2E}"/>
              </a:ext>
              <a:ext uri="{C183D7F6-B498-43B3-948B-1728B52AA6E4}">
                <adec:decorative xmlns:adec="http://schemas.microsoft.com/office/drawing/2017/decorative" val="1"/>
              </a:ext>
            </a:extLst>
          </p:cNvPr>
          <p:cNvSpPr>
            <a:spLocks noGrp="1"/>
          </p:cNvSpPr>
          <p:nvPr>
            <p:ph type="body" sz="quarter" idx="13" hasCustomPrompt="1"/>
          </p:nvPr>
        </p:nvSpPr>
        <p:spPr>
          <a:xfrm>
            <a:off x="1290003" y="4854795"/>
            <a:ext cx="3630060" cy="1449463"/>
          </a:xfrm>
          <a:ln w="76200">
            <a:solidFill>
              <a:schemeClr val="bg1"/>
            </a:solidFill>
            <a:miter lim="800000"/>
          </a:ln>
        </p:spPr>
        <p:txBody>
          <a:bodyPr wrap="none" lIns="144000" tIns="144000" rIns="144000" bIns="144000">
            <a:spAutoFit/>
          </a:bodyPr>
          <a:lstStyle>
            <a:lvl1pPr marL="9525" indent="0">
              <a:buNone/>
              <a:tabLst/>
              <a:defRPr sz="2000">
                <a:solidFill>
                  <a:schemeClr val="bg1"/>
                </a:solidFill>
              </a:defRPr>
            </a:lvl1pPr>
            <a:lvl2pPr marL="9525" indent="0">
              <a:buFontTx/>
              <a:buNone/>
              <a:tabLst/>
              <a:defRPr sz="2000">
                <a:solidFill>
                  <a:schemeClr val="bg1"/>
                </a:solidFill>
              </a:defRPr>
            </a:lvl2pPr>
            <a:lvl3pPr marL="9525" indent="0">
              <a:buFontTx/>
              <a:buNone/>
              <a:tabLst/>
              <a:defRPr sz="2000">
                <a:solidFill>
                  <a:schemeClr val="bg1"/>
                </a:solidFill>
              </a:defRPr>
            </a:lvl3pPr>
            <a:lvl4pPr marL="9525" indent="0">
              <a:buFontTx/>
              <a:buNone/>
              <a:tabLst/>
              <a:defRPr>
                <a:solidFill>
                  <a:schemeClr val="bg1"/>
                </a:solidFill>
              </a:defRPr>
            </a:lvl4pPr>
            <a:lvl5pPr marL="9525" indent="0">
              <a:buFontTx/>
              <a:buNone/>
              <a:tabLst/>
              <a:defRPr>
                <a:solidFill>
                  <a:schemeClr val="bg1"/>
                </a:solidFill>
              </a:defRPr>
            </a:lvl5pPr>
          </a:lstStyle>
          <a:p>
            <a:pPr lvl="0"/>
            <a:r>
              <a:rPr lang="en-GB" dirty="0"/>
              <a:t>Your name here</a:t>
            </a:r>
          </a:p>
          <a:p>
            <a:pPr lvl="1"/>
            <a:r>
              <a:rPr lang="en-GB" dirty="0"/>
              <a:t>Department / Faculty name</a:t>
            </a:r>
          </a:p>
          <a:p>
            <a:pPr lvl="2"/>
            <a:r>
              <a:rPr lang="en-GB" dirty="0"/>
              <a:t>Wednesday 20 January 2021</a:t>
            </a:r>
          </a:p>
        </p:txBody>
      </p:sp>
    </p:spTree>
    <p:extLst>
      <p:ext uri="{BB962C8B-B14F-4D97-AF65-F5344CB8AC3E}">
        <p14:creationId xmlns:p14="http://schemas.microsoft.com/office/powerpoint/2010/main" val="2978079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Comparision">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597CB458-ECAA-F543-B762-CE0492775E89}"/>
              </a:ext>
            </a:extLst>
          </p:cNvPr>
          <p:cNvSpPr>
            <a:spLocks noGrp="1"/>
          </p:cNvSpPr>
          <p:nvPr>
            <p:ph type="title" hasCustomPrompt="1"/>
          </p:nvPr>
        </p:nvSpPr>
        <p:spPr/>
        <p:txBody>
          <a:bodyPr/>
          <a:lstStyle/>
          <a:p>
            <a:r>
              <a:rPr lang="en-GB" dirty="0"/>
              <a:t>PowerPoint slide description here</a:t>
            </a:r>
            <a:endParaRPr lang="en-US" dirty="0"/>
          </a:p>
        </p:txBody>
      </p:sp>
      <p:sp>
        <p:nvSpPr>
          <p:cNvPr id="8" name="Title">
            <a:extLst>
              <a:ext uri="{FF2B5EF4-FFF2-40B4-BE49-F238E27FC236}">
                <a16:creationId xmlns:a16="http://schemas.microsoft.com/office/drawing/2014/main" id="{040512F9-FB20-344E-BC56-8DDE6C17721A}"/>
              </a:ext>
            </a:extLst>
          </p:cNvPr>
          <p:cNvSpPr>
            <a:spLocks noGrp="1"/>
          </p:cNvSpPr>
          <p:nvPr>
            <p:ph type="body" sz="quarter" idx="38" hasCustomPrompt="1"/>
          </p:nvPr>
        </p:nvSpPr>
        <p:spPr>
          <a:xfrm>
            <a:off x="501648" y="1306094"/>
            <a:ext cx="11436350" cy="736600"/>
          </a:xfrm>
        </p:spPr>
        <p:txBody>
          <a:bodyPr tIns="0" bIns="0">
            <a:noAutofit/>
          </a:bodyPr>
          <a:lstStyle>
            <a:lvl1pPr marL="6350" indent="0">
              <a:buNone/>
              <a:defRPr sz="3200">
                <a:latin typeface="+mj-lt"/>
              </a:defRPr>
            </a:lvl1pPr>
          </a:lstStyle>
          <a:p>
            <a:pPr lvl="0"/>
            <a:r>
              <a:rPr lang="en-GB" dirty="0"/>
              <a:t>Your title here</a:t>
            </a:r>
            <a:endParaRPr lang="en-US" dirty="0"/>
          </a:p>
        </p:txBody>
      </p:sp>
      <p:sp>
        <p:nvSpPr>
          <p:cNvPr id="10" name="Subtitle">
            <a:extLst>
              <a:ext uri="{FF2B5EF4-FFF2-40B4-BE49-F238E27FC236}">
                <a16:creationId xmlns:a16="http://schemas.microsoft.com/office/drawing/2014/main" id="{3A0A8366-F419-7E4A-8F7C-C6F8447A8956}"/>
              </a:ext>
            </a:extLst>
          </p:cNvPr>
          <p:cNvSpPr>
            <a:spLocks noGrp="1"/>
          </p:cNvSpPr>
          <p:nvPr>
            <p:ph type="body" sz="quarter" idx="39" hasCustomPrompt="1"/>
          </p:nvPr>
        </p:nvSpPr>
        <p:spPr>
          <a:xfrm>
            <a:off x="501648" y="2042694"/>
            <a:ext cx="11436350" cy="403225"/>
          </a:xfrm>
        </p:spPr>
        <p:txBody>
          <a:bodyPr tIns="0" bIns="0">
            <a:noAutofit/>
          </a:bodyPr>
          <a:lstStyle>
            <a:lvl1pPr marL="6350" indent="0">
              <a:buNone/>
              <a:defRPr>
                <a:latin typeface="+mj-lt"/>
              </a:defRPr>
            </a:lvl1pPr>
          </a:lstStyle>
          <a:p>
            <a:r>
              <a:rPr lang="en-GB" dirty="0"/>
              <a:t>Your subtitle here</a:t>
            </a:r>
            <a:endParaRPr lang="en-US" dirty="0"/>
          </a:p>
        </p:txBody>
      </p:sp>
      <p:sp>
        <p:nvSpPr>
          <p:cNvPr id="19" name="Picture Placeholder 1">
            <a:extLst>
              <a:ext uri="{FF2B5EF4-FFF2-40B4-BE49-F238E27FC236}">
                <a16:creationId xmlns:a16="http://schemas.microsoft.com/office/drawing/2014/main" id="{4F48015D-A6A6-BD4D-AB39-19CCFCB8B881}"/>
              </a:ext>
            </a:extLst>
          </p:cNvPr>
          <p:cNvSpPr>
            <a:spLocks noGrp="1"/>
          </p:cNvSpPr>
          <p:nvPr>
            <p:ph type="pic" sz="quarter" idx="29"/>
          </p:nvPr>
        </p:nvSpPr>
        <p:spPr>
          <a:xfrm>
            <a:off x="0" y="2814220"/>
            <a:ext cx="6062400" cy="3789779"/>
          </a:xfrm>
        </p:spPr>
        <p:txBody>
          <a:bodyPr/>
          <a:lstStyle>
            <a:lvl1pPr marL="6350" indent="0" algn="ctr">
              <a:buNone/>
              <a:defRPr/>
            </a:lvl1pPr>
          </a:lstStyle>
          <a:p>
            <a:endParaRPr lang="en-US" dirty="0"/>
          </a:p>
        </p:txBody>
      </p:sp>
      <p:sp>
        <p:nvSpPr>
          <p:cNvPr id="23" name="Image_Caption 1">
            <a:extLst>
              <a:ext uri="{FF2B5EF4-FFF2-40B4-BE49-F238E27FC236}">
                <a16:creationId xmlns:a16="http://schemas.microsoft.com/office/drawing/2014/main" id="{928181AC-A9B4-0F4A-B806-85756E8DF344}"/>
              </a:ext>
            </a:extLst>
          </p:cNvPr>
          <p:cNvSpPr>
            <a:spLocks noGrp="1"/>
          </p:cNvSpPr>
          <p:nvPr>
            <p:ph type="body" sz="quarter" idx="40" hasCustomPrompt="1"/>
          </p:nvPr>
        </p:nvSpPr>
        <p:spPr>
          <a:xfrm>
            <a:off x="3196961"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21" name="Picture Placeholder 2">
            <a:extLst>
              <a:ext uri="{FF2B5EF4-FFF2-40B4-BE49-F238E27FC236}">
                <a16:creationId xmlns:a16="http://schemas.microsoft.com/office/drawing/2014/main" id="{CABAA707-1D0F-904D-A6EF-485EE257C126}"/>
              </a:ext>
            </a:extLst>
          </p:cNvPr>
          <p:cNvSpPr>
            <a:spLocks noGrp="1"/>
          </p:cNvSpPr>
          <p:nvPr>
            <p:ph type="pic" sz="quarter" idx="36"/>
          </p:nvPr>
        </p:nvSpPr>
        <p:spPr>
          <a:xfrm>
            <a:off x="6129602" y="2814220"/>
            <a:ext cx="6062400" cy="3789779"/>
          </a:xfrm>
        </p:spPr>
        <p:txBody>
          <a:bodyPr/>
          <a:lstStyle>
            <a:lvl1pPr marL="6350" indent="0" algn="ctr">
              <a:buNone/>
              <a:defRPr/>
            </a:lvl1pPr>
          </a:lstStyle>
          <a:p>
            <a:endParaRPr lang="en-US" dirty="0"/>
          </a:p>
        </p:txBody>
      </p:sp>
      <p:sp>
        <p:nvSpPr>
          <p:cNvPr id="27" name="Image_Caption 2">
            <a:extLst>
              <a:ext uri="{FF2B5EF4-FFF2-40B4-BE49-F238E27FC236}">
                <a16:creationId xmlns:a16="http://schemas.microsoft.com/office/drawing/2014/main" id="{AEE3084D-262B-D444-BB09-122F86A0D545}"/>
              </a:ext>
            </a:extLst>
          </p:cNvPr>
          <p:cNvSpPr>
            <a:spLocks noGrp="1"/>
          </p:cNvSpPr>
          <p:nvPr>
            <p:ph type="body" sz="quarter" idx="41" hasCustomPrompt="1"/>
          </p:nvPr>
        </p:nvSpPr>
        <p:spPr>
          <a:xfrm>
            <a:off x="9326563"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4" name="Slide Number Placeholder">
            <a:extLst>
              <a:ext uri="{FF2B5EF4-FFF2-40B4-BE49-F238E27FC236}">
                <a16:creationId xmlns:a16="http://schemas.microsoft.com/office/drawing/2014/main" id="{C9180CA7-D6AD-3B4F-9CC8-C9E5358B72E1}"/>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5454195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with Description">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BA1041B3-EEDD-B747-8B78-82F6A16D7E2D}"/>
              </a:ext>
            </a:extLst>
          </p:cNvPr>
          <p:cNvSpPr>
            <a:spLocks noGrp="1"/>
          </p:cNvSpPr>
          <p:nvPr>
            <p:ph type="title" hasCustomPrompt="1"/>
          </p:nvPr>
        </p:nvSpPr>
        <p:spPr/>
        <p:txBody>
          <a:bodyPr/>
          <a:lstStyle/>
          <a:p>
            <a:r>
              <a:rPr lang="en-GB" dirty="0"/>
              <a:t>PowerPoint slide description here</a:t>
            </a:r>
            <a:endParaRPr lang="en-US" dirty="0"/>
          </a:p>
        </p:txBody>
      </p:sp>
      <p:sp>
        <p:nvSpPr>
          <p:cNvPr id="5" name="Body_Copy">
            <a:extLst>
              <a:ext uri="{FF2B5EF4-FFF2-40B4-BE49-F238E27FC236}">
                <a16:creationId xmlns:a16="http://schemas.microsoft.com/office/drawing/2014/main" id="{15E97B45-0FBC-0444-A384-1396982CD50B}"/>
              </a:ext>
            </a:extLst>
          </p:cNvPr>
          <p:cNvSpPr>
            <a:spLocks noGrp="1"/>
          </p:cNvSpPr>
          <p:nvPr>
            <p:ph type="body" sz="quarter" idx="34" hasCustomPrompt="1"/>
          </p:nvPr>
        </p:nvSpPr>
        <p:spPr>
          <a:xfrm>
            <a:off x="6131563" y="890588"/>
            <a:ext cx="5808662" cy="3787775"/>
          </a:xfrm>
        </p:spPr>
        <p:txBody>
          <a:bodyPr lIns="144000" tIns="144000" rIns="144000" bIns="144000">
            <a:noAutofit/>
          </a:bodyPr>
          <a:lstStyle>
            <a:lvl1pPr marL="6350" indent="0">
              <a:buFontTx/>
              <a:buNone/>
              <a:defRPr sz="1800"/>
            </a:lvl1pPr>
          </a:lstStyle>
          <a:p>
            <a:pPr lvl="0"/>
            <a:r>
              <a:rPr lang="en-GB" dirty="0"/>
              <a:t>Insert body copy here</a:t>
            </a:r>
          </a:p>
        </p:txBody>
      </p:sp>
      <p:sp>
        <p:nvSpPr>
          <p:cNvPr id="13" name="Picture Placeholder 1">
            <a:extLst>
              <a:ext uri="{FF2B5EF4-FFF2-40B4-BE49-F238E27FC236}">
                <a16:creationId xmlns:a16="http://schemas.microsoft.com/office/drawing/2014/main" id="{B83ED82E-83A9-AA46-81D7-F11440BFE3F4}"/>
              </a:ext>
            </a:extLst>
          </p:cNvPr>
          <p:cNvSpPr>
            <a:spLocks noGrp="1"/>
          </p:cNvSpPr>
          <p:nvPr>
            <p:ph type="pic" sz="quarter" idx="29"/>
          </p:nvPr>
        </p:nvSpPr>
        <p:spPr>
          <a:xfrm>
            <a:off x="0" y="890588"/>
            <a:ext cx="6062400" cy="5713412"/>
          </a:xfrm>
        </p:spPr>
        <p:txBody>
          <a:bodyPr/>
          <a:lstStyle>
            <a:lvl1pPr marL="6350" indent="0" algn="ctr">
              <a:buNone/>
              <a:defRPr/>
            </a:lvl1pPr>
          </a:lstStyle>
          <a:p>
            <a:endParaRPr lang="en-US" dirty="0"/>
          </a:p>
        </p:txBody>
      </p:sp>
      <p:sp>
        <p:nvSpPr>
          <p:cNvPr id="12" name="Image_Caption 1">
            <a:extLst>
              <a:ext uri="{FF2B5EF4-FFF2-40B4-BE49-F238E27FC236}">
                <a16:creationId xmlns:a16="http://schemas.microsoft.com/office/drawing/2014/main" id="{AF323BD3-548A-354D-ADA9-DA0462ADCE6F}"/>
              </a:ext>
            </a:extLst>
          </p:cNvPr>
          <p:cNvSpPr>
            <a:spLocks noGrp="1"/>
          </p:cNvSpPr>
          <p:nvPr>
            <p:ph type="body" sz="quarter" idx="40" hasCustomPrompt="1"/>
          </p:nvPr>
        </p:nvSpPr>
        <p:spPr>
          <a:xfrm>
            <a:off x="3196961"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15" name="Picture Placeholder 2">
            <a:extLst>
              <a:ext uri="{FF2B5EF4-FFF2-40B4-BE49-F238E27FC236}">
                <a16:creationId xmlns:a16="http://schemas.microsoft.com/office/drawing/2014/main" id="{7A681C19-525C-EB46-8C22-C426D373D10E}"/>
              </a:ext>
            </a:extLst>
          </p:cNvPr>
          <p:cNvSpPr>
            <a:spLocks noGrp="1"/>
          </p:cNvSpPr>
          <p:nvPr>
            <p:ph type="pic" sz="quarter" idx="31"/>
          </p:nvPr>
        </p:nvSpPr>
        <p:spPr>
          <a:xfrm>
            <a:off x="6129600" y="4746400"/>
            <a:ext cx="6062400" cy="1857600"/>
          </a:xfrm>
        </p:spPr>
        <p:txBody>
          <a:bodyPr/>
          <a:lstStyle>
            <a:lvl1pPr marL="6350" indent="0" algn="ctr">
              <a:buNone/>
              <a:defRPr/>
            </a:lvl1pPr>
          </a:lstStyle>
          <a:p>
            <a:endParaRPr lang="en-US" dirty="0"/>
          </a:p>
        </p:txBody>
      </p:sp>
      <p:sp>
        <p:nvSpPr>
          <p:cNvPr id="17" name="Image_Caption 2">
            <a:extLst>
              <a:ext uri="{FF2B5EF4-FFF2-40B4-BE49-F238E27FC236}">
                <a16:creationId xmlns:a16="http://schemas.microsoft.com/office/drawing/2014/main" id="{41C24D1E-9E96-1844-B2A6-13CA1411EAFA}"/>
              </a:ext>
            </a:extLst>
          </p:cNvPr>
          <p:cNvSpPr>
            <a:spLocks noGrp="1"/>
          </p:cNvSpPr>
          <p:nvPr>
            <p:ph type="body" sz="quarter" idx="41" hasCustomPrompt="1"/>
          </p:nvPr>
        </p:nvSpPr>
        <p:spPr>
          <a:xfrm>
            <a:off x="9326563"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2" name="Slide Number Placeholder">
            <a:extLst>
              <a:ext uri="{FF2B5EF4-FFF2-40B4-BE49-F238E27FC236}">
                <a16:creationId xmlns:a16="http://schemas.microsoft.com/office/drawing/2014/main" id="{620E779E-F211-6F4F-9C07-294FF6CECD7B}"/>
              </a:ext>
            </a:extLst>
          </p:cNvPr>
          <p:cNvSpPr>
            <a:spLocks noGrp="1"/>
          </p:cNvSpPr>
          <p:nvPr>
            <p:ph type="sldNum" sz="quarter" idx="33"/>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2803383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Images">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701839F2-0501-2042-AA1A-339190F1FA20}"/>
              </a:ext>
            </a:extLst>
          </p:cNvPr>
          <p:cNvSpPr>
            <a:spLocks noGrp="1"/>
          </p:cNvSpPr>
          <p:nvPr>
            <p:ph type="title" hasCustomPrompt="1"/>
          </p:nvPr>
        </p:nvSpPr>
        <p:spPr/>
        <p:txBody>
          <a:bodyPr/>
          <a:lstStyle/>
          <a:p>
            <a:r>
              <a:rPr lang="en-GB" dirty="0"/>
              <a:t>PowerPoint slide description here</a:t>
            </a:r>
            <a:endParaRPr lang="en-US" dirty="0"/>
          </a:p>
        </p:txBody>
      </p:sp>
      <p:sp>
        <p:nvSpPr>
          <p:cNvPr id="14" name="Picture Placeholder 1">
            <a:extLst>
              <a:ext uri="{FF2B5EF4-FFF2-40B4-BE49-F238E27FC236}">
                <a16:creationId xmlns:a16="http://schemas.microsoft.com/office/drawing/2014/main" id="{B0246F9D-BBB4-F845-903B-9BCB6A3799FA}"/>
              </a:ext>
            </a:extLst>
          </p:cNvPr>
          <p:cNvSpPr>
            <a:spLocks noGrp="1"/>
          </p:cNvSpPr>
          <p:nvPr>
            <p:ph type="pic" sz="quarter" idx="29"/>
          </p:nvPr>
        </p:nvSpPr>
        <p:spPr>
          <a:xfrm>
            <a:off x="0" y="890587"/>
            <a:ext cx="6062400" cy="2822400"/>
          </a:xfrm>
        </p:spPr>
        <p:txBody>
          <a:bodyPr/>
          <a:lstStyle>
            <a:lvl1pPr marL="6350" indent="0" algn="ctr">
              <a:buNone/>
              <a:defRPr/>
            </a:lvl1pPr>
          </a:lstStyle>
          <a:p>
            <a:endParaRPr lang="en-US" dirty="0"/>
          </a:p>
        </p:txBody>
      </p:sp>
      <p:sp>
        <p:nvSpPr>
          <p:cNvPr id="15" name="Image_Caption 1">
            <a:extLst>
              <a:ext uri="{FF2B5EF4-FFF2-40B4-BE49-F238E27FC236}">
                <a16:creationId xmlns:a16="http://schemas.microsoft.com/office/drawing/2014/main" id="{CB251433-45EA-0548-85FC-44C898DE7847}"/>
              </a:ext>
            </a:extLst>
          </p:cNvPr>
          <p:cNvSpPr>
            <a:spLocks noGrp="1"/>
          </p:cNvSpPr>
          <p:nvPr>
            <p:ph type="body" sz="quarter" idx="40" hasCustomPrompt="1"/>
          </p:nvPr>
        </p:nvSpPr>
        <p:spPr>
          <a:xfrm>
            <a:off x="3196961" y="3243184"/>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16" name="Picture Placeholder 2">
            <a:extLst>
              <a:ext uri="{FF2B5EF4-FFF2-40B4-BE49-F238E27FC236}">
                <a16:creationId xmlns:a16="http://schemas.microsoft.com/office/drawing/2014/main" id="{CEBC5486-0CC4-8447-8762-C88A95428B24}"/>
              </a:ext>
            </a:extLst>
          </p:cNvPr>
          <p:cNvSpPr>
            <a:spLocks noGrp="1"/>
          </p:cNvSpPr>
          <p:nvPr>
            <p:ph type="pic" sz="quarter" idx="36"/>
          </p:nvPr>
        </p:nvSpPr>
        <p:spPr>
          <a:xfrm>
            <a:off x="6129602" y="890587"/>
            <a:ext cx="6062400" cy="2822400"/>
          </a:xfrm>
        </p:spPr>
        <p:txBody>
          <a:bodyPr/>
          <a:lstStyle>
            <a:lvl1pPr marL="6350" indent="0" algn="ctr">
              <a:buNone/>
              <a:defRPr/>
            </a:lvl1pPr>
          </a:lstStyle>
          <a:p>
            <a:endParaRPr lang="en-US" dirty="0"/>
          </a:p>
        </p:txBody>
      </p:sp>
      <p:sp>
        <p:nvSpPr>
          <p:cNvPr id="23" name="Image_Caption 2">
            <a:extLst>
              <a:ext uri="{FF2B5EF4-FFF2-40B4-BE49-F238E27FC236}">
                <a16:creationId xmlns:a16="http://schemas.microsoft.com/office/drawing/2014/main" id="{E6A7B5DF-8207-3443-B760-8C2272B9CE01}"/>
              </a:ext>
            </a:extLst>
          </p:cNvPr>
          <p:cNvSpPr>
            <a:spLocks noGrp="1"/>
          </p:cNvSpPr>
          <p:nvPr>
            <p:ph type="body" sz="quarter" idx="41" hasCustomPrompt="1"/>
          </p:nvPr>
        </p:nvSpPr>
        <p:spPr>
          <a:xfrm>
            <a:off x="9327600" y="3243184"/>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24" name="Picture Placeholder 3">
            <a:extLst>
              <a:ext uri="{FF2B5EF4-FFF2-40B4-BE49-F238E27FC236}">
                <a16:creationId xmlns:a16="http://schemas.microsoft.com/office/drawing/2014/main" id="{F4F3CBD4-C3C4-CD4F-9BA5-B115DCEF02B6}"/>
              </a:ext>
            </a:extLst>
          </p:cNvPr>
          <p:cNvSpPr>
            <a:spLocks noGrp="1"/>
          </p:cNvSpPr>
          <p:nvPr>
            <p:ph type="pic" sz="quarter" idx="42"/>
          </p:nvPr>
        </p:nvSpPr>
        <p:spPr>
          <a:xfrm>
            <a:off x="-1038" y="3781600"/>
            <a:ext cx="6062400" cy="2822400"/>
          </a:xfrm>
        </p:spPr>
        <p:txBody>
          <a:bodyPr/>
          <a:lstStyle>
            <a:lvl1pPr marL="6350" indent="0" algn="ctr">
              <a:buNone/>
              <a:defRPr/>
            </a:lvl1pPr>
          </a:lstStyle>
          <a:p>
            <a:endParaRPr lang="en-US" dirty="0"/>
          </a:p>
        </p:txBody>
      </p:sp>
      <p:sp>
        <p:nvSpPr>
          <p:cNvPr id="25" name="Image_Caption 3">
            <a:extLst>
              <a:ext uri="{FF2B5EF4-FFF2-40B4-BE49-F238E27FC236}">
                <a16:creationId xmlns:a16="http://schemas.microsoft.com/office/drawing/2014/main" id="{8C0B1AC2-5C59-004A-BBD3-ED977709A5CA}"/>
              </a:ext>
            </a:extLst>
          </p:cNvPr>
          <p:cNvSpPr>
            <a:spLocks noGrp="1"/>
          </p:cNvSpPr>
          <p:nvPr>
            <p:ph type="body" sz="quarter" idx="43" hasCustomPrompt="1"/>
          </p:nvPr>
        </p:nvSpPr>
        <p:spPr>
          <a:xfrm>
            <a:off x="3196961"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26" name="Picture Placeholder 4">
            <a:extLst>
              <a:ext uri="{FF2B5EF4-FFF2-40B4-BE49-F238E27FC236}">
                <a16:creationId xmlns:a16="http://schemas.microsoft.com/office/drawing/2014/main" id="{AAE1E5D5-CDA1-504E-888B-B884A6EA6725}"/>
              </a:ext>
            </a:extLst>
          </p:cNvPr>
          <p:cNvSpPr>
            <a:spLocks noGrp="1"/>
          </p:cNvSpPr>
          <p:nvPr>
            <p:ph type="pic" sz="quarter" idx="44"/>
          </p:nvPr>
        </p:nvSpPr>
        <p:spPr>
          <a:xfrm>
            <a:off x="6128564" y="3781600"/>
            <a:ext cx="6062400" cy="2822400"/>
          </a:xfrm>
        </p:spPr>
        <p:txBody>
          <a:bodyPr/>
          <a:lstStyle>
            <a:lvl1pPr marL="6350" indent="0" algn="ctr">
              <a:buNone/>
              <a:defRPr/>
            </a:lvl1pPr>
          </a:lstStyle>
          <a:p>
            <a:endParaRPr lang="en-US" dirty="0"/>
          </a:p>
        </p:txBody>
      </p:sp>
      <p:sp>
        <p:nvSpPr>
          <p:cNvPr id="27" name="Image_Caption 4">
            <a:extLst>
              <a:ext uri="{FF2B5EF4-FFF2-40B4-BE49-F238E27FC236}">
                <a16:creationId xmlns:a16="http://schemas.microsoft.com/office/drawing/2014/main" id="{3000F666-1F5D-C740-81BD-EA9E4B2DF792}"/>
              </a:ext>
            </a:extLst>
          </p:cNvPr>
          <p:cNvSpPr>
            <a:spLocks noGrp="1"/>
          </p:cNvSpPr>
          <p:nvPr>
            <p:ph type="body" sz="quarter" idx="45" hasCustomPrompt="1"/>
          </p:nvPr>
        </p:nvSpPr>
        <p:spPr>
          <a:xfrm>
            <a:off x="9327600"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4" name="Slide Number">
            <a:extLst>
              <a:ext uri="{FF2B5EF4-FFF2-40B4-BE49-F238E27FC236}">
                <a16:creationId xmlns:a16="http://schemas.microsoft.com/office/drawing/2014/main" id="{D69AE64D-4D5D-1D44-9A53-63F44E948DC8}"/>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16964893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p:bg>
      <p:bgPr>
        <a:solidFill>
          <a:schemeClr val="bg1"/>
        </a:solidFill>
        <a:effectLst/>
      </p:bgPr>
    </p:bg>
    <p:spTree>
      <p:nvGrpSpPr>
        <p:cNvPr id="1" name=""/>
        <p:cNvGrpSpPr/>
        <p:nvPr/>
      </p:nvGrpSpPr>
      <p:grpSpPr>
        <a:xfrm>
          <a:off x="0" y="0"/>
          <a:ext cx="0" cy="0"/>
          <a:chOff x="0" y="0"/>
          <a:chExt cx="0" cy="0"/>
        </a:xfrm>
      </p:grpSpPr>
      <p:sp>
        <p:nvSpPr>
          <p:cNvPr id="5" name="Slide_Description">
            <a:extLst>
              <a:ext uri="{FF2B5EF4-FFF2-40B4-BE49-F238E27FC236}">
                <a16:creationId xmlns:a16="http://schemas.microsoft.com/office/drawing/2014/main" id="{4F9D373C-5C73-8E4B-8382-B53ED6AA70BE}"/>
              </a:ext>
            </a:extLst>
          </p:cNvPr>
          <p:cNvSpPr>
            <a:spLocks noGrp="1"/>
          </p:cNvSpPr>
          <p:nvPr>
            <p:ph type="title" hasCustomPrompt="1"/>
          </p:nvPr>
        </p:nvSpPr>
        <p:spPr/>
        <p:txBody>
          <a:bodyPr/>
          <a:lstStyle/>
          <a:p>
            <a:r>
              <a:rPr lang="en-GB" dirty="0"/>
              <a:t>PowerPoint slide description here</a:t>
            </a:r>
            <a:endParaRPr lang="en-US" dirty="0"/>
          </a:p>
        </p:txBody>
      </p:sp>
      <p:sp>
        <p:nvSpPr>
          <p:cNvPr id="15" name="Picture Placeholder 1">
            <a:extLst>
              <a:ext uri="{FF2B5EF4-FFF2-40B4-BE49-F238E27FC236}">
                <a16:creationId xmlns:a16="http://schemas.microsoft.com/office/drawing/2014/main" id="{E39BCACC-73E2-1B41-BE3D-FFB203F3C903}"/>
              </a:ext>
            </a:extLst>
          </p:cNvPr>
          <p:cNvSpPr>
            <a:spLocks noGrp="1"/>
          </p:cNvSpPr>
          <p:nvPr>
            <p:ph type="pic" sz="quarter" idx="29"/>
          </p:nvPr>
        </p:nvSpPr>
        <p:spPr>
          <a:xfrm>
            <a:off x="0" y="890587"/>
            <a:ext cx="4017600" cy="5713200"/>
          </a:xfrm>
        </p:spPr>
        <p:txBody>
          <a:bodyPr/>
          <a:lstStyle>
            <a:lvl1pPr marL="6350" indent="0" algn="ctr">
              <a:buNone/>
              <a:defRPr/>
            </a:lvl1pPr>
          </a:lstStyle>
          <a:p>
            <a:endParaRPr lang="en-US" dirty="0"/>
          </a:p>
        </p:txBody>
      </p:sp>
      <p:sp>
        <p:nvSpPr>
          <p:cNvPr id="16" name="Image_Caption 1">
            <a:extLst>
              <a:ext uri="{FF2B5EF4-FFF2-40B4-BE49-F238E27FC236}">
                <a16:creationId xmlns:a16="http://schemas.microsoft.com/office/drawing/2014/main" id="{E9FF570A-BE24-9141-87FD-541A6610CCBE}"/>
              </a:ext>
            </a:extLst>
          </p:cNvPr>
          <p:cNvSpPr>
            <a:spLocks noGrp="1"/>
          </p:cNvSpPr>
          <p:nvPr>
            <p:ph type="body" sz="quarter" idx="40" hasCustomPrompt="1"/>
          </p:nvPr>
        </p:nvSpPr>
        <p:spPr>
          <a:xfrm>
            <a:off x="1152162" y="613419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3" name="Picture Placeholder 2">
            <a:extLst>
              <a:ext uri="{FF2B5EF4-FFF2-40B4-BE49-F238E27FC236}">
                <a16:creationId xmlns:a16="http://schemas.microsoft.com/office/drawing/2014/main" id="{CE8E0407-46FE-134C-A5EB-A1421349DA0B}"/>
              </a:ext>
            </a:extLst>
          </p:cNvPr>
          <p:cNvSpPr>
            <a:spLocks noGrp="1"/>
          </p:cNvSpPr>
          <p:nvPr>
            <p:ph type="pic" sz="quarter" idx="47"/>
          </p:nvPr>
        </p:nvSpPr>
        <p:spPr>
          <a:xfrm>
            <a:off x="4087018" y="890588"/>
            <a:ext cx="4017963" cy="2822575"/>
          </a:xfrm>
        </p:spPr>
        <p:txBody>
          <a:bodyPr/>
          <a:lstStyle>
            <a:lvl1pPr marL="6350" indent="0" algn="ctr">
              <a:buFontTx/>
              <a:buNone/>
              <a:defRPr/>
            </a:lvl1pPr>
          </a:lstStyle>
          <a:p>
            <a:endParaRPr lang="en-US" dirty="0"/>
          </a:p>
        </p:txBody>
      </p:sp>
      <p:sp>
        <p:nvSpPr>
          <p:cNvPr id="18" name="Image_Caption 2">
            <a:extLst>
              <a:ext uri="{FF2B5EF4-FFF2-40B4-BE49-F238E27FC236}">
                <a16:creationId xmlns:a16="http://schemas.microsoft.com/office/drawing/2014/main" id="{A15A6A7C-316C-1041-96A6-582EEFA94A8B}"/>
              </a:ext>
            </a:extLst>
          </p:cNvPr>
          <p:cNvSpPr>
            <a:spLocks noGrp="1"/>
          </p:cNvSpPr>
          <p:nvPr>
            <p:ph type="body" sz="quarter" idx="41" hasCustomPrompt="1"/>
          </p:nvPr>
        </p:nvSpPr>
        <p:spPr>
          <a:xfrm>
            <a:off x="5241762" y="3243184"/>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9" name="Picture Placeholder 3">
            <a:extLst>
              <a:ext uri="{FF2B5EF4-FFF2-40B4-BE49-F238E27FC236}">
                <a16:creationId xmlns:a16="http://schemas.microsoft.com/office/drawing/2014/main" id="{889F4D8E-583F-424A-AB00-EFE4131C9C2D}"/>
              </a:ext>
            </a:extLst>
          </p:cNvPr>
          <p:cNvSpPr>
            <a:spLocks noGrp="1"/>
          </p:cNvSpPr>
          <p:nvPr>
            <p:ph type="pic" sz="quarter" idx="49"/>
          </p:nvPr>
        </p:nvSpPr>
        <p:spPr>
          <a:xfrm>
            <a:off x="4087018" y="3781425"/>
            <a:ext cx="4017963" cy="2822575"/>
          </a:xfrm>
        </p:spPr>
        <p:txBody>
          <a:bodyPr/>
          <a:lstStyle>
            <a:lvl1pPr marL="6350" indent="0" algn="ctr">
              <a:buFontTx/>
              <a:buNone/>
              <a:defRPr/>
            </a:lvl1pPr>
          </a:lstStyle>
          <a:p>
            <a:endParaRPr lang="en-US"/>
          </a:p>
        </p:txBody>
      </p:sp>
      <p:sp>
        <p:nvSpPr>
          <p:cNvPr id="27" name="Image_Caption 3">
            <a:extLst>
              <a:ext uri="{FF2B5EF4-FFF2-40B4-BE49-F238E27FC236}">
                <a16:creationId xmlns:a16="http://schemas.microsoft.com/office/drawing/2014/main" id="{5873F71E-F244-B045-925D-7A21F05C7006}"/>
              </a:ext>
            </a:extLst>
          </p:cNvPr>
          <p:cNvSpPr>
            <a:spLocks noGrp="1"/>
          </p:cNvSpPr>
          <p:nvPr>
            <p:ph type="body" sz="quarter" idx="45" hasCustomPrompt="1"/>
          </p:nvPr>
        </p:nvSpPr>
        <p:spPr>
          <a:xfrm>
            <a:off x="5241762" y="613419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7" name="Picture Placeholder 4">
            <a:extLst>
              <a:ext uri="{FF2B5EF4-FFF2-40B4-BE49-F238E27FC236}">
                <a16:creationId xmlns:a16="http://schemas.microsoft.com/office/drawing/2014/main" id="{4C5C7401-B602-E348-9FA1-326B0C408A84}"/>
              </a:ext>
            </a:extLst>
          </p:cNvPr>
          <p:cNvSpPr>
            <a:spLocks noGrp="1"/>
          </p:cNvSpPr>
          <p:nvPr>
            <p:ph type="pic" sz="quarter" idx="48"/>
          </p:nvPr>
        </p:nvSpPr>
        <p:spPr>
          <a:xfrm>
            <a:off x="8171656" y="890588"/>
            <a:ext cx="4017962" cy="2822575"/>
          </a:xfrm>
          <a:solidFill>
            <a:schemeClr val="bg1"/>
          </a:solidFill>
        </p:spPr>
        <p:txBody>
          <a:bodyPr/>
          <a:lstStyle>
            <a:lvl1pPr marL="6350" indent="0" algn="ctr">
              <a:buFontTx/>
              <a:buNone/>
              <a:defRPr/>
            </a:lvl1pPr>
          </a:lstStyle>
          <a:p>
            <a:endParaRPr lang="en-US" dirty="0"/>
          </a:p>
        </p:txBody>
      </p:sp>
      <p:sp>
        <p:nvSpPr>
          <p:cNvPr id="21" name="Image_Caption 4">
            <a:extLst>
              <a:ext uri="{FF2B5EF4-FFF2-40B4-BE49-F238E27FC236}">
                <a16:creationId xmlns:a16="http://schemas.microsoft.com/office/drawing/2014/main" id="{5AB450AD-F789-564D-8046-E2973620FD92}"/>
              </a:ext>
            </a:extLst>
          </p:cNvPr>
          <p:cNvSpPr>
            <a:spLocks noGrp="1"/>
          </p:cNvSpPr>
          <p:nvPr>
            <p:ph type="body" sz="quarter" idx="51" hasCustomPrompt="1"/>
          </p:nvPr>
        </p:nvSpPr>
        <p:spPr>
          <a:xfrm>
            <a:off x="9326563" y="3243184"/>
            <a:ext cx="2862262" cy="324178"/>
          </a:xfrm>
          <a:solidFill>
            <a:schemeClr val="bg1"/>
          </a:solidFill>
        </p:spPr>
        <p:txBody>
          <a:bodyPr lIns="0" tIns="36000" rIns="251999" bIns="72000" anchor="b" anchorCtr="0">
            <a:spAutoFit/>
          </a:bodyPr>
          <a:lstStyle>
            <a:lvl1pPr marL="6350" indent="0" algn="r">
              <a:buFontTx/>
              <a:buNone/>
              <a:defRPr sz="1200"/>
            </a:lvl1pPr>
          </a:lstStyle>
          <a:p>
            <a:pPr lvl="0"/>
            <a:r>
              <a:rPr lang="en-GB" dirty="0"/>
              <a:t>Insert image caption here</a:t>
            </a:r>
          </a:p>
        </p:txBody>
      </p:sp>
      <p:sp>
        <p:nvSpPr>
          <p:cNvPr id="11" name="Picture Placeholder 5">
            <a:extLst>
              <a:ext uri="{FF2B5EF4-FFF2-40B4-BE49-F238E27FC236}">
                <a16:creationId xmlns:a16="http://schemas.microsoft.com/office/drawing/2014/main" id="{98B438B0-923A-D344-BB96-1E1293FEE953}"/>
              </a:ext>
            </a:extLst>
          </p:cNvPr>
          <p:cNvSpPr>
            <a:spLocks noGrp="1"/>
          </p:cNvSpPr>
          <p:nvPr>
            <p:ph type="pic" sz="quarter" idx="50"/>
          </p:nvPr>
        </p:nvSpPr>
        <p:spPr>
          <a:xfrm>
            <a:off x="8171656" y="3781425"/>
            <a:ext cx="4017962" cy="2822575"/>
          </a:xfrm>
        </p:spPr>
        <p:txBody>
          <a:bodyPr/>
          <a:lstStyle>
            <a:lvl1pPr marL="6350" indent="0" algn="ctr">
              <a:buFontTx/>
              <a:buNone/>
              <a:defRPr/>
            </a:lvl1pPr>
          </a:lstStyle>
          <a:p>
            <a:endParaRPr lang="en-US" dirty="0"/>
          </a:p>
        </p:txBody>
      </p:sp>
      <p:sp>
        <p:nvSpPr>
          <p:cNvPr id="23" name="Image_Caption 5">
            <a:extLst>
              <a:ext uri="{FF2B5EF4-FFF2-40B4-BE49-F238E27FC236}">
                <a16:creationId xmlns:a16="http://schemas.microsoft.com/office/drawing/2014/main" id="{D3549A48-91FA-794D-A48D-ACF79A20F7DE}"/>
              </a:ext>
            </a:extLst>
          </p:cNvPr>
          <p:cNvSpPr>
            <a:spLocks noGrp="1"/>
          </p:cNvSpPr>
          <p:nvPr>
            <p:ph type="body" sz="quarter" idx="52" hasCustomPrompt="1"/>
          </p:nvPr>
        </p:nvSpPr>
        <p:spPr>
          <a:xfrm>
            <a:off x="9326563" y="6163353"/>
            <a:ext cx="2865437" cy="324178"/>
          </a:xfrm>
          <a:solidFill>
            <a:schemeClr val="bg1"/>
          </a:solidFill>
        </p:spPr>
        <p:txBody>
          <a:bodyPr wrap="square" lIns="0" tIns="36000" rIns="251999" bIns="72000" anchor="b" anchorCtr="0">
            <a:spAutoFit/>
          </a:bodyPr>
          <a:lstStyle>
            <a:lvl1pPr marL="6350" indent="0" algn="r">
              <a:buFontTx/>
              <a:buNone/>
              <a:defRPr sz="1200"/>
            </a:lvl1pPr>
          </a:lstStyle>
          <a:p>
            <a:pPr lvl="0"/>
            <a:r>
              <a:rPr lang="en-GB" dirty="0"/>
              <a:t>Insert image caption here</a:t>
            </a:r>
          </a:p>
        </p:txBody>
      </p:sp>
      <p:sp>
        <p:nvSpPr>
          <p:cNvPr id="6" name="Slide Number">
            <a:extLst>
              <a:ext uri="{FF2B5EF4-FFF2-40B4-BE49-F238E27FC236}">
                <a16:creationId xmlns:a16="http://schemas.microsoft.com/office/drawing/2014/main" id="{1DFD619F-E9C0-804F-8D75-3339F1C38F53}"/>
              </a:ext>
            </a:extLst>
          </p:cNvPr>
          <p:cNvSpPr>
            <a:spLocks noGrp="1"/>
          </p:cNvSpPr>
          <p:nvPr>
            <p:ph type="sldNum" sz="quarter" idx="46"/>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18218354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8 Images">
    <p:bg>
      <p:bgPr>
        <a:solidFill>
          <a:schemeClr val="bg1"/>
        </a:solidFill>
        <a:effectLst/>
      </p:bgPr>
    </p:bg>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2FD2AB6B-38F4-0849-BB0F-26EBCB570BA8}"/>
              </a:ext>
            </a:extLst>
          </p:cNvPr>
          <p:cNvSpPr>
            <a:spLocks noGrp="1"/>
          </p:cNvSpPr>
          <p:nvPr>
            <p:ph type="title" hasCustomPrompt="1"/>
          </p:nvPr>
        </p:nvSpPr>
        <p:spPr/>
        <p:txBody>
          <a:bodyPr/>
          <a:lstStyle/>
          <a:p>
            <a:r>
              <a:rPr lang="en-GB" dirty="0"/>
              <a:t>PowerPoint slide description here</a:t>
            </a:r>
            <a:endParaRPr lang="en-US" dirty="0"/>
          </a:p>
        </p:txBody>
      </p:sp>
      <p:sp>
        <p:nvSpPr>
          <p:cNvPr id="3" name="Picture Placeholder 1">
            <a:extLst>
              <a:ext uri="{FF2B5EF4-FFF2-40B4-BE49-F238E27FC236}">
                <a16:creationId xmlns:a16="http://schemas.microsoft.com/office/drawing/2014/main" id="{CE8E0407-46FE-134C-A5EB-A1421349DA0B}"/>
              </a:ext>
            </a:extLst>
          </p:cNvPr>
          <p:cNvSpPr>
            <a:spLocks noGrp="1"/>
          </p:cNvSpPr>
          <p:nvPr>
            <p:ph type="pic" sz="quarter" idx="47"/>
          </p:nvPr>
        </p:nvSpPr>
        <p:spPr>
          <a:xfrm>
            <a:off x="0" y="890588"/>
            <a:ext cx="2995200" cy="2822575"/>
          </a:xfrm>
        </p:spPr>
        <p:txBody>
          <a:bodyPr/>
          <a:lstStyle>
            <a:lvl1pPr marL="6350" indent="0" algn="ctr">
              <a:buFontTx/>
              <a:buNone/>
              <a:defRPr/>
            </a:lvl1pPr>
          </a:lstStyle>
          <a:p>
            <a:endParaRPr lang="en-US"/>
          </a:p>
        </p:txBody>
      </p:sp>
      <p:sp>
        <p:nvSpPr>
          <p:cNvPr id="18" name="Image_Caption 1">
            <a:extLst>
              <a:ext uri="{FF2B5EF4-FFF2-40B4-BE49-F238E27FC236}">
                <a16:creationId xmlns:a16="http://schemas.microsoft.com/office/drawing/2014/main" id="{A15A6A7C-316C-1041-96A6-582EEFA94A8B}"/>
              </a:ext>
            </a:extLst>
          </p:cNvPr>
          <p:cNvSpPr>
            <a:spLocks noGrp="1"/>
          </p:cNvSpPr>
          <p:nvPr>
            <p:ph type="body" sz="quarter" idx="41" hasCustomPrompt="1"/>
          </p:nvPr>
        </p:nvSpPr>
        <p:spPr>
          <a:xfrm>
            <a:off x="501650" y="3243184"/>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14" name="Picture Placeholder 2">
            <a:extLst>
              <a:ext uri="{FF2B5EF4-FFF2-40B4-BE49-F238E27FC236}">
                <a16:creationId xmlns:a16="http://schemas.microsoft.com/office/drawing/2014/main" id="{8E5628C3-E97E-0E42-8B96-49A48CA44E40}"/>
              </a:ext>
            </a:extLst>
          </p:cNvPr>
          <p:cNvSpPr>
            <a:spLocks noGrp="1"/>
          </p:cNvSpPr>
          <p:nvPr>
            <p:ph type="pic" sz="quarter" idx="48"/>
          </p:nvPr>
        </p:nvSpPr>
        <p:spPr>
          <a:xfrm>
            <a:off x="3067200" y="890588"/>
            <a:ext cx="2995200" cy="2822575"/>
          </a:xfrm>
        </p:spPr>
        <p:txBody>
          <a:bodyPr/>
          <a:lstStyle>
            <a:lvl1pPr marL="6350" indent="0" algn="ctr">
              <a:buFontTx/>
              <a:buNone/>
              <a:defRPr/>
            </a:lvl1pPr>
          </a:lstStyle>
          <a:p>
            <a:endParaRPr lang="en-US"/>
          </a:p>
        </p:txBody>
      </p:sp>
      <p:sp>
        <p:nvSpPr>
          <p:cNvPr id="17" name="Image_Caption 2">
            <a:extLst>
              <a:ext uri="{FF2B5EF4-FFF2-40B4-BE49-F238E27FC236}">
                <a16:creationId xmlns:a16="http://schemas.microsoft.com/office/drawing/2014/main" id="{650A4448-9254-4147-A204-9F1E2D247446}"/>
              </a:ext>
            </a:extLst>
          </p:cNvPr>
          <p:cNvSpPr>
            <a:spLocks noGrp="1"/>
          </p:cNvSpPr>
          <p:nvPr>
            <p:ph type="body" sz="quarter" idx="49" hasCustomPrompt="1"/>
          </p:nvPr>
        </p:nvSpPr>
        <p:spPr>
          <a:xfrm>
            <a:off x="3568850" y="3243184"/>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19" name="Picture Placeholder 3">
            <a:extLst>
              <a:ext uri="{FF2B5EF4-FFF2-40B4-BE49-F238E27FC236}">
                <a16:creationId xmlns:a16="http://schemas.microsoft.com/office/drawing/2014/main" id="{2C8A29F9-D47B-3845-867C-03229EC596F5}"/>
              </a:ext>
            </a:extLst>
          </p:cNvPr>
          <p:cNvSpPr>
            <a:spLocks noGrp="1"/>
          </p:cNvSpPr>
          <p:nvPr>
            <p:ph type="pic" sz="quarter" idx="50"/>
          </p:nvPr>
        </p:nvSpPr>
        <p:spPr>
          <a:xfrm>
            <a:off x="6134400" y="890588"/>
            <a:ext cx="2995200" cy="2822575"/>
          </a:xfrm>
        </p:spPr>
        <p:txBody>
          <a:bodyPr/>
          <a:lstStyle>
            <a:lvl1pPr marL="6350" indent="0" algn="ctr">
              <a:buFontTx/>
              <a:buNone/>
              <a:defRPr/>
            </a:lvl1pPr>
          </a:lstStyle>
          <a:p>
            <a:endParaRPr lang="en-US"/>
          </a:p>
        </p:txBody>
      </p:sp>
      <p:sp>
        <p:nvSpPr>
          <p:cNvPr id="20" name="Image_Caption 3">
            <a:extLst>
              <a:ext uri="{FF2B5EF4-FFF2-40B4-BE49-F238E27FC236}">
                <a16:creationId xmlns:a16="http://schemas.microsoft.com/office/drawing/2014/main" id="{2831C12D-5883-954D-976E-7988ED86C580}"/>
              </a:ext>
            </a:extLst>
          </p:cNvPr>
          <p:cNvSpPr>
            <a:spLocks noGrp="1"/>
          </p:cNvSpPr>
          <p:nvPr>
            <p:ph type="body" sz="quarter" idx="51" hasCustomPrompt="1"/>
          </p:nvPr>
        </p:nvSpPr>
        <p:spPr>
          <a:xfrm>
            <a:off x="6636050" y="3243184"/>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22" name="Picture Placeholder 4">
            <a:extLst>
              <a:ext uri="{FF2B5EF4-FFF2-40B4-BE49-F238E27FC236}">
                <a16:creationId xmlns:a16="http://schemas.microsoft.com/office/drawing/2014/main" id="{E0CE9459-AA13-694B-B56E-396874D19FA7}"/>
              </a:ext>
            </a:extLst>
          </p:cNvPr>
          <p:cNvSpPr>
            <a:spLocks noGrp="1"/>
          </p:cNvSpPr>
          <p:nvPr>
            <p:ph type="pic" sz="quarter" idx="52"/>
          </p:nvPr>
        </p:nvSpPr>
        <p:spPr>
          <a:xfrm>
            <a:off x="9196800" y="890587"/>
            <a:ext cx="2995200" cy="2822575"/>
          </a:xfrm>
        </p:spPr>
        <p:txBody>
          <a:bodyPr/>
          <a:lstStyle>
            <a:lvl1pPr marL="6350" indent="0" algn="ctr">
              <a:buFontTx/>
              <a:buNone/>
              <a:defRPr/>
            </a:lvl1pPr>
          </a:lstStyle>
          <a:p>
            <a:endParaRPr lang="en-US"/>
          </a:p>
        </p:txBody>
      </p:sp>
      <p:sp>
        <p:nvSpPr>
          <p:cNvPr id="24" name="Image_Caption 4">
            <a:extLst>
              <a:ext uri="{FF2B5EF4-FFF2-40B4-BE49-F238E27FC236}">
                <a16:creationId xmlns:a16="http://schemas.microsoft.com/office/drawing/2014/main" id="{E8CF8A0E-5D06-EB46-BEE5-DE0912DA990B}"/>
              </a:ext>
            </a:extLst>
          </p:cNvPr>
          <p:cNvSpPr>
            <a:spLocks noGrp="1"/>
          </p:cNvSpPr>
          <p:nvPr>
            <p:ph type="body" sz="quarter" idx="53" hasCustomPrompt="1"/>
          </p:nvPr>
        </p:nvSpPr>
        <p:spPr>
          <a:xfrm>
            <a:off x="9698450" y="3243183"/>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25" name="Picture Placeholder 5">
            <a:extLst>
              <a:ext uri="{FF2B5EF4-FFF2-40B4-BE49-F238E27FC236}">
                <a16:creationId xmlns:a16="http://schemas.microsoft.com/office/drawing/2014/main" id="{576BE624-AB30-D146-A519-002083E8BEA9}"/>
              </a:ext>
            </a:extLst>
          </p:cNvPr>
          <p:cNvSpPr>
            <a:spLocks noGrp="1"/>
          </p:cNvSpPr>
          <p:nvPr>
            <p:ph type="pic" sz="quarter" idx="54"/>
          </p:nvPr>
        </p:nvSpPr>
        <p:spPr>
          <a:xfrm>
            <a:off x="0" y="3781425"/>
            <a:ext cx="2995200" cy="2822575"/>
          </a:xfrm>
        </p:spPr>
        <p:txBody>
          <a:bodyPr/>
          <a:lstStyle>
            <a:lvl1pPr marL="6350" indent="0" algn="ctr">
              <a:buFontTx/>
              <a:buNone/>
              <a:defRPr/>
            </a:lvl1pPr>
          </a:lstStyle>
          <a:p>
            <a:endParaRPr lang="en-US"/>
          </a:p>
        </p:txBody>
      </p:sp>
      <p:sp>
        <p:nvSpPr>
          <p:cNvPr id="26" name="Image_Caption 5">
            <a:extLst>
              <a:ext uri="{FF2B5EF4-FFF2-40B4-BE49-F238E27FC236}">
                <a16:creationId xmlns:a16="http://schemas.microsoft.com/office/drawing/2014/main" id="{A48FE71E-44E3-CC41-979D-D74890C4AB2B}"/>
              </a:ext>
            </a:extLst>
          </p:cNvPr>
          <p:cNvSpPr>
            <a:spLocks noGrp="1"/>
          </p:cNvSpPr>
          <p:nvPr>
            <p:ph type="body" sz="quarter" idx="55" hasCustomPrompt="1"/>
          </p:nvPr>
        </p:nvSpPr>
        <p:spPr>
          <a:xfrm>
            <a:off x="501650" y="6134021"/>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28" name="Picture Placeholder 6">
            <a:extLst>
              <a:ext uri="{FF2B5EF4-FFF2-40B4-BE49-F238E27FC236}">
                <a16:creationId xmlns:a16="http://schemas.microsoft.com/office/drawing/2014/main" id="{B30F3EEA-EE8E-E540-A490-292CACC88293}"/>
              </a:ext>
            </a:extLst>
          </p:cNvPr>
          <p:cNvSpPr>
            <a:spLocks noGrp="1"/>
          </p:cNvSpPr>
          <p:nvPr>
            <p:ph type="pic" sz="quarter" idx="56"/>
          </p:nvPr>
        </p:nvSpPr>
        <p:spPr>
          <a:xfrm>
            <a:off x="3067200" y="3781425"/>
            <a:ext cx="2995200" cy="2822575"/>
          </a:xfrm>
        </p:spPr>
        <p:txBody>
          <a:bodyPr/>
          <a:lstStyle>
            <a:lvl1pPr marL="6350" indent="0" algn="ctr">
              <a:buFontTx/>
              <a:buNone/>
              <a:defRPr/>
            </a:lvl1pPr>
          </a:lstStyle>
          <a:p>
            <a:endParaRPr lang="en-US"/>
          </a:p>
        </p:txBody>
      </p:sp>
      <p:sp>
        <p:nvSpPr>
          <p:cNvPr id="29" name="Image_Caption 6">
            <a:extLst>
              <a:ext uri="{FF2B5EF4-FFF2-40B4-BE49-F238E27FC236}">
                <a16:creationId xmlns:a16="http://schemas.microsoft.com/office/drawing/2014/main" id="{EC59CCA3-D9C7-7346-A272-F2028074C58F}"/>
              </a:ext>
            </a:extLst>
          </p:cNvPr>
          <p:cNvSpPr>
            <a:spLocks noGrp="1"/>
          </p:cNvSpPr>
          <p:nvPr>
            <p:ph type="body" sz="quarter" idx="57" hasCustomPrompt="1"/>
          </p:nvPr>
        </p:nvSpPr>
        <p:spPr>
          <a:xfrm>
            <a:off x="3568850" y="6134021"/>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30" name="Picture Placeholder 7">
            <a:extLst>
              <a:ext uri="{FF2B5EF4-FFF2-40B4-BE49-F238E27FC236}">
                <a16:creationId xmlns:a16="http://schemas.microsoft.com/office/drawing/2014/main" id="{84C7FCD2-B82E-FC4C-8160-F2D38232EF3D}"/>
              </a:ext>
            </a:extLst>
          </p:cNvPr>
          <p:cNvSpPr>
            <a:spLocks noGrp="1"/>
          </p:cNvSpPr>
          <p:nvPr>
            <p:ph type="pic" sz="quarter" idx="58"/>
          </p:nvPr>
        </p:nvSpPr>
        <p:spPr>
          <a:xfrm>
            <a:off x="6134400" y="3781425"/>
            <a:ext cx="2995200" cy="2822575"/>
          </a:xfrm>
        </p:spPr>
        <p:txBody>
          <a:bodyPr/>
          <a:lstStyle>
            <a:lvl1pPr marL="6350" indent="0" algn="ctr">
              <a:buFontTx/>
              <a:buNone/>
              <a:defRPr/>
            </a:lvl1pPr>
          </a:lstStyle>
          <a:p>
            <a:endParaRPr lang="en-US"/>
          </a:p>
        </p:txBody>
      </p:sp>
      <p:sp>
        <p:nvSpPr>
          <p:cNvPr id="31" name="Image_Caption 7">
            <a:extLst>
              <a:ext uri="{FF2B5EF4-FFF2-40B4-BE49-F238E27FC236}">
                <a16:creationId xmlns:a16="http://schemas.microsoft.com/office/drawing/2014/main" id="{7285050C-E073-0046-B167-BC52645539FB}"/>
              </a:ext>
            </a:extLst>
          </p:cNvPr>
          <p:cNvSpPr>
            <a:spLocks noGrp="1"/>
          </p:cNvSpPr>
          <p:nvPr>
            <p:ph type="body" sz="quarter" idx="59" hasCustomPrompt="1"/>
          </p:nvPr>
        </p:nvSpPr>
        <p:spPr>
          <a:xfrm>
            <a:off x="6636050" y="6134021"/>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32" name="Picture Placeholder 8">
            <a:extLst>
              <a:ext uri="{FF2B5EF4-FFF2-40B4-BE49-F238E27FC236}">
                <a16:creationId xmlns:a16="http://schemas.microsoft.com/office/drawing/2014/main" id="{1EF650E8-1577-0745-AFB0-DB5615DE9193}"/>
              </a:ext>
            </a:extLst>
          </p:cNvPr>
          <p:cNvSpPr>
            <a:spLocks noGrp="1"/>
          </p:cNvSpPr>
          <p:nvPr>
            <p:ph type="pic" sz="quarter" idx="60"/>
          </p:nvPr>
        </p:nvSpPr>
        <p:spPr>
          <a:xfrm>
            <a:off x="9196800" y="3781424"/>
            <a:ext cx="2995200" cy="2822575"/>
          </a:xfrm>
        </p:spPr>
        <p:txBody>
          <a:bodyPr/>
          <a:lstStyle>
            <a:lvl1pPr marL="6350" indent="0" algn="ctr">
              <a:buFontTx/>
              <a:buNone/>
              <a:defRPr/>
            </a:lvl1pPr>
          </a:lstStyle>
          <a:p>
            <a:endParaRPr lang="en-US"/>
          </a:p>
        </p:txBody>
      </p:sp>
      <p:sp>
        <p:nvSpPr>
          <p:cNvPr id="33" name="Image_Caption 8">
            <a:extLst>
              <a:ext uri="{FF2B5EF4-FFF2-40B4-BE49-F238E27FC236}">
                <a16:creationId xmlns:a16="http://schemas.microsoft.com/office/drawing/2014/main" id="{A4D2CE44-C98F-8F42-B770-4658491F5163}"/>
              </a:ext>
            </a:extLst>
          </p:cNvPr>
          <p:cNvSpPr>
            <a:spLocks noGrp="1"/>
          </p:cNvSpPr>
          <p:nvPr>
            <p:ph type="body" sz="quarter" idx="61" hasCustomPrompt="1"/>
          </p:nvPr>
        </p:nvSpPr>
        <p:spPr>
          <a:xfrm>
            <a:off x="9698450" y="6134020"/>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4" name="Slide Number">
            <a:extLst>
              <a:ext uri="{FF2B5EF4-FFF2-40B4-BE49-F238E27FC236}">
                <a16:creationId xmlns:a16="http://schemas.microsoft.com/office/drawing/2014/main" id="{6BBEE3C4-4A6B-EF47-BF0F-7EB67A8CDA28}"/>
              </a:ext>
            </a:extLst>
          </p:cNvPr>
          <p:cNvSpPr>
            <a:spLocks noGrp="1"/>
          </p:cNvSpPr>
          <p:nvPr>
            <p:ph type="sldNum" sz="quarter" idx="62"/>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2793909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End Slide - Any Questions? - Colour Gradient">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5" name="Any_Questions">
            <a:extLst>
              <a:ext uri="{FF2B5EF4-FFF2-40B4-BE49-F238E27FC236}">
                <a16:creationId xmlns:a16="http://schemas.microsoft.com/office/drawing/2014/main" id="{C21F34E2-D1B9-0D48-9773-640202B2DF07}"/>
              </a:ext>
            </a:extLst>
          </p:cNvPr>
          <p:cNvSpPr txBox="1"/>
          <p:nvPr userDrawn="1"/>
        </p:nvSpPr>
        <p:spPr>
          <a:xfrm>
            <a:off x="1452245" y="2362155"/>
            <a:ext cx="4312920" cy="2011769"/>
          </a:xfrm>
          <a:prstGeom prst="rect">
            <a:avLst/>
          </a:prstGeom>
          <a:noFill/>
        </p:spPr>
        <p:txBody>
          <a:bodyPr wrap="square" lIns="0" tIns="0" rIns="0" bIns="0" rtlCol="0" anchor="ctr" anchorCtr="0">
            <a:noAutofit/>
          </a:bodyPr>
          <a:lstStyle/>
          <a:p>
            <a:pPr>
              <a:lnSpc>
                <a:spcPct val="130000"/>
              </a:lnSpc>
            </a:pPr>
            <a:r>
              <a:rPr lang="en-GB" sz="5000" dirty="0">
                <a:solidFill>
                  <a:schemeClr val="bg1"/>
                </a:solidFill>
                <a:latin typeface="+mj-lt"/>
              </a:rPr>
              <a:t>Any</a:t>
            </a:r>
            <a:br>
              <a:rPr lang="en-GB" sz="5000" dirty="0">
                <a:solidFill>
                  <a:schemeClr val="bg1"/>
                </a:solidFill>
                <a:latin typeface="+mj-lt"/>
              </a:rPr>
            </a:br>
            <a:r>
              <a:rPr lang="en-GB" sz="5000" dirty="0">
                <a:solidFill>
                  <a:schemeClr val="bg1"/>
                </a:solidFill>
                <a:latin typeface="+mj-lt"/>
              </a:rPr>
              <a:t>questions?</a:t>
            </a:r>
            <a:endParaRPr lang="en-US" sz="5000" dirty="0">
              <a:solidFill>
                <a:schemeClr val="bg1"/>
              </a:solidFill>
              <a:latin typeface="+mj-lt"/>
            </a:endParaRPr>
          </a:p>
        </p:txBody>
      </p:sp>
      <p:sp>
        <p:nvSpPr>
          <p:cNvPr id="11" name="Contact_Details">
            <a:extLst>
              <a:ext uri="{FF2B5EF4-FFF2-40B4-BE49-F238E27FC236}">
                <a16:creationId xmlns:a16="http://schemas.microsoft.com/office/drawing/2014/main" id="{B5C83AB5-0913-BB48-8A65-2A0AB08D3C71}"/>
              </a:ext>
            </a:extLst>
          </p:cNvPr>
          <p:cNvSpPr>
            <a:spLocks noGrp="1"/>
          </p:cNvSpPr>
          <p:nvPr>
            <p:ph type="title" hasCustomPrompt="1"/>
          </p:nvPr>
        </p:nvSpPr>
        <p:spPr>
          <a:xfrm>
            <a:off x="7315200" y="2555775"/>
            <a:ext cx="4622800" cy="439095"/>
          </a:xfrm>
        </p:spPr>
        <p:txBody>
          <a:bodyPr bIns="0" anchor="t" anchorCtr="0">
            <a:spAutoFit/>
          </a:bodyPr>
          <a:lstStyle>
            <a:lvl1pPr algn="l">
              <a:defRPr sz="2400">
                <a:solidFill>
                  <a:schemeClr val="bg1"/>
                </a:solidFill>
              </a:defRPr>
            </a:lvl1pPr>
          </a:lstStyle>
          <a:p>
            <a:pPr lvl="0"/>
            <a:r>
              <a:rPr lang="en-GB" dirty="0"/>
              <a:t>Insert your contact details here</a:t>
            </a:r>
            <a:endParaRPr lang="en-US" dirty="0"/>
          </a:p>
        </p:txBody>
      </p:sp>
      <p:sp>
        <p:nvSpPr>
          <p:cNvPr id="4" name="URL">
            <a:hlinkClick r:id="rId4"/>
            <a:extLst>
              <a:ext uri="{FF2B5EF4-FFF2-40B4-BE49-F238E27FC236}">
                <a16:creationId xmlns:a16="http://schemas.microsoft.com/office/drawing/2014/main" id="{61BC8FB8-98F4-3641-B2A9-80E99CCE5F17}"/>
              </a:ext>
            </a:extLst>
          </p:cNvPr>
          <p:cNvSpPr txBox="1"/>
          <p:nvPr userDrawn="1"/>
        </p:nvSpPr>
        <p:spPr>
          <a:xfrm>
            <a:off x="1452245" y="5750104"/>
            <a:ext cx="4739640" cy="769441"/>
          </a:xfrm>
          <a:prstGeom prst="rect">
            <a:avLst/>
          </a:prstGeom>
          <a:noFill/>
        </p:spPr>
        <p:txBody>
          <a:bodyPr wrap="square" lIns="0" tIns="0" rIns="0" bIns="0" rtlCol="0">
            <a:spAutoFit/>
          </a:bodyPr>
          <a:lstStyle/>
          <a:p>
            <a:pPr lvl="0"/>
            <a:r>
              <a:rPr lang="en-GB" sz="5000" u="sng" dirty="0">
                <a:solidFill>
                  <a:schemeClr val="bg1"/>
                </a:solidFill>
                <a:latin typeface="+mj-lt"/>
              </a:rPr>
              <a:t>essex.ac.uk</a:t>
            </a:r>
            <a:endParaRPr lang="en-US" sz="5000" u="sng" dirty="0">
              <a:solidFill>
                <a:schemeClr val="bg1"/>
              </a:solidFill>
              <a:latin typeface="+mj-lt"/>
            </a:endParaRPr>
          </a:p>
        </p:txBody>
      </p:sp>
    </p:spTree>
    <p:extLst>
      <p:ext uri="{BB962C8B-B14F-4D97-AF65-F5344CB8AC3E}">
        <p14:creationId xmlns:p14="http://schemas.microsoft.com/office/powerpoint/2010/main" val="369803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Slide - Any Questions? - Grey">
    <p:bg>
      <p:bgPr>
        <a:solidFill>
          <a:schemeClr val="accent3"/>
        </a:soli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5" name="Any_Questions">
            <a:extLst>
              <a:ext uri="{FF2B5EF4-FFF2-40B4-BE49-F238E27FC236}">
                <a16:creationId xmlns:a16="http://schemas.microsoft.com/office/drawing/2014/main" id="{C21F34E2-D1B9-0D48-9773-640202B2DF07}"/>
              </a:ext>
            </a:extLst>
          </p:cNvPr>
          <p:cNvSpPr txBox="1"/>
          <p:nvPr userDrawn="1"/>
        </p:nvSpPr>
        <p:spPr>
          <a:xfrm>
            <a:off x="1452245" y="2362155"/>
            <a:ext cx="4312920" cy="2011769"/>
          </a:xfrm>
          <a:prstGeom prst="rect">
            <a:avLst/>
          </a:prstGeom>
          <a:noFill/>
        </p:spPr>
        <p:txBody>
          <a:bodyPr wrap="square" lIns="0" tIns="0" rIns="0" bIns="0" rtlCol="0" anchor="ctr" anchorCtr="0">
            <a:noAutofit/>
          </a:bodyPr>
          <a:lstStyle/>
          <a:p>
            <a:pPr>
              <a:lnSpc>
                <a:spcPct val="130000"/>
              </a:lnSpc>
            </a:pPr>
            <a:r>
              <a:rPr lang="en-GB" sz="5000" dirty="0">
                <a:solidFill>
                  <a:schemeClr val="bg1"/>
                </a:solidFill>
                <a:latin typeface="+mj-lt"/>
              </a:rPr>
              <a:t>Any</a:t>
            </a:r>
            <a:br>
              <a:rPr lang="en-GB" sz="5000">
                <a:solidFill>
                  <a:schemeClr val="bg1"/>
                </a:solidFill>
                <a:latin typeface="+mj-lt"/>
              </a:rPr>
            </a:br>
            <a:r>
              <a:rPr lang="en-GB" sz="5000">
                <a:solidFill>
                  <a:schemeClr val="bg1"/>
                </a:solidFill>
                <a:latin typeface="+mj-lt"/>
              </a:rPr>
              <a:t>questions</a:t>
            </a:r>
            <a:r>
              <a:rPr lang="en-GB" sz="5000" dirty="0">
                <a:solidFill>
                  <a:schemeClr val="bg1"/>
                </a:solidFill>
                <a:latin typeface="+mj-lt"/>
              </a:rPr>
              <a:t>?</a:t>
            </a:r>
            <a:endParaRPr lang="en-US" sz="5000" dirty="0">
              <a:solidFill>
                <a:schemeClr val="bg1"/>
              </a:solidFill>
              <a:latin typeface="+mj-lt"/>
            </a:endParaRPr>
          </a:p>
        </p:txBody>
      </p:sp>
      <p:sp>
        <p:nvSpPr>
          <p:cNvPr id="11" name="Contact_Details">
            <a:extLst>
              <a:ext uri="{FF2B5EF4-FFF2-40B4-BE49-F238E27FC236}">
                <a16:creationId xmlns:a16="http://schemas.microsoft.com/office/drawing/2014/main" id="{B5C83AB5-0913-BB48-8A65-2A0AB08D3C71}"/>
              </a:ext>
            </a:extLst>
          </p:cNvPr>
          <p:cNvSpPr>
            <a:spLocks noGrp="1"/>
          </p:cNvSpPr>
          <p:nvPr>
            <p:ph type="title" hasCustomPrompt="1"/>
          </p:nvPr>
        </p:nvSpPr>
        <p:spPr>
          <a:xfrm>
            <a:off x="7315200" y="2555775"/>
            <a:ext cx="4622800" cy="439095"/>
          </a:xfrm>
        </p:spPr>
        <p:txBody>
          <a:bodyPr bIns="0" anchor="t" anchorCtr="0">
            <a:spAutoFit/>
          </a:bodyPr>
          <a:lstStyle>
            <a:lvl1pPr algn="l">
              <a:defRPr sz="2400">
                <a:solidFill>
                  <a:schemeClr val="bg1"/>
                </a:solidFill>
              </a:defRPr>
            </a:lvl1pPr>
          </a:lstStyle>
          <a:p>
            <a:pPr lvl="0"/>
            <a:r>
              <a:rPr lang="en-GB" dirty="0"/>
              <a:t>Insert your contact details here</a:t>
            </a:r>
            <a:endParaRPr lang="en-US" dirty="0"/>
          </a:p>
        </p:txBody>
      </p:sp>
      <p:sp>
        <p:nvSpPr>
          <p:cNvPr id="4" name="URL">
            <a:hlinkClick r:id="rId4"/>
            <a:extLst>
              <a:ext uri="{FF2B5EF4-FFF2-40B4-BE49-F238E27FC236}">
                <a16:creationId xmlns:a16="http://schemas.microsoft.com/office/drawing/2014/main" id="{61BC8FB8-98F4-3641-B2A9-80E99CCE5F17}"/>
              </a:ext>
            </a:extLst>
          </p:cNvPr>
          <p:cNvSpPr txBox="1"/>
          <p:nvPr userDrawn="1"/>
        </p:nvSpPr>
        <p:spPr>
          <a:xfrm>
            <a:off x="1452245" y="5750104"/>
            <a:ext cx="4739640" cy="769441"/>
          </a:xfrm>
          <a:prstGeom prst="rect">
            <a:avLst/>
          </a:prstGeom>
          <a:noFill/>
        </p:spPr>
        <p:txBody>
          <a:bodyPr wrap="square" lIns="0" tIns="0" rIns="0" bIns="0" rtlCol="0">
            <a:spAutoFit/>
          </a:bodyPr>
          <a:lstStyle/>
          <a:p>
            <a:pPr lvl="0"/>
            <a:r>
              <a:rPr lang="en-GB" sz="5000" u="sng" dirty="0">
                <a:solidFill>
                  <a:schemeClr val="bg1"/>
                </a:solidFill>
                <a:latin typeface="+mj-lt"/>
              </a:rPr>
              <a:t>essex.ac.uk</a:t>
            </a:r>
            <a:endParaRPr lang="en-US" sz="5000" u="sng" dirty="0">
              <a:solidFill>
                <a:schemeClr val="bg1"/>
              </a:solidFill>
              <a:latin typeface="+mj-lt"/>
            </a:endParaRPr>
          </a:p>
        </p:txBody>
      </p:sp>
    </p:spTree>
    <p:extLst>
      <p:ext uri="{BB962C8B-B14F-4D97-AF65-F5344CB8AC3E}">
        <p14:creationId xmlns:p14="http://schemas.microsoft.com/office/powerpoint/2010/main" val="35010152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End Slide - Thank you - Colour Gradient">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5" name="Any_Questions">
            <a:extLst>
              <a:ext uri="{FF2B5EF4-FFF2-40B4-BE49-F238E27FC236}">
                <a16:creationId xmlns:a16="http://schemas.microsoft.com/office/drawing/2014/main" id="{C21F34E2-D1B9-0D48-9773-640202B2DF07}"/>
              </a:ext>
            </a:extLst>
          </p:cNvPr>
          <p:cNvSpPr txBox="1"/>
          <p:nvPr userDrawn="1"/>
        </p:nvSpPr>
        <p:spPr>
          <a:xfrm>
            <a:off x="1452244" y="2362155"/>
            <a:ext cx="5862955" cy="2011769"/>
          </a:xfrm>
          <a:prstGeom prst="rect">
            <a:avLst/>
          </a:prstGeom>
          <a:noFill/>
        </p:spPr>
        <p:txBody>
          <a:bodyPr wrap="square" lIns="0" tIns="0" rIns="0" bIns="0" rtlCol="0" anchor="ctr" anchorCtr="0">
            <a:noAutofit/>
          </a:bodyPr>
          <a:lstStyle/>
          <a:p>
            <a:pPr>
              <a:lnSpc>
                <a:spcPct val="130000"/>
              </a:lnSpc>
            </a:pPr>
            <a:r>
              <a:rPr lang="en-GB" sz="6000" dirty="0">
                <a:solidFill>
                  <a:schemeClr val="bg1"/>
                </a:solidFill>
                <a:latin typeface="+mj-lt"/>
              </a:rPr>
              <a:t>Thank you</a:t>
            </a:r>
            <a:endParaRPr lang="en-US" sz="6000" dirty="0">
              <a:solidFill>
                <a:schemeClr val="bg1"/>
              </a:solidFill>
              <a:latin typeface="+mj-lt"/>
            </a:endParaRPr>
          </a:p>
        </p:txBody>
      </p:sp>
      <p:sp>
        <p:nvSpPr>
          <p:cNvPr id="11" name="Contact_Details">
            <a:extLst>
              <a:ext uri="{FF2B5EF4-FFF2-40B4-BE49-F238E27FC236}">
                <a16:creationId xmlns:a16="http://schemas.microsoft.com/office/drawing/2014/main" id="{B5C83AB5-0913-BB48-8A65-2A0AB08D3C71}"/>
              </a:ext>
            </a:extLst>
          </p:cNvPr>
          <p:cNvSpPr>
            <a:spLocks noGrp="1"/>
          </p:cNvSpPr>
          <p:nvPr>
            <p:ph type="title" hasCustomPrompt="1"/>
          </p:nvPr>
        </p:nvSpPr>
        <p:spPr>
          <a:xfrm>
            <a:off x="7315200" y="2555775"/>
            <a:ext cx="4622800" cy="439095"/>
          </a:xfrm>
        </p:spPr>
        <p:txBody>
          <a:bodyPr bIns="0" anchor="t" anchorCtr="0">
            <a:spAutoFit/>
          </a:bodyPr>
          <a:lstStyle>
            <a:lvl1pPr algn="l">
              <a:defRPr sz="2400">
                <a:solidFill>
                  <a:schemeClr val="bg1"/>
                </a:solidFill>
              </a:defRPr>
            </a:lvl1pPr>
          </a:lstStyle>
          <a:p>
            <a:pPr lvl="0"/>
            <a:r>
              <a:rPr lang="en-GB" dirty="0"/>
              <a:t>Insert your contact details here</a:t>
            </a:r>
            <a:endParaRPr lang="en-US" dirty="0"/>
          </a:p>
        </p:txBody>
      </p:sp>
      <p:sp>
        <p:nvSpPr>
          <p:cNvPr id="4" name="URL">
            <a:hlinkClick r:id="rId4"/>
            <a:extLst>
              <a:ext uri="{FF2B5EF4-FFF2-40B4-BE49-F238E27FC236}">
                <a16:creationId xmlns:a16="http://schemas.microsoft.com/office/drawing/2014/main" id="{61BC8FB8-98F4-3641-B2A9-80E99CCE5F17}"/>
              </a:ext>
            </a:extLst>
          </p:cNvPr>
          <p:cNvSpPr txBox="1"/>
          <p:nvPr userDrawn="1"/>
        </p:nvSpPr>
        <p:spPr>
          <a:xfrm>
            <a:off x="1452245" y="5750104"/>
            <a:ext cx="4739640" cy="769441"/>
          </a:xfrm>
          <a:prstGeom prst="rect">
            <a:avLst/>
          </a:prstGeom>
          <a:noFill/>
        </p:spPr>
        <p:txBody>
          <a:bodyPr wrap="square" lIns="0" tIns="0" rIns="0" bIns="0" rtlCol="0">
            <a:spAutoFit/>
          </a:bodyPr>
          <a:lstStyle/>
          <a:p>
            <a:pPr lvl="0"/>
            <a:r>
              <a:rPr lang="en-GB" sz="5000" u="sng" dirty="0">
                <a:solidFill>
                  <a:schemeClr val="bg1"/>
                </a:solidFill>
                <a:latin typeface="+mj-lt"/>
              </a:rPr>
              <a:t>essex.ac.uk</a:t>
            </a:r>
            <a:endParaRPr lang="en-US" sz="5000" u="sng" dirty="0">
              <a:solidFill>
                <a:schemeClr val="bg1"/>
              </a:solidFill>
              <a:latin typeface="+mj-lt"/>
            </a:endParaRPr>
          </a:p>
        </p:txBody>
      </p:sp>
    </p:spTree>
    <p:extLst>
      <p:ext uri="{BB962C8B-B14F-4D97-AF65-F5344CB8AC3E}">
        <p14:creationId xmlns:p14="http://schemas.microsoft.com/office/powerpoint/2010/main" val="41438110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End Slide - Thank you - Grey">
    <p:bg>
      <p:bgPr>
        <a:solidFill>
          <a:schemeClr val="accent3"/>
        </a:soli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5" name="Any_Questions">
            <a:extLst>
              <a:ext uri="{FF2B5EF4-FFF2-40B4-BE49-F238E27FC236}">
                <a16:creationId xmlns:a16="http://schemas.microsoft.com/office/drawing/2014/main" id="{C21F34E2-D1B9-0D48-9773-640202B2DF07}"/>
              </a:ext>
            </a:extLst>
          </p:cNvPr>
          <p:cNvSpPr txBox="1"/>
          <p:nvPr userDrawn="1"/>
        </p:nvSpPr>
        <p:spPr>
          <a:xfrm>
            <a:off x="1452244" y="2362155"/>
            <a:ext cx="5862955" cy="2011769"/>
          </a:xfrm>
          <a:prstGeom prst="rect">
            <a:avLst/>
          </a:prstGeom>
          <a:noFill/>
        </p:spPr>
        <p:txBody>
          <a:bodyPr wrap="square" lIns="0" tIns="0" rIns="0" bIns="0" rtlCol="0" anchor="ctr" anchorCtr="0">
            <a:noAutofit/>
          </a:bodyPr>
          <a:lstStyle/>
          <a:p>
            <a:pPr>
              <a:lnSpc>
                <a:spcPct val="130000"/>
              </a:lnSpc>
            </a:pPr>
            <a:r>
              <a:rPr lang="en-GB" sz="6000" dirty="0">
                <a:solidFill>
                  <a:schemeClr val="bg1"/>
                </a:solidFill>
                <a:latin typeface="+mj-lt"/>
              </a:rPr>
              <a:t>Thank you</a:t>
            </a:r>
            <a:endParaRPr lang="en-US" sz="6000" dirty="0">
              <a:solidFill>
                <a:schemeClr val="bg1"/>
              </a:solidFill>
              <a:latin typeface="+mj-lt"/>
            </a:endParaRPr>
          </a:p>
        </p:txBody>
      </p:sp>
      <p:sp>
        <p:nvSpPr>
          <p:cNvPr id="11" name="Contact_Details">
            <a:extLst>
              <a:ext uri="{FF2B5EF4-FFF2-40B4-BE49-F238E27FC236}">
                <a16:creationId xmlns:a16="http://schemas.microsoft.com/office/drawing/2014/main" id="{B5C83AB5-0913-BB48-8A65-2A0AB08D3C71}"/>
              </a:ext>
            </a:extLst>
          </p:cNvPr>
          <p:cNvSpPr>
            <a:spLocks noGrp="1"/>
          </p:cNvSpPr>
          <p:nvPr>
            <p:ph type="title" hasCustomPrompt="1"/>
          </p:nvPr>
        </p:nvSpPr>
        <p:spPr>
          <a:xfrm>
            <a:off x="7315200" y="2555775"/>
            <a:ext cx="4622800" cy="439095"/>
          </a:xfrm>
        </p:spPr>
        <p:txBody>
          <a:bodyPr bIns="0" anchor="t" anchorCtr="0">
            <a:spAutoFit/>
          </a:bodyPr>
          <a:lstStyle>
            <a:lvl1pPr algn="l">
              <a:defRPr sz="2400">
                <a:solidFill>
                  <a:schemeClr val="bg1"/>
                </a:solidFill>
              </a:defRPr>
            </a:lvl1pPr>
          </a:lstStyle>
          <a:p>
            <a:pPr lvl="0"/>
            <a:r>
              <a:rPr lang="en-GB" dirty="0"/>
              <a:t>Insert your contact details here</a:t>
            </a:r>
            <a:endParaRPr lang="en-US" dirty="0"/>
          </a:p>
        </p:txBody>
      </p:sp>
      <p:sp>
        <p:nvSpPr>
          <p:cNvPr id="4" name="URL">
            <a:hlinkClick r:id="rId4"/>
            <a:extLst>
              <a:ext uri="{FF2B5EF4-FFF2-40B4-BE49-F238E27FC236}">
                <a16:creationId xmlns:a16="http://schemas.microsoft.com/office/drawing/2014/main" id="{61BC8FB8-98F4-3641-B2A9-80E99CCE5F17}"/>
              </a:ext>
            </a:extLst>
          </p:cNvPr>
          <p:cNvSpPr txBox="1"/>
          <p:nvPr userDrawn="1"/>
        </p:nvSpPr>
        <p:spPr>
          <a:xfrm>
            <a:off x="1452245" y="5750104"/>
            <a:ext cx="4739640" cy="769441"/>
          </a:xfrm>
          <a:prstGeom prst="rect">
            <a:avLst/>
          </a:prstGeom>
          <a:noFill/>
        </p:spPr>
        <p:txBody>
          <a:bodyPr wrap="square" lIns="0" tIns="0" rIns="0" bIns="0" rtlCol="0">
            <a:spAutoFit/>
          </a:bodyPr>
          <a:lstStyle/>
          <a:p>
            <a:pPr lvl="0"/>
            <a:r>
              <a:rPr lang="en-GB" sz="5000" u="sng" dirty="0">
                <a:solidFill>
                  <a:schemeClr val="bg1"/>
                </a:solidFill>
                <a:latin typeface="+mj-lt"/>
              </a:rPr>
              <a:t>essex.ac.uk</a:t>
            </a:r>
            <a:endParaRPr lang="en-US" sz="5000" u="sng" dirty="0">
              <a:solidFill>
                <a:schemeClr val="bg1"/>
              </a:solidFill>
              <a:latin typeface="+mj-lt"/>
            </a:endParaRPr>
          </a:p>
        </p:txBody>
      </p:sp>
    </p:spTree>
    <p:extLst>
      <p:ext uri="{BB962C8B-B14F-4D97-AF65-F5344CB8AC3E}">
        <p14:creationId xmlns:p14="http://schemas.microsoft.com/office/powerpoint/2010/main" val="17339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Grey">
    <p:bg>
      <p:bgPr>
        <a:solidFill>
          <a:schemeClr val="accent3"/>
        </a:soli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17" name="Title">
            <a:extLst>
              <a:ext uri="{FF2B5EF4-FFF2-40B4-BE49-F238E27FC236}">
                <a16:creationId xmlns:a16="http://schemas.microsoft.com/office/drawing/2014/main" id="{E3CE5658-B912-D047-8F77-FBECD2D6E386}"/>
              </a:ext>
            </a:extLst>
          </p:cNvPr>
          <p:cNvSpPr>
            <a:spLocks noGrp="1"/>
          </p:cNvSpPr>
          <p:nvPr>
            <p:ph type="title" hasCustomPrompt="1"/>
          </p:nvPr>
        </p:nvSpPr>
        <p:spPr>
          <a:xfrm>
            <a:off x="1444625" y="1413843"/>
            <a:ext cx="10493375" cy="1491139"/>
          </a:xfrm>
        </p:spPr>
        <p:txBody>
          <a:bodyPr anchor="b" anchorCtr="0">
            <a:noAutofit/>
          </a:bodyPr>
          <a:lstStyle>
            <a:lvl1pPr algn="l">
              <a:defRPr sz="4800">
                <a:solidFill>
                  <a:schemeClr val="bg1"/>
                </a:solidFill>
                <a:latin typeface="+mj-lt"/>
              </a:defRPr>
            </a:lvl1pPr>
          </a:lstStyle>
          <a:p>
            <a:r>
              <a:rPr lang="en-GB" dirty="0"/>
              <a:t>Your title here</a:t>
            </a:r>
            <a:endParaRPr lang="en-US" dirty="0"/>
          </a:p>
        </p:txBody>
      </p:sp>
      <p:sp>
        <p:nvSpPr>
          <p:cNvPr id="3" name="Subtitle">
            <a:extLst>
              <a:ext uri="{FF2B5EF4-FFF2-40B4-BE49-F238E27FC236}">
                <a16:creationId xmlns:a16="http://schemas.microsoft.com/office/drawing/2014/main" id="{88E2A088-8E6F-9E4E-909F-F8752CF4E76E}"/>
              </a:ext>
            </a:extLst>
          </p:cNvPr>
          <p:cNvSpPr>
            <a:spLocks noGrp="1"/>
          </p:cNvSpPr>
          <p:nvPr>
            <p:ph type="subTitle" idx="1" hasCustomPrompt="1"/>
          </p:nvPr>
        </p:nvSpPr>
        <p:spPr>
          <a:xfrm>
            <a:off x="1444625" y="3108182"/>
            <a:ext cx="10493375" cy="1048035"/>
          </a:xfrm>
        </p:spPr>
        <p:txBody>
          <a:bodyPr>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sp>
        <p:nvSpPr>
          <p:cNvPr id="40" name="Details">
            <a:extLst>
              <a:ext uri="{FF2B5EF4-FFF2-40B4-BE49-F238E27FC236}">
                <a16:creationId xmlns:a16="http://schemas.microsoft.com/office/drawing/2014/main" id="{A70545EA-0D96-7E46-B0EC-5AFDB41CAA2E}"/>
              </a:ext>
              <a:ext uri="{C183D7F6-B498-43B3-948B-1728B52AA6E4}">
                <adec:decorative xmlns:adec="http://schemas.microsoft.com/office/drawing/2017/decorative" val="1"/>
              </a:ext>
            </a:extLst>
          </p:cNvPr>
          <p:cNvSpPr>
            <a:spLocks noGrp="1"/>
          </p:cNvSpPr>
          <p:nvPr>
            <p:ph type="body" sz="quarter" idx="13" hasCustomPrompt="1"/>
          </p:nvPr>
        </p:nvSpPr>
        <p:spPr>
          <a:xfrm>
            <a:off x="1290003" y="4854795"/>
            <a:ext cx="3630060" cy="1449463"/>
          </a:xfrm>
          <a:ln w="76200">
            <a:solidFill>
              <a:schemeClr val="bg1"/>
            </a:solidFill>
            <a:miter lim="800000"/>
          </a:ln>
        </p:spPr>
        <p:txBody>
          <a:bodyPr wrap="none" lIns="144000" tIns="144000" rIns="144000" bIns="144000">
            <a:spAutoFit/>
          </a:bodyPr>
          <a:lstStyle>
            <a:lvl1pPr marL="9525" indent="0">
              <a:buNone/>
              <a:tabLst/>
              <a:defRPr sz="2000">
                <a:solidFill>
                  <a:schemeClr val="bg1"/>
                </a:solidFill>
              </a:defRPr>
            </a:lvl1pPr>
            <a:lvl2pPr marL="9525" indent="0">
              <a:buFontTx/>
              <a:buNone/>
              <a:tabLst/>
              <a:defRPr sz="2000">
                <a:solidFill>
                  <a:schemeClr val="bg1"/>
                </a:solidFill>
              </a:defRPr>
            </a:lvl2pPr>
            <a:lvl3pPr marL="9525" indent="0">
              <a:buFontTx/>
              <a:buNone/>
              <a:tabLst/>
              <a:defRPr sz="2000">
                <a:solidFill>
                  <a:schemeClr val="bg1"/>
                </a:solidFill>
              </a:defRPr>
            </a:lvl3pPr>
            <a:lvl4pPr marL="9525" indent="0">
              <a:buFontTx/>
              <a:buNone/>
              <a:tabLst/>
              <a:defRPr>
                <a:solidFill>
                  <a:schemeClr val="bg1"/>
                </a:solidFill>
              </a:defRPr>
            </a:lvl4pPr>
            <a:lvl5pPr marL="9525" indent="0">
              <a:buFontTx/>
              <a:buNone/>
              <a:tabLst/>
              <a:defRPr>
                <a:solidFill>
                  <a:schemeClr val="bg1"/>
                </a:solidFill>
              </a:defRPr>
            </a:lvl5pPr>
          </a:lstStyle>
          <a:p>
            <a:pPr lvl="0"/>
            <a:r>
              <a:rPr lang="en-GB" dirty="0"/>
              <a:t>Your name here</a:t>
            </a:r>
          </a:p>
          <a:p>
            <a:pPr lvl="1"/>
            <a:r>
              <a:rPr lang="en-GB" dirty="0"/>
              <a:t>Department / Faculty name</a:t>
            </a:r>
          </a:p>
          <a:p>
            <a:pPr lvl="2"/>
            <a:r>
              <a:rPr lang="en-GB" dirty="0"/>
              <a:t>Wednesday 20 January 2021</a:t>
            </a:r>
          </a:p>
        </p:txBody>
      </p:sp>
      <p:pic>
        <p:nvPicPr>
          <p:cNvPr id="7" name="UoE_Logo_ALT_Test" descr="Logo - University of Essex">
            <a:extLst>
              <a:ext uri="{FF2B5EF4-FFF2-40B4-BE49-F238E27FC236}">
                <a16:creationId xmlns:a16="http://schemas.microsoft.com/office/drawing/2014/main" id="{BFB3B428-603E-5D49-B512-7DD3E147B05B}"/>
              </a:ext>
            </a:extLst>
          </p:cNvPr>
          <p:cNvPicPr>
            <a:picLocks noChangeAspect="1"/>
          </p:cNvPicPr>
          <p:nvPr userDrawn="1"/>
        </p:nvPicPr>
        <p:blipFill>
          <a:blip r:embed="rId3">
            <a:alphaModFix/>
          </a:blip>
          <a:stretch>
            <a:fillRect/>
          </a:stretch>
        </p:blipFill>
        <p:spPr>
          <a:xfrm>
            <a:off x="126550" y="-1755099"/>
            <a:ext cx="2006641" cy="890588"/>
          </a:xfrm>
          <a:prstGeom prst="rect">
            <a:avLst/>
          </a:prstGeom>
        </p:spPr>
      </p:pic>
    </p:spTree>
    <p:extLst>
      <p:ext uri="{BB962C8B-B14F-4D97-AF65-F5344CB8AC3E}">
        <p14:creationId xmlns:p14="http://schemas.microsoft.com/office/powerpoint/2010/main" val="1653576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Slide - Gradient Colour">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12" name="Title">
            <a:extLst>
              <a:ext uri="{FF2B5EF4-FFF2-40B4-BE49-F238E27FC236}">
                <a16:creationId xmlns:a16="http://schemas.microsoft.com/office/drawing/2014/main" id="{05331533-48C2-404A-94B7-41F40449C8DB}"/>
              </a:ext>
            </a:extLst>
          </p:cNvPr>
          <p:cNvSpPr>
            <a:spLocks noGrp="1"/>
          </p:cNvSpPr>
          <p:nvPr>
            <p:ph type="title" hasCustomPrompt="1"/>
          </p:nvPr>
        </p:nvSpPr>
        <p:spPr>
          <a:xfrm>
            <a:off x="1444629" y="2514600"/>
            <a:ext cx="10493371" cy="1104900"/>
          </a:xfrm>
          <a:noFill/>
        </p:spPr>
        <p:txBody>
          <a:bodyPr anchor="ctr" anchorCtr="0">
            <a:noAutofit/>
          </a:bodyPr>
          <a:lstStyle>
            <a:lvl1pPr algn="l">
              <a:defRPr sz="4800">
                <a:solidFill>
                  <a:schemeClr val="bg1"/>
                </a:solidFill>
                <a:latin typeface="+mj-lt"/>
              </a:defRPr>
            </a:lvl1pPr>
          </a:lstStyle>
          <a:p>
            <a:r>
              <a:rPr lang="en-GB" dirty="0"/>
              <a:t>Your divider title here</a:t>
            </a:r>
            <a:endParaRPr lang="en-US" dirty="0"/>
          </a:p>
        </p:txBody>
      </p:sp>
      <p:sp>
        <p:nvSpPr>
          <p:cNvPr id="13" name="Subtitle">
            <a:extLst>
              <a:ext uri="{FF2B5EF4-FFF2-40B4-BE49-F238E27FC236}">
                <a16:creationId xmlns:a16="http://schemas.microsoft.com/office/drawing/2014/main" id="{EF371777-01F3-7047-99FB-372452582B17}"/>
              </a:ext>
            </a:extLst>
          </p:cNvPr>
          <p:cNvSpPr>
            <a:spLocks noGrp="1"/>
          </p:cNvSpPr>
          <p:nvPr>
            <p:ph type="subTitle" idx="1" hasCustomPrompt="1"/>
          </p:nvPr>
        </p:nvSpPr>
        <p:spPr>
          <a:xfrm>
            <a:off x="1444629" y="3619499"/>
            <a:ext cx="10493371" cy="754381"/>
          </a:xfrm>
          <a:noFill/>
        </p:spPr>
        <p:txBody>
          <a:bodyPr anchor="ctr" anchorCtr="0">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spTree>
    <p:extLst>
      <p:ext uri="{BB962C8B-B14F-4D97-AF65-F5344CB8AC3E}">
        <p14:creationId xmlns:p14="http://schemas.microsoft.com/office/powerpoint/2010/main" val="336456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Slide - Grey">
    <p:bg>
      <p:bgPr>
        <a:solidFill>
          <a:schemeClr val="accent3"/>
        </a:soli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12" name="Title">
            <a:extLst>
              <a:ext uri="{FF2B5EF4-FFF2-40B4-BE49-F238E27FC236}">
                <a16:creationId xmlns:a16="http://schemas.microsoft.com/office/drawing/2014/main" id="{05331533-48C2-404A-94B7-41F40449C8DB}"/>
              </a:ext>
            </a:extLst>
          </p:cNvPr>
          <p:cNvSpPr>
            <a:spLocks noGrp="1"/>
          </p:cNvSpPr>
          <p:nvPr>
            <p:ph type="title" hasCustomPrompt="1"/>
          </p:nvPr>
        </p:nvSpPr>
        <p:spPr>
          <a:xfrm>
            <a:off x="1444629" y="2514600"/>
            <a:ext cx="10493371" cy="1104899"/>
          </a:xfrm>
          <a:noFill/>
        </p:spPr>
        <p:txBody>
          <a:bodyPr anchor="ctr" anchorCtr="0">
            <a:noAutofit/>
          </a:bodyPr>
          <a:lstStyle>
            <a:lvl1pPr algn="l">
              <a:defRPr sz="4800">
                <a:solidFill>
                  <a:schemeClr val="bg1"/>
                </a:solidFill>
                <a:latin typeface="+mj-lt"/>
              </a:defRPr>
            </a:lvl1pPr>
          </a:lstStyle>
          <a:p>
            <a:r>
              <a:rPr lang="en-GB" dirty="0"/>
              <a:t>Your divider title here</a:t>
            </a:r>
            <a:endParaRPr lang="en-US" dirty="0"/>
          </a:p>
        </p:txBody>
      </p:sp>
      <p:sp>
        <p:nvSpPr>
          <p:cNvPr id="13" name="Subtitle">
            <a:extLst>
              <a:ext uri="{FF2B5EF4-FFF2-40B4-BE49-F238E27FC236}">
                <a16:creationId xmlns:a16="http://schemas.microsoft.com/office/drawing/2014/main" id="{EF371777-01F3-7047-99FB-372452582B17}"/>
              </a:ext>
            </a:extLst>
          </p:cNvPr>
          <p:cNvSpPr>
            <a:spLocks noGrp="1"/>
          </p:cNvSpPr>
          <p:nvPr>
            <p:ph type="subTitle" idx="1" hasCustomPrompt="1"/>
          </p:nvPr>
        </p:nvSpPr>
        <p:spPr>
          <a:xfrm>
            <a:off x="1444629" y="3619499"/>
            <a:ext cx="10493371" cy="754381"/>
          </a:xfrm>
          <a:noFill/>
        </p:spPr>
        <p:txBody>
          <a:bodyPr anchor="ctr" anchorCtr="0">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spTree>
    <p:extLst>
      <p:ext uri="{BB962C8B-B14F-4D97-AF65-F5344CB8AC3E}">
        <p14:creationId xmlns:p14="http://schemas.microsoft.com/office/powerpoint/2010/main" val="123620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Introduction Slide - Colour Gradient">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4" name="Slide_Description">
            <a:extLst>
              <a:ext uri="{FF2B5EF4-FFF2-40B4-BE49-F238E27FC236}">
                <a16:creationId xmlns:a16="http://schemas.microsoft.com/office/drawing/2014/main" id="{8F256CB9-6740-D84B-B18E-5C9C92701868}"/>
              </a:ext>
            </a:extLst>
          </p:cNvPr>
          <p:cNvSpPr>
            <a:spLocks noGrp="1"/>
          </p:cNvSpPr>
          <p:nvPr>
            <p:ph type="title" hasCustomPrompt="1"/>
          </p:nvPr>
        </p:nvSpPr>
        <p:spPr/>
        <p:txBody>
          <a:bodyPr/>
          <a:lstStyle>
            <a:lvl1pPr>
              <a:defRPr>
                <a:solidFill>
                  <a:schemeClr val="bg1"/>
                </a:solidFill>
              </a:defRPr>
            </a:lvl1pPr>
          </a:lstStyle>
          <a:p>
            <a:r>
              <a:rPr lang="en-GB" dirty="0"/>
              <a:t>PowerPoint slide description here</a:t>
            </a:r>
            <a:endParaRPr lang="en-US" dirty="0"/>
          </a:p>
        </p:txBody>
      </p:sp>
      <p:sp>
        <p:nvSpPr>
          <p:cNvPr id="10" name="Body_Copy">
            <a:extLst>
              <a:ext uri="{FF2B5EF4-FFF2-40B4-BE49-F238E27FC236}">
                <a16:creationId xmlns:a16="http://schemas.microsoft.com/office/drawing/2014/main" id="{01691462-BA0F-4447-9296-C1F7A1091D38}"/>
              </a:ext>
            </a:extLst>
          </p:cNvPr>
          <p:cNvSpPr>
            <a:spLocks noGrp="1"/>
          </p:cNvSpPr>
          <p:nvPr>
            <p:ph type="body" sz="quarter" idx="10" hasCustomPrompt="1"/>
          </p:nvPr>
        </p:nvSpPr>
        <p:spPr>
          <a:xfrm>
            <a:off x="1444625" y="1358899"/>
            <a:ext cx="9502775" cy="5245101"/>
          </a:xfrm>
        </p:spPr>
        <p:txBody>
          <a:bodyPr>
            <a:noAutofit/>
          </a:bodyPr>
          <a:lstStyle>
            <a:lvl1pPr marL="6350" indent="0">
              <a:buNone/>
              <a:defRPr sz="2800">
                <a:solidFill>
                  <a:schemeClr val="bg1"/>
                </a:solidFill>
                <a:latin typeface="+mj-lt"/>
              </a:defRPr>
            </a:lvl1pPr>
            <a:lvl2pPr marL="269875" indent="0">
              <a:buNone/>
              <a:defRPr sz="2800"/>
            </a:lvl2pPr>
            <a:lvl3pPr marL="450850" indent="0">
              <a:buNone/>
              <a:defRPr sz="2800"/>
            </a:lvl3pPr>
            <a:lvl4pPr marL="623888" indent="0">
              <a:buNone/>
              <a:defRPr sz="2800"/>
            </a:lvl4pPr>
            <a:lvl5pPr marL="804862" indent="0">
              <a:buNone/>
              <a:defRPr sz="2800"/>
            </a:lvl5pPr>
          </a:lstStyle>
          <a:p>
            <a:pPr lvl="0"/>
            <a:r>
              <a:rPr lang="en-GB" dirty="0"/>
              <a:t>Insert introduction text here</a:t>
            </a:r>
          </a:p>
        </p:txBody>
      </p:sp>
    </p:spTree>
    <p:extLst>
      <p:ext uri="{BB962C8B-B14F-4D97-AF65-F5344CB8AC3E}">
        <p14:creationId xmlns:p14="http://schemas.microsoft.com/office/powerpoint/2010/main" val="407293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ntroduction Slide - Colour Gradient">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4" name="Slide_Description">
            <a:extLst>
              <a:ext uri="{FF2B5EF4-FFF2-40B4-BE49-F238E27FC236}">
                <a16:creationId xmlns:a16="http://schemas.microsoft.com/office/drawing/2014/main" id="{8F256CB9-6740-D84B-B18E-5C9C92701868}"/>
              </a:ext>
            </a:extLst>
          </p:cNvPr>
          <p:cNvSpPr>
            <a:spLocks noGrp="1"/>
          </p:cNvSpPr>
          <p:nvPr>
            <p:ph type="title" hasCustomPrompt="1"/>
          </p:nvPr>
        </p:nvSpPr>
        <p:spPr/>
        <p:txBody>
          <a:bodyPr/>
          <a:lstStyle>
            <a:lvl1pPr>
              <a:defRPr>
                <a:solidFill>
                  <a:schemeClr val="bg1"/>
                </a:solidFill>
              </a:defRPr>
            </a:lvl1pPr>
          </a:lstStyle>
          <a:p>
            <a:r>
              <a:rPr lang="en-GB" dirty="0"/>
              <a:t>PowerPoint slide description here</a:t>
            </a:r>
            <a:endParaRPr lang="en-US" dirty="0"/>
          </a:p>
        </p:txBody>
      </p:sp>
      <p:sp>
        <p:nvSpPr>
          <p:cNvPr id="10" name="Body_Copy">
            <a:extLst>
              <a:ext uri="{FF2B5EF4-FFF2-40B4-BE49-F238E27FC236}">
                <a16:creationId xmlns:a16="http://schemas.microsoft.com/office/drawing/2014/main" id="{01691462-BA0F-4447-9296-C1F7A1091D38}"/>
              </a:ext>
            </a:extLst>
          </p:cNvPr>
          <p:cNvSpPr>
            <a:spLocks noGrp="1"/>
          </p:cNvSpPr>
          <p:nvPr>
            <p:ph type="body" sz="quarter" idx="10" hasCustomPrompt="1"/>
          </p:nvPr>
        </p:nvSpPr>
        <p:spPr>
          <a:xfrm>
            <a:off x="1444625" y="1358899"/>
            <a:ext cx="9502775" cy="5245101"/>
          </a:xfrm>
        </p:spPr>
        <p:txBody>
          <a:bodyPr>
            <a:noAutofit/>
          </a:bodyPr>
          <a:lstStyle>
            <a:lvl1pPr marL="6350" indent="0">
              <a:buNone/>
              <a:defRPr sz="2800">
                <a:solidFill>
                  <a:schemeClr val="bg1"/>
                </a:solidFill>
                <a:latin typeface="+mj-lt"/>
              </a:defRPr>
            </a:lvl1pPr>
            <a:lvl2pPr marL="269875" indent="0">
              <a:buNone/>
              <a:defRPr sz="2800"/>
            </a:lvl2pPr>
            <a:lvl3pPr marL="450850" indent="0">
              <a:buNone/>
              <a:defRPr sz="2800"/>
            </a:lvl3pPr>
            <a:lvl4pPr marL="623888" indent="0">
              <a:buNone/>
              <a:defRPr sz="2800"/>
            </a:lvl4pPr>
            <a:lvl5pPr marL="804862" indent="0">
              <a:buNone/>
              <a:defRPr sz="2800"/>
            </a:lvl5pPr>
          </a:lstStyle>
          <a:p>
            <a:pPr lvl="0"/>
            <a:r>
              <a:rPr lang="en-GB" dirty="0"/>
              <a:t>Insert introduction text here</a:t>
            </a:r>
          </a:p>
        </p:txBody>
      </p:sp>
    </p:spTree>
    <p:extLst>
      <p:ext uri="{BB962C8B-B14F-4D97-AF65-F5344CB8AC3E}">
        <p14:creationId xmlns:p14="http://schemas.microsoft.com/office/powerpoint/2010/main" val="35675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ntroduction Slide - Grey">
    <p:bg>
      <p:bgPr>
        <a:solidFill>
          <a:schemeClr val="accent3"/>
        </a:soli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4" name="Slide_Description">
            <a:extLst>
              <a:ext uri="{FF2B5EF4-FFF2-40B4-BE49-F238E27FC236}">
                <a16:creationId xmlns:a16="http://schemas.microsoft.com/office/drawing/2014/main" id="{8F256CB9-6740-D84B-B18E-5C9C92701868}"/>
              </a:ext>
            </a:extLst>
          </p:cNvPr>
          <p:cNvSpPr>
            <a:spLocks noGrp="1"/>
          </p:cNvSpPr>
          <p:nvPr>
            <p:ph type="title" hasCustomPrompt="1"/>
          </p:nvPr>
        </p:nvSpPr>
        <p:spPr/>
        <p:txBody>
          <a:bodyPr/>
          <a:lstStyle>
            <a:lvl1pPr>
              <a:defRPr>
                <a:solidFill>
                  <a:schemeClr val="bg1"/>
                </a:solidFill>
              </a:defRPr>
            </a:lvl1pPr>
          </a:lstStyle>
          <a:p>
            <a:r>
              <a:rPr lang="en-GB" dirty="0"/>
              <a:t>PowerPoint slide description here</a:t>
            </a:r>
            <a:endParaRPr lang="en-US" dirty="0"/>
          </a:p>
        </p:txBody>
      </p:sp>
      <p:sp>
        <p:nvSpPr>
          <p:cNvPr id="10" name="Body_Copy">
            <a:extLst>
              <a:ext uri="{FF2B5EF4-FFF2-40B4-BE49-F238E27FC236}">
                <a16:creationId xmlns:a16="http://schemas.microsoft.com/office/drawing/2014/main" id="{01691462-BA0F-4447-9296-C1F7A1091D38}"/>
              </a:ext>
            </a:extLst>
          </p:cNvPr>
          <p:cNvSpPr>
            <a:spLocks noGrp="1"/>
          </p:cNvSpPr>
          <p:nvPr>
            <p:ph type="body" sz="quarter" idx="10" hasCustomPrompt="1"/>
          </p:nvPr>
        </p:nvSpPr>
        <p:spPr>
          <a:xfrm>
            <a:off x="1444625" y="1358899"/>
            <a:ext cx="9502775" cy="5245101"/>
          </a:xfrm>
        </p:spPr>
        <p:txBody>
          <a:bodyPr>
            <a:noAutofit/>
          </a:bodyPr>
          <a:lstStyle>
            <a:lvl1pPr marL="6350" indent="0">
              <a:buNone/>
              <a:defRPr sz="2800">
                <a:solidFill>
                  <a:schemeClr val="bg1"/>
                </a:solidFill>
                <a:latin typeface="+mj-lt"/>
              </a:defRPr>
            </a:lvl1pPr>
            <a:lvl2pPr marL="269875" indent="0">
              <a:buNone/>
              <a:defRPr sz="2800"/>
            </a:lvl2pPr>
            <a:lvl3pPr marL="450850" indent="0">
              <a:buNone/>
              <a:defRPr sz="2800"/>
            </a:lvl3pPr>
            <a:lvl4pPr marL="623888" indent="0">
              <a:buNone/>
              <a:defRPr sz="2800"/>
            </a:lvl4pPr>
            <a:lvl5pPr marL="804862" indent="0">
              <a:buNone/>
              <a:defRPr sz="2800"/>
            </a:lvl5pPr>
          </a:lstStyle>
          <a:p>
            <a:pPr lvl="0"/>
            <a:r>
              <a:rPr lang="en-GB" dirty="0"/>
              <a:t>Insert introduction text here</a:t>
            </a:r>
          </a:p>
        </p:txBody>
      </p:sp>
    </p:spTree>
    <p:extLst>
      <p:ext uri="{BB962C8B-B14F-4D97-AF65-F5344CB8AC3E}">
        <p14:creationId xmlns:p14="http://schemas.microsoft.com/office/powerpoint/2010/main" val="1584557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21" Type="http://schemas.openxmlformats.org/officeDocument/2006/relationships/theme" Target="../theme/theme2.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UoE_Logo_Black" descr="Logo - University of Essex">
            <a:extLst>
              <a:ext uri="{FF2B5EF4-FFF2-40B4-BE49-F238E27FC236}">
                <a16:creationId xmlns:a16="http://schemas.microsoft.com/office/drawing/2014/main" id="{3CE254A6-DCE6-584B-B72E-6DBFE6E57238}"/>
              </a:ext>
            </a:extLst>
          </p:cNvPr>
          <p:cNvPicPr>
            <a:picLocks noChangeAspect="1"/>
          </p:cNvPicPr>
          <p:nvPr userDrawn="1"/>
        </p:nvPicPr>
        <p:blipFill>
          <a:blip r:embed="rId9"/>
          <a:stretch>
            <a:fillRect/>
          </a:stretch>
        </p:blipFill>
        <p:spPr>
          <a:xfrm>
            <a:off x="0" y="0"/>
            <a:ext cx="2006641" cy="890588"/>
          </a:xfrm>
          <a:prstGeom prst="rect">
            <a:avLst/>
          </a:prstGeom>
        </p:spPr>
      </p:pic>
      <p:sp>
        <p:nvSpPr>
          <p:cNvPr id="8" name="Slide_Description">
            <a:extLst>
              <a:ext uri="{FF2B5EF4-FFF2-40B4-BE49-F238E27FC236}">
                <a16:creationId xmlns:a16="http://schemas.microsoft.com/office/drawing/2014/main" id="{DC770D80-3BDB-6546-A6D5-6639088A5D65}"/>
              </a:ext>
            </a:extLst>
          </p:cNvPr>
          <p:cNvSpPr>
            <a:spLocks noGrp="1"/>
          </p:cNvSpPr>
          <p:nvPr>
            <p:ph type="title"/>
          </p:nvPr>
        </p:nvSpPr>
        <p:spPr>
          <a:xfrm>
            <a:off x="6221994" y="0"/>
            <a:ext cx="5714994" cy="890588"/>
          </a:xfrm>
          <a:prstGeom prst="rect">
            <a:avLst/>
          </a:prstGeom>
        </p:spPr>
        <p:txBody>
          <a:bodyPr vert="horz" lIns="0" tIns="0" rIns="0" bIns="72000" rtlCol="0" anchor="ctr" anchorCtr="0">
            <a:noAutofit/>
          </a:bodyPr>
          <a:lstStyle/>
          <a:p>
            <a:pPr lvl="0"/>
            <a:r>
              <a:rPr lang="en-GB" dirty="0"/>
              <a:t>PowerPoint slide description here</a:t>
            </a:r>
            <a:endParaRPr lang="en-US" dirty="0"/>
          </a:p>
        </p:txBody>
      </p:sp>
      <p:sp>
        <p:nvSpPr>
          <p:cNvPr id="3" name="Body_Copy">
            <a:extLst>
              <a:ext uri="{FF2B5EF4-FFF2-40B4-BE49-F238E27FC236}">
                <a16:creationId xmlns:a16="http://schemas.microsoft.com/office/drawing/2014/main" id="{0B584603-C62E-7841-9C38-1DF3030D7C3D}"/>
              </a:ext>
            </a:extLst>
          </p:cNvPr>
          <p:cNvSpPr>
            <a:spLocks noGrp="1"/>
          </p:cNvSpPr>
          <p:nvPr>
            <p:ph type="body" idx="1"/>
          </p:nvPr>
        </p:nvSpPr>
        <p:spPr>
          <a:xfrm>
            <a:off x="1444625" y="1992195"/>
            <a:ext cx="9502774" cy="4351455"/>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Bottom_Gradient_Box">
            <a:extLst>
              <a:ext uri="{FF2B5EF4-FFF2-40B4-BE49-F238E27FC236}">
                <a16:creationId xmlns:a16="http://schemas.microsoft.com/office/drawing/2014/main" id="{4B3A2000-96BB-FF47-8C26-D46684C0FF1B}"/>
              </a:ext>
              <a:ext uri="{C183D7F6-B498-43B3-948B-1728B52AA6E4}">
                <adec:decorative xmlns:adec="http://schemas.microsoft.com/office/drawing/2017/decorative" val="1"/>
              </a:ext>
            </a:extLst>
          </p:cNvPr>
          <p:cNvSpPr/>
          <p:nvPr userDrawn="1"/>
        </p:nvSpPr>
        <p:spPr>
          <a:xfrm>
            <a:off x="0" y="6604000"/>
            <a:ext cx="12192000" cy="254000"/>
          </a:xfrm>
          <a:prstGeom prst="rect">
            <a:avLst/>
          </a:prstGeom>
          <a:gradFill>
            <a:gsLst>
              <a:gs pos="0">
                <a:srgbClr val="622567"/>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Slide_Number_Text">
            <a:extLst>
              <a:ext uri="{FF2B5EF4-FFF2-40B4-BE49-F238E27FC236}">
                <a16:creationId xmlns:a16="http://schemas.microsoft.com/office/drawing/2014/main" id="{FF804030-956E-894B-98DD-47A2B751D8F5}"/>
              </a:ext>
            </a:extLst>
          </p:cNvPr>
          <p:cNvSpPr txBox="1"/>
          <p:nvPr userDrawn="1"/>
        </p:nvSpPr>
        <p:spPr>
          <a:xfrm>
            <a:off x="11296538" y="6604001"/>
            <a:ext cx="339837" cy="253999"/>
          </a:xfrm>
          <a:prstGeom prst="rect">
            <a:avLst/>
          </a:prstGeom>
          <a:noFill/>
        </p:spPr>
        <p:txBody>
          <a:bodyPr wrap="square" lIns="0" tIns="46800" rIns="0" rtlCol="0" anchor="ctr" anchorCtr="0">
            <a:noAutofit/>
          </a:bodyPr>
          <a:lstStyle/>
          <a:p>
            <a:pPr algn="r"/>
            <a:r>
              <a:rPr lang="en-US" sz="1200" dirty="0">
                <a:solidFill>
                  <a:schemeClr val="bg1"/>
                </a:solidFill>
              </a:rPr>
              <a:t>Slide</a:t>
            </a:r>
          </a:p>
        </p:txBody>
      </p:sp>
      <p:cxnSp>
        <p:nvCxnSpPr>
          <p:cNvPr id="19" name="Divider_Line">
            <a:extLst>
              <a:ext uri="{FF2B5EF4-FFF2-40B4-BE49-F238E27FC236}">
                <a16:creationId xmlns:a16="http://schemas.microsoft.com/office/drawing/2014/main" id="{E6FF28E1-891A-4F46-8E97-972AACF7A1F7}"/>
              </a:ext>
              <a:ext uri="{C183D7F6-B498-43B3-948B-1728B52AA6E4}">
                <adec:decorative xmlns:adec="http://schemas.microsoft.com/office/drawing/2017/decorative" val="1"/>
              </a:ext>
            </a:extLst>
          </p:cNvPr>
          <p:cNvCxnSpPr/>
          <p:nvPr userDrawn="1"/>
        </p:nvCxnSpPr>
        <p:spPr>
          <a:xfrm>
            <a:off x="10950166" y="6654297"/>
            <a:ext cx="0" cy="16296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Slide_Number">
            <a:extLst>
              <a:ext uri="{FF2B5EF4-FFF2-40B4-BE49-F238E27FC236}">
                <a16:creationId xmlns:a16="http://schemas.microsoft.com/office/drawing/2014/main" id="{047226C1-608E-2044-8B8B-42C93BD887B9}"/>
              </a:ext>
              <a:ext uri="{C183D7F6-B498-43B3-948B-1728B52AA6E4}">
                <adec:decorative xmlns:adec="http://schemas.microsoft.com/office/drawing/2017/decorative" val="1"/>
              </a:ext>
            </a:extLst>
          </p:cNvPr>
          <p:cNvSpPr>
            <a:spLocks noGrp="1"/>
          </p:cNvSpPr>
          <p:nvPr>
            <p:ph type="sldNum" sz="quarter" idx="4"/>
          </p:nvPr>
        </p:nvSpPr>
        <p:spPr>
          <a:xfrm>
            <a:off x="11677523" y="6604000"/>
            <a:ext cx="303213" cy="254000"/>
          </a:xfrm>
          <a:prstGeom prst="rect">
            <a:avLst/>
          </a:prstGeom>
        </p:spPr>
        <p:txBody>
          <a:bodyPr lIns="0" tIns="46800" rIns="0" anchor="ctr" anchorCtr="0"/>
          <a:lstStyle>
            <a:lvl1pPr algn="l">
              <a:defRPr sz="1200">
                <a:solidFill>
                  <a:schemeClr val="bg1"/>
                </a:solidFill>
              </a:defRPr>
            </a:lvl1p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272336639"/>
      </p:ext>
    </p:extLst>
  </p:cSld>
  <p:clrMap bg1="lt1" tx1="dk1" bg2="lt2" tx2="dk2" accent1="accent1" accent2="accent2" accent3="accent3" accent4="accent4" accent5="accent5" accent6="accent6" hlink="hlink" folHlink="folHlink"/>
  <p:sldLayoutIdLst>
    <p:sldLayoutId id="2147483873" r:id="rId1"/>
    <p:sldLayoutId id="2147483828" r:id="rId2"/>
    <p:sldLayoutId id="2147483817" r:id="rId3"/>
    <p:sldLayoutId id="2147483872" r:id="rId4"/>
    <p:sldLayoutId id="2147483847" r:id="rId5"/>
    <p:sldLayoutId id="2147483875" r:id="rId6"/>
    <p:sldLayoutId id="2147484001" r:id="rId7"/>
  </p:sldLayoutIdLst>
  <p:hf hdr="0" ftr="0" dt="0"/>
  <p:txStyles>
    <p:titleStyle>
      <a:lvl1pPr algn="r" defTabSz="914400" rtl="0" eaLnBrk="1" latinLnBrk="0" hangingPunct="1">
        <a:lnSpc>
          <a:spcPct val="130000"/>
        </a:lnSpc>
        <a:spcBef>
          <a:spcPct val="0"/>
        </a:spcBef>
        <a:buNone/>
        <a:defRPr sz="1800" kern="1200">
          <a:solidFill>
            <a:schemeClr val="tx1"/>
          </a:solidFill>
          <a:latin typeface="+mn-lt"/>
          <a:ea typeface="+mj-ea"/>
          <a:cs typeface="+mj-cs"/>
        </a:defRPr>
      </a:lvl1pPr>
    </p:titleStyle>
    <p:body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60" userDrawn="1">
          <p15:clr>
            <a:srgbClr val="F26B43"/>
          </p15:clr>
        </p15:guide>
        <p15:guide id="2" pos="160" userDrawn="1">
          <p15:clr>
            <a:srgbClr val="F26B43"/>
          </p15:clr>
        </p15:guide>
        <p15:guide id="3" pos="7520" userDrawn="1">
          <p15:clr>
            <a:srgbClr val="F26B43"/>
          </p15:clr>
        </p15:guide>
        <p15:guide id="4" orient="horz" pos="561" userDrawn="1">
          <p15:clr>
            <a:srgbClr val="F26B43"/>
          </p15:clr>
        </p15:guide>
        <p15:guide id="5" pos="910" userDrawn="1">
          <p15:clr>
            <a:srgbClr val="F26B43"/>
          </p15:clr>
        </p15:guide>
        <p15:guide id="7" pos="316" userDrawn="1">
          <p15:clr>
            <a:srgbClr val="F26B43"/>
          </p15:clr>
        </p15:guide>
        <p15:guide id="8" pos="6896" userDrawn="1">
          <p15:clr>
            <a:srgbClr val="F26B43"/>
          </p15:clr>
        </p15:guide>
        <p15:guide id="9" orient="horz" pos="3996" userDrawn="1">
          <p15:clr>
            <a:srgbClr val="F26B43"/>
          </p15:clr>
        </p15:guide>
        <p15:guide id="10" orient="horz" pos="4078" userDrawn="1">
          <p15:clr>
            <a:srgbClr val="F26B43"/>
          </p15:clr>
        </p15:guide>
        <p15:guide id="11" orient="horz" pos="31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8" name="UoE_Logo_Black" descr="Logo - University of Essex">
            <a:extLst>
              <a:ext uri="{FF2B5EF4-FFF2-40B4-BE49-F238E27FC236}">
                <a16:creationId xmlns:a16="http://schemas.microsoft.com/office/drawing/2014/main" id="{3CE254A6-DCE6-584B-B72E-6DBFE6E57238}"/>
              </a:ext>
            </a:extLst>
          </p:cNvPr>
          <p:cNvPicPr>
            <a:picLocks noChangeAspect="1"/>
          </p:cNvPicPr>
          <p:nvPr userDrawn="1"/>
        </p:nvPicPr>
        <p:blipFill>
          <a:blip r:embed="rId22"/>
          <a:stretch>
            <a:fillRect/>
          </a:stretch>
        </p:blipFill>
        <p:spPr>
          <a:xfrm>
            <a:off x="0" y="0"/>
            <a:ext cx="2006641" cy="890588"/>
          </a:xfrm>
          <a:prstGeom prst="rect">
            <a:avLst/>
          </a:prstGeom>
        </p:spPr>
      </p:pic>
      <p:sp>
        <p:nvSpPr>
          <p:cNvPr id="8" name="Slide_Description">
            <a:extLst>
              <a:ext uri="{FF2B5EF4-FFF2-40B4-BE49-F238E27FC236}">
                <a16:creationId xmlns:a16="http://schemas.microsoft.com/office/drawing/2014/main" id="{DC770D80-3BDB-6546-A6D5-6639088A5D65}"/>
              </a:ext>
            </a:extLst>
          </p:cNvPr>
          <p:cNvSpPr>
            <a:spLocks noGrp="1"/>
          </p:cNvSpPr>
          <p:nvPr>
            <p:ph type="title"/>
          </p:nvPr>
        </p:nvSpPr>
        <p:spPr>
          <a:xfrm>
            <a:off x="6221994" y="0"/>
            <a:ext cx="5714994" cy="890588"/>
          </a:xfrm>
          <a:prstGeom prst="rect">
            <a:avLst/>
          </a:prstGeom>
        </p:spPr>
        <p:txBody>
          <a:bodyPr vert="horz" lIns="0" tIns="0" rIns="0" bIns="72000" rtlCol="0" anchor="ctr" anchorCtr="0">
            <a:noAutofit/>
          </a:bodyPr>
          <a:lstStyle/>
          <a:p>
            <a:pPr lvl="0"/>
            <a:r>
              <a:rPr lang="en-GB" dirty="0"/>
              <a:t>PowerPoint slide description here</a:t>
            </a:r>
            <a:endParaRPr lang="en-US" dirty="0"/>
          </a:p>
        </p:txBody>
      </p:sp>
      <p:sp>
        <p:nvSpPr>
          <p:cNvPr id="3" name="Body_Copy">
            <a:extLst>
              <a:ext uri="{FF2B5EF4-FFF2-40B4-BE49-F238E27FC236}">
                <a16:creationId xmlns:a16="http://schemas.microsoft.com/office/drawing/2014/main" id="{0B584603-C62E-7841-9C38-1DF3030D7C3D}"/>
              </a:ext>
            </a:extLst>
          </p:cNvPr>
          <p:cNvSpPr>
            <a:spLocks noGrp="1"/>
          </p:cNvSpPr>
          <p:nvPr>
            <p:ph type="body" idx="1"/>
          </p:nvPr>
        </p:nvSpPr>
        <p:spPr>
          <a:xfrm>
            <a:off x="1444625" y="1992195"/>
            <a:ext cx="9502774" cy="4351455"/>
          </a:xfrm>
          <a:prstGeom prst="rect">
            <a:avLst/>
          </a:prstGeom>
        </p:spPr>
        <p:txBody>
          <a:bodyPr vert="horz" lIns="0" tIns="45720" rIns="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Bottom_Gradient_Box">
            <a:extLst>
              <a:ext uri="{FF2B5EF4-FFF2-40B4-BE49-F238E27FC236}">
                <a16:creationId xmlns:a16="http://schemas.microsoft.com/office/drawing/2014/main" id="{4B3A2000-96BB-FF47-8C26-D46684C0FF1B}"/>
              </a:ext>
              <a:ext uri="{C183D7F6-B498-43B3-948B-1728B52AA6E4}">
                <adec:decorative xmlns:adec="http://schemas.microsoft.com/office/drawing/2017/decorative" val="1"/>
              </a:ext>
            </a:extLst>
          </p:cNvPr>
          <p:cNvSpPr/>
          <p:nvPr userDrawn="1"/>
        </p:nvSpPr>
        <p:spPr>
          <a:xfrm>
            <a:off x="0" y="6604000"/>
            <a:ext cx="12192000" cy="254000"/>
          </a:xfrm>
          <a:prstGeom prst="rect">
            <a:avLst/>
          </a:prstGeom>
          <a:gradFill>
            <a:gsLst>
              <a:gs pos="0">
                <a:srgbClr val="622567"/>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Slide_Number_Text">
            <a:extLst>
              <a:ext uri="{FF2B5EF4-FFF2-40B4-BE49-F238E27FC236}">
                <a16:creationId xmlns:a16="http://schemas.microsoft.com/office/drawing/2014/main" id="{FF804030-956E-894B-98DD-47A2B751D8F5}"/>
              </a:ext>
            </a:extLst>
          </p:cNvPr>
          <p:cNvSpPr txBox="1"/>
          <p:nvPr userDrawn="1"/>
        </p:nvSpPr>
        <p:spPr>
          <a:xfrm>
            <a:off x="11296538" y="6604001"/>
            <a:ext cx="339837" cy="253999"/>
          </a:xfrm>
          <a:prstGeom prst="rect">
            <a:avLst/>
          </a:prstGeom>
          <a:noFill/>
        </p:spPr>
        <p:txBody>
          <a:bodyPr wrap="square" lIns="0" tIns="46800" rIns="0" rtlCol="0" anchor="ctr" anchorCtr="0">
            <a:noAutofit/>
          </a:bodyPr>
          <a:lstStyle/>
          <a:p>
            <a:pPr algn="r"/>
            <a:r>
              <a:rPr lang="en-US" sz="1200" dirty="0">
                <a:solidFill>
                  <a:schemeClr val="bg1"/>
                </a:solidFill>
              </a:rPr>
              <a:t>Slide</a:t>
            </a:r>
          </a:p>
        </p:txBody>
      </p:sp>
      <p:cxnSp>
        <p:nvCxnSpPr>
          <p:cNvPr id="19" name="Divider_Line">
            <a:extLst>
              <a:ext uri="{FF2B5EF4-FFF2-40B4-BE49-F238E27FC236}">
                <a16:creationId xmlns:a16="http://schemas.microsoft.com/office/drawing/2014/main" id="{E6FF28E1-891A-4F46-8E97-972AACF7A1F7}"/>
              </a:ext>
              <a:ext uri="{C183D7F6-B498-43B3-948B-1728B52AA6E4}">
                <adec:decorative xmlns:adec="http://schemas.microsoft.com/office/drawing/2017/decorative" val="1"/>
              </a:ext>
            </a:extLst>
          </p:cNvPr>
          <p:cNvCxnSpPr/>
          <p:nvPr userDrawn="1"/>
        </p:nvCxnSpPr>
        <p:spPr>
          <a:xfrm>
            <a:off x="10950166" y="6654297"/>
            <a:ext cx="0" cy="16296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Slide_Number">
            <a:extLst>
              <a:ext uri="{FF2B5EF4-FFF2-40B4-BE49-F238E27FC236}">
                <a16:creationId xmlns:a16="http://schemas.microsoft.com/office/drawing/2014/main" id="{047226C1-608E-2044-8B8B-42C93BD887B9}"/>
              </a:ext>
              <a:ext uri="{C183D7F6-B498-43B3-948B-1728B52AA6E4}">
                <adec:decorative xmlns:adec="http://schemas.microsoft.com/office/drawing/2017/decorative" val="1"/>
              </a:ext>
            </a:extLst>
          </p:cNvPr>
          <p:cNvSpPr>
            <a:spLocks noGrp="1"/>
          </p:cNvSpPr>
          <p:nvPr>
            <p:ph type="sldNum" sz="quarter" idx="4"/>
          </p:nvPr>
        </p:nvSpPr>
        <p:spPr>
          <a:xfrm>
            <a:off x="11677523" y="6604000"/>
            <a:ext cx="303213" cy="254000"/>
          </a:xfrm>
          <a:prstGeom prst="rect">
            <a:avLst/>
          </a:prstGeom>
        </p:spPr>
        <p:txBody>
          <a:bodyPr lIns="0" tIns="46800" rIns="0" anchor="ctr" anchorCtr="0"/>
          <a:lstStyle>
            <a:lvl1pPr algn="l">
              <a:defRPr sz="1200">
                <a:solidFill>
                  <a:schemeClr val="bg1"/>
                </a:solidFill>
              </a:defRPr>
            </a:lvl1p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31292576"/>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5" r:id="rId7"/>
    <p:sldLayoutId id="2147483906" r:id="rId8"/>
    <p:sldLayoutId id="2147483907" r:id="rId9"/>
    <p:sldLayoutId id="2147483908" r:id="rId10"/>
    <p:sldLayoutId id="2147483912" r:id="rId11"/>
    <p:sldLayoutId id="2147483913" r:id="rId12"/>
    <p:sldLayoutId id="2147483916" r:id="rId13"/>
    <p:sldLayoutId id="2147483917" r:id="rId14"/>
    <p:sldLayoutId id="2147483918" r:id="rId15"/>
    <p:sldLayoutId id="2147483919" r:id="rId16"/>
    <p:sldLayoutId id="2147483920" r:id="rId17"/>
    <p:sldLayoutId id="2147483921" r:id="rId18"/>
    <p:sldLayoutId id="2147483922" r:id="rId19"/>
    <p:sldLayoutId id="2147484002" r:id="rId20"/>
  </p:sldLayoutIdLst>
  <p:hf hdr="0" ftr="0" dt="0"/>
  <p:txStyles>
    <p:titleStyle>
      <a:lvl1pPr algn="r" defTabSz="914400" rtl="0" eaLnBrk="1" latinLnBrk="0" hangingPunct="1">
        <a:lnSpc>
          <a:spcPct val="130000"/>
        </a:lnSpc>
        <a:spcBef>
          <a:spcPct val="0"/>
        </a:spcBef>
        <a:buNone/>
        <a:defRPr sz="1800" kern="1200">
          <a:solidFill>
            <a:schemeClr val="tx1"/>
          </a:solidFill>
          <a:latin typeface="+mn-lt"/>
          <a:ea typeface="+mj-ea"/>
          <a:cs typeface="+mj-cs"/>
        </a:defRPr>
      </a:lvl1pPr>
    </p:titleStyle>
    <p:body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60" userDrawn="1">
          <p15:clr>
            <a:srgbClr val="F26B43"/>
          </p15:clr>
        </p15:guide>
        <p15:guide id="2" pos="160" userDrawn="1">
          <p15:clr>
            <a:srgbClr val="F26B43"/>
          </p15:clr>
        </p15:guide>
        <p15:guide id="3" pos="7520" userDrawn="1">
          <p15:clr>
            <a:srgbClr val="F26B43"/>
          </p15:clr>
        </p15:guide>
        <p15:guide id="4" orient="horz" pos="561" userDrawn="1">
          <p15:clr>
            <a:srgbClr val="F26B43"/>
          </p15:clr>
        </p15:guide>
        <p15:guide id="5" pos="910" userDrawn="1">
          <p15:clr>
            <a:srgbClr val="F26B43"/>
          </p15:clr>
        </p15:guide>
        <p15:guide id="7" pos="316" userDrawn="1">
          <p15:clr>
            <a:srgbClr val="F26B43"/>
          </p15:clr>
        </p15:guide>
        <p15:guide id="8" pos="6896" userDrawn="1">
          <p15:clr>
            <a:srgbClr val="F26B43"/>
          </p15:clr>
        </p15:guide>
        <p15:guide id="9" orient="horz" pos="3996" userDrawn="1">
          <p15:clr>
            <a:srgbClr val="F26B43"/>
          </p15:clr>
        </p15:guide>
        <p15:guide id="10" orient="horz" pos="4078" userDrawn="1">
          <p15:clr>
            <a:srgbClr val="F26B43"/>
          </p15:clr>
        </p15:guide>
        <p15:guide id="11" orient="horz" pos="31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8" name="UoE_Logo_Black" descr="Logo - University of Essex">
            <a:extLst>
              <a:ext uri="{FF2B5EF4-FFF2-40B4-BE49-F238E27FC236}">
                <a16:creationId xmlns:a16="http://schemas.microsoft.com/office/drawing/2014/main" id="{3CE254A6-DCE6-584B-B72E-6DBFE6E57238}"/>
              </a:ext>
            </a:extLst>
          </p:cNvPr>
          <p:cNvPicPr>
            <a:picLocks noChangeAspect="1"/>
          </p:cNvPicPr>
          <p:nvPr userDrawn="1"/>
        </p:nvPicPr>
        <p:blipFill>
          <a:blip r:embed="rId9"/>
          <a:stretch>
            <a:fillRect/>
          </a:stretch>
        </p:blipFill>
        <p:spPr>
          <a:xfrm>
            <a:off x="0" y="0"/>
            <a:ext cx="2006641" cy="890588"/>
          </a:xfrm>
          <a:prstGeom prst="rect">
            <a:avLst/>
          </a:prstGeom>
        </p:spPr>
      </p:pic>
      <p:sp>
        <p:nvSpPr>
          <p:cNvPr id="8" name="Slide_Description">
            <a:extLst>
              <a:ext uri="{FF2B5EF4-FFF2-40B4-BE49-F238E27FC236}">
                <a16:creationId xmlns:a16="http://schemas.microsoft.com/office/drawing/2014/main" id="{DC770D80-3BDB-6546-A6D5-6639088A5D65}"/>
              </a:ext>
            </a:extLst>
          </p:cNvPr>
          <p:cNvSpPr>
            <a:spLocks noGrp="1"/>
          </p:cNvSpPr>
          <p:nvPr>
            <p:ph type="title"/>
          </p:nvPr>
        </p:nvSpPr>
        <p:spPr>
          <a:xfrm>
            <a:off x="6221994" y="0"/>
            <a:ext cx="5714994" cy="890588"/>
          </a:xfrm>
          <a:prstGeom prst="rect">
            <a:avLst/>
          </a:prstGeom>
        </p:spPr>
        <p:txBody>
          <a:bodyPr vert="horz" lIns="0" tIns="0" rIns="0" bIns="72000" rtlCol="0" anchor="ctr" anchorCtr="0">
            <a:noAutofit/>
          </a:bodyPr>
          <a:lstStyle/>
          <a:p>
            <a:pPr lvl="0"/>
            <a:r>
              <a:rPr lang="en-GB" dirty="0"/>
              <a:t>PowerPoint slide description here</a:t>
            </a:r>
            <a:endParaRPr lang="en-US" dirty="0"/>
          </a:p>
        </p:txBody>
      </p:sp>
      <p:sp>
        <p:nvSpPr>
          <p:cNvPr id="3" name="Body_Copy">
            <a:extLst>
              <a:ext uri="{FF2B5EF4-FFF2-40B4-BE49-F238E27FC236}">
                <a16:creationId xmlns:a16="http://schemas.microsoft.com/office/drawing/2014/main" id="{0B584603-C62E-7841-9C38-1DF3030D7C3D}"/>
              </a:ext>
            </a:extLst>
          </p:cNvPr>
          <p:cNvSpPr>
            <a:spLocks noGrp="1"/>
          </p:cNvSpPr>
          <p:nvPr>
            <p:ph type="body" idx="1"/>
          </p:nvPr>
        </p:nvSpPr>
        <p:spPr>
          <a:xfrm>
            <a:off x="1444625" y="1992195"/>
            <a:ext cx="9502774" cy="4351455"/>
          </a:xfrm>
          <a:prstGeom prst="rect">
            <a:avLst/>
          </a:prstGeom>
        </p:spPr>
        <p:txBody>
          <a:bodyPr vert="horz" lIns="0" tIns="45720" rIns="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Bottom_Gradient_Box">
            <a:extLst>
              <a:ext uri="{FF2B5EF4-FFF2-40B4-BE49-F238E27FC236}">
                <a16:creationId xmlns:a16="http://schemas.microsoft.com/office/drawing/2014/main" id="{4B3A2000-96BB-FF47-8C26-D46684C0FF1B}"/>
              </a:ext>
              <a:ext uri="{C183D7F6-B498-43B3-948B-1728B52AA6E4}">
                <adec:decorative xmlns:adec="http://schemas.microsoft.com/office/drawing/2017/decorative" val="1"/>
              </a:ext>
            </a:extLst>
          </p:cNvPr>
          <p:cNvSpPr/>
          <p:nvPr userDrawn="1"/>
        </p:nvSpPr>
        <p:spPr>
          <a:xfrm>
            <a:off x="0" y="6604000"/>
            <a:ext cx="12192000" cy="254000"/>
          </a:xfrm>
          <a:prstGeom prst="rect">
            <a:avLst/>
          </a:prstGeom>
          <a:gradFill>
            <a:gsLst>
              <a:gs pos="0">
                <a:srgbClr val="622567"/>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Slide_Number_Text">
            <a:extLst>
              <a:ext uri="{FF2B5EF4-FFF2-40B4-BE49-F238E27FC236}">
                <a16:creationId xmlns:a16="http://schemas.microsoft.com/office/drawing/2014/main" id="{FF804030-956E-894B-98DD-47A2B751D8F5}"/>
              </a:ext>
            </a:extLst>
          </p:cNvPr>
          <p:cNvSpPr txBox="1"/>
          <p:nvPr userDrawn="1"/>
        </p:nvSpPr>
        <p:spPr>
          <a:xfrm>
            <a:off x="11296538" y="6604001"/>
            <a:ext cx="339837" cy="253999"/>
          </a:xfrm>
          <a:prstGeom prst="rect">
            <a:avLst/>
          </a:prstGeom>
          <a:noFill/>
        </p:spPr>
        <p:txBody>
          <a:bodyPr wrap="square" lIns="0" tIns="46800" rIns="0" rtlCol="0" anchor="ctr" anchorCtr="0">
            <a:noAutofit/>
          </a:bodyPr>
          <a:lstStyle/>
          <a:p>
            <a:pPr algn="r"/>
            <a:r>
              <a:rPr lang="en-US" sz="1200" dirty="0">
                <a:solidFill>
                  <a:schemeClr val="bg1"/>
                </a:solidFill>
              </a:rPr>
              <a:t>Slide</a:t>
            </a:r>
          </a:p>
        </p:txBody>
      </p:sp>
      <p:cxnSp>
        <p:nvCxnSpPr>
          <p:cNvPr id="19" name="Divider_Line">
            <a:extLst>
              <a:ext uri="{FF2B5EF4-FFF2-40B4-BE49-F238E27FC236}">
                <a16:creationId xmlns:a16="http://schemas.microsoft.com/office/drawing/2014/main" id="{E6FF28E1-891A-4F46-8E97-972AACF7A1F7}"/>
              </a:ext>
              <a:ext uri="{C183D7F6-B498-43B3-948B-1728B52AA6E4}">
                <adec:decorative xmlns:adec="http://schemas.microsoft.com/office/drawing/2017/decorative" val="1"/>
              </a:ext>
            </a:extLst>
          </p:cNvPr>
          <p:cNvCxnSpPr/>
          <p:nvPr userDrawn="1"/>
        </p:nvCxnSpPr>
        <p:spPr>
          <a:xfrm>
            <a:off x="10950166" y="6654297"/>
            <a:ext cx="0" cy="16296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Slide_Number">
            <a:extLst>
              <a:ext uri="{FF2B5EF4-FFF2-40B4-BE49-F238E27FC236}">
                <a16:creationId xmlns:a16="http://schemas.microsoft.com/office/drawing/2014/main" id="{047226C1-608E-2044-8B8B-42C93BD887B9}"/>
              </a:ext>
              <a:ext uri="{C183D7F6-B498-43B3-948B-1728B52AA6E4}">
                <adec:decorative xmlns:adec="http://schemas.microsoft.com/office/drawing/2017/decorative" val="1"/>
              </a:ext>
            </a:extLst>
          </p:cNvPr>
          <p:cNvSpPr>
            <a:spLocks noGrp="1"/>
          </p:cNvSpPr>
          <p:nvPr>
            <p:ph type="sldNum" sz="quarter" idx="4"/>
          </p:nvPr>
        </p:nvSpPr>
        <p:spPr>
          <a:xfrm>
            <a:off x="11677523" y="6604000"/>
            <a:ext cx="303213" cy="254000"/>
          </a:xfrm>
          <a:prstGeom prst="rect">
            <a:avLst/>
          </a:prstGeom>
        </p:spPr>
        <p:txBody>
          <a:bodyPr lIns="0" tIns="46800" rIns="0" anchor="ctr" anchorCtr="0"/>
          <a:lstStyle>
            <a:lvl1pPr algn="l">
              <a:defRPr sz="1200">
                <a:solidFill>
                  <a:schemeClr val="bg1"/>
                </a:solidFill>
              </a:defRPr>
            </a:lvl1p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749079145"/>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6" r:id="rId3"/>
    <p:sldLayoutId id="2147483947" r:id="rId4"/>
    <p:sldLayoutId id="2147483948" r:id="rId5"/>
    <p:sldLayoutId id="2147483951" r:id="rId6"/>
    <p:sldLayoutId id="2147483952" r:id="rId7"/>
  </p:sldLayoutIdLst>
  <p:hf hdr="0" ftr="0" dt="0"/>
  <p:txStyles>
    <p:titleStyle>
      <a:lvl1pPr algn="r" defTabSz="914400" rtl="0" eaLnBrk="1" latinLnBrk="0" hangingPunct="1">
        <a:lnSpc>
          <a:spcPct val="130000"/>
        </a:lnSpc>
        <a:spcBef>
          <a:spcPct val="0"/>
        </a:spcBef>
        <a:buNone/>
        <a:defRPr sz="1800" kern="1200">
          <a:solidFill>
            <a:schemeClr val="tx1"/>
          </a:solidFill>
          <a:latin typeface="+mn-lt"/>
          <a:ea typeface="+mj-ea"/>
          <a:cs typeface="+mj-cs"/>
        </a:defRPr>
      </a:lvl1pPr>
    </p:titleStyle>
    <p:body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60" userDrawn="1">
          <p15:clr>
            <a:srgbClr val="F26B43"/>
          </p15:clr>
        </p15:guide>
        <p15:guide id="2" pos="160" userDrawn="1">
          <p15:clr>
            <a:srgbClr val="F26B43"/>
          </p15:clr>
        </p15:guide>
        <p15:guide id="3" pos="7520" userDrawn="1">
          <p15:clr>
            <a:srgbClr val="F26B43"/>
          </p15:clr>
        </p15:guide>
        <p15:guide id="4" orient="horz" pos="561" userDrawn="1">
          <p15:clr>
            <a:srgbClr val="F26B43"/>
          </p15:clr>
        </p15:guide>
        <p15:guide id="5" pos="910" userDrawn="1">
          <p15:clr>
            <a:srgbClr val="F26B43"/>
          </p15:clr>
        </p15:guide>
        <p15:guide id="7" pos="316" userDrawn="1">
          <p15:clr>
            <a:srgbClr val="F26B43"/>
          </p15:clr>
        </p15:guide>
        <p15:guide id="8" pos="6896" userDrawn="1">
          <p15:clr>
            <a:srgbClr val="F26B43"/>
          </p15:clr>
        </p15:guide>
        <p15:guide id="9" orient="horz" pos="3996" userDrawn="1">
          <p15:clr>
            <a:srgbClr val="F26B43"/>
          </p15:clr>
        </p15:guide>
        <p15:guide id="10" orient="horz" pos="4078" userDrawn="1">
          <p15:clr>
            <a:srgbClr val="F26B43"/>
          </p15:clr>
        </p15:guide>
        <p15:guide id="11" orient="horz" pos="31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8" name="UoE_Logo_Black" descr="Logo - University of Essex">
            <a:extLst>
              <a:ext uri="{FF2B5EF4-FFF2-40B4-BE49-F238E27FC236}">
                <a16:creationId xmlns:a16="http://schemas.microsoft.com/office/drawing/2014/main" id="{3CE254A6-DCE6-584B-B72E-6DBFE6E57238}"/>
              </a:ext>
            </a:extLst>
          </p:cNvPr>
          <p:cNvPicPr>
            <a:picLocks noChangeAspect="1"/>
          </p:cNvPicPr>
          <p:nvPr userDrawn="1"/>
        </p:nvPicPr>
        <p:blipFill>
          <a:blip r:embed="rId6"/>
          <a:stretch>
            <a:fillRect/>
          </a:stretch>
        </p:blipFill>
        <p:spPr>
          <a:xfrm>
            <a:off x="0" y="0"/>
            <a:ext cx="2006641" cy="890588"/>
          </a:xfrm>
          <a:prstGeom prst="rect">
            <a:avLst/>
          </a:prstGeom>
        </p:spPr>
      </p:pic>
      <p:sp>
        <p:nvSpPr>
          <p:cNvPr id="8" name="Slide_Description">
            <a:extLst>
              <a:ext uri="{FF2B5EF4-FFF2-40B4-BE49-F238E27FC236}">
                <a16:creationId xmlns:a16="http://schemas.microsoft.com/office/drawing/2014/main" id="{DC770D80-3BDB-6546-A6D5-6639088A5D65}"/>
              </a:ext>
            </a:extLst>
          </p:cNvPr>
          <p:cNvSpPr>
            <a:spLocks noGrp="1"/>
          </p:cNvSpPr>
          <p:nvPr>
            <p:ph type="title"/>
          </p:nvPr>
        </p:nvSpPr>
        <p:spPr>
          <a:xfrm>
            <a:off x="6221994" y="0"/>
            <a:ext cx="5714994" cy="890588"/>
          </a:xfrm>
          <a:prstGeom prst="rect">
            <a:avLst/>
          </a:prstGeom>
        </p:spPr>
        <p:txBody>
          <a:bodyPr vert="horz" lIns="0" tIns="0" rIns="0" bIns="72000" rtlCol="0" anchor="ctr" anchorCtr="0">
            <a:noAutofit/>
          </a:bodyPr>
          <a:lstStyle/>
          <a:p>
            <a:pPr lvl="0"/>
            <a:r>
              <a:rPr lang="en-GB" dirty="0"/>
              <a:t>PowerPoint slide description here</a:t>
            </a:r>
            <a:endParaRPr lang="en-US" dirty="0"/>
          </a:p>
        </p:txBody>
      </p:sp>
      <p:sp>
        <p:nvSpPr>
          <p:cNvPr id="3" name="Body_Copy">
            <a:extLst>
              <a:ext uri="{FF2B5EF4-FFF2-40B4-BE49-F238E27FC236}">
                <a16:creationId xmlns:a16="http://schemas.microsoft.com/office/drawing/2014/main" id="{0B584603-C62E-7841-9C38-1DF3030D7C3D}"/>
              </a:ext>
            </a:extLst>
          </p:cNvPr>
          <p:cNvSpPr>
            <a:spLocks noGrp="1"/>
          </p:cNvSpPr>
          <p:nvPr>
            <p:ph type="body" idx="1"/>
          </p:nvPr>
        </p:nvSpPr>
        <p:spPr>
          <a:xfrm>
            <a:off x="1444625" y="1992195"/>
            <a:ext cx="9502774" cy="4351455"/>
          </a:xfrm>
          <a:prstGeom prst="rect">
            <a:avLst/>
          </a:prstGeom>
        </p:spPr>
        <p:txBody>
          <a:bodyPr vert="horz" lIns="0" tIns="45720" rIns="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Bottom_Gradient_Box">
            <a:extLst>
              <a:ext uri="{FF2B5EF4-FFF2-40B4-BE49-F238E27FC236}">
                <a16:creationId xmlns:a16="http://schemas.microsoft.com/office/drawing/2014/main" id="{4B3A2000-96BB-FF47-8C26-D46684C0FF1B}"/>
              </a:ext>
              <a:ext uri="{C183D7F6-B498-43B3-948B-1728B52AA6E4}">
                <adec:decorative xmlns:adec="http://schemas.microsoft.com/office/drawing/2017/decorative" val="1"/>
              </a:ext>
            </a:extLst>
          </p:cNvPr>
          <p:cNvSpPr/>
          <p:nvPr userDrawn="1"/>
        </p:nvSpPr>
        <p:spPr>
          <a:xfrm>
            <a:off x="0" y="6604000"/>
            <a:ext cx="12192000" cy="254000"/>
          </a:xfrm>
          <a:prstGeom prst="rect">
            <a:avLst/>
          </a:prstGeom>
          <a:gradFill>
            <a:gsLst>
              <a:gs pos="0">
                <a:srgbClr val="622567"/>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Slide_Number_Text">
            <a:extLst>
              <a:ext uri="{FF2B5EF4-FFF2-40B4-BE49-F238E27FC236}">
                <a16:creationId xmlns:a16="http://schemas.microsoft.com/office/drawing/2014/main" id="{FF804030-956E-894B-98DD-47A2B751D8F5}"/>
              </a:ext>
            </a:extLst>
          </p:cNvPr>
          <p:cNvSpPr txBox="1"/>
          <p:nvPr userDrawn="1"/>
        </p:nvSpPr>
        <p:spPr>
          <a:xfrm>
            <a:off x="11296538" y="6604001"/>
            <a:ext cx="339837" cy="253999"/>
          </a:xfrm>
          <a:prstGeom prst="rect">
            <a:avLst/>
          </a:prstGeom>
          <a:noFill/>
        </p:spPr>
        <p:txBody>
          <a:bodyPr wrap="square" lIns="0" tIns="46800" rIns="0" rtlCol="0" anchor="ctr" anchorCtr="0">
            <a:noAutofit/>
          </a:bodyPr>
          <a:lstStyle/>
          <a:p>
            <a:pPr algn="r"/>
            <a:r>
              <a:rPr lang="en-US" sz="1200" dirty="0">
                <a:solidFill>
                  <a:schemeClr val="bg1"/>
                </a:solidFill>
              </a:rPr>
              <a:t>Slide</a:t>
            </a:r>
          </a:p>
        </p:txBody>
      </p:sp>
      <p:cxnSp>
        <p:nvCxnSpPr>
          <p:cNvPr id="19" name="Divider_Line">
            <a:extLst>
              <a:ext uri="{FF2B5EF4-FFF2-40B4-BE49-F238E27FC236}">
                <a16:creationId xmlns:a16="http://schemas.microsoft.com/office/drawing/2014/main" id="{E6FF28E1-891A-4F46-8E97-972AACF7A1F7}"/>
              </a:ext>
              <a:ext uri="{C183D7F6-B498-43B3-948B-1728B52AA6E4}">
                <adec:decorative xmlns:adec="http://schemas.microsoft.com/office/drawing/2017/decorative" val="1"/>
              </a:ext>
            </a:extLst>
          </p:cNvPr>
          <p:cNvCxnSpPr/>
          <p:nvPr userDrawn="1"/>
        </p:nvCxnSpPr>
        <p:spPr>
          <a:xfrm>
            <a:off x="10950166" y="6654297"/>
            <a:ext cx="0" cy="16296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Slide_Number">
            <a:extLst>
              <a:ext uri="{FF2B5EF4-FFF2-40B4-BE49-F238E27FC236}">
                <a16:creationId xmlns:a16="http://schemas.microsoft.com/office/drawing/2014/main" id="{047226C1-608E-2044-8B8B-42C93BD887B9}"/>
              </a:ext>
              <a:ext uri="{C183D7F6-B498-43B3-948B-1728B52AA6E4}">
                <adec:decorative xmlns:adec="http://schemas.microsoft.com/office/drawing/2017/decorative" val="1"/>
              </a:ext>
            </a:extLst>
          </p:cNvPr>
          <p:cNvSpPr>
            <a:spLocks noGrp="1"/>
          </p:cNvSpPr>
          <p:nvPr>
            <p:ph type="sldNum" sz="quarter" idx="4"/>
          </p:nvPr>
        </p:nvSpPr>
        <p:spPr>
          <a:xfrm>
            <a:off x="11677523" y="6604000"/>
            <a:ext cx="303213" cy="254000"/>
          </a:xfrm>
          <a:prstGeom prst="rect">
            <a:avLst/>
          </a:prstGeom>
        </p:spPr>
        <p:txBody>
          <a:bodyPr lIns="0" tIns="46800" rIns="0" anchor="ctr" anchorCtr="0"/>
          <a:lstStyle>
            <a:lvl1pPr algn="l">
              <a:defRPr sz="1200">
                <a:solidFill>
                  <a:schemeClr val="bg1"/>
                </a:solidFill>
              </a:defRPr>
            </a:lvl1p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173284047"/>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Lst>
  <p:hf hdr="0" ftr="0" dt="0"/>
  <p:txStyles>
    <p:titleStyle>
      <a:lvl1pPr algn="r" defTabSz="914400" rtl="0" eaLnBrk="1" latinLnBrk="0" hangingPunct="1">
        <a:lnSpc>
          <a:spcPct val="130000"/>
        </a:lnSpc>
        <a:spcBef>
          <a:spcPct val="0"/>
        </a:spcBef>
        <a:buNone/>
        <a:defRPr sz="1800" kern="1200">
          <a:solidFill>
            <a:schemeClr val="tx1"/>
          </a:solidFill>
          <a:latin typeface="+mn-lt"/>
          <a:ea typeface="+mj-ea"/>
          <a:cs typeface="+mj-cs"/>
        </a:defRPr>
      </a:lvl1pPr>
    </p:titleStyle>
    <p:body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60" userDrawn="1">
          <p15:clr>
            <a:srgbClr val="F26B43"/>
          </p15:clr>
        </p15:guide>
        <p15:guide id="2" pos="160" userDrawn="1">
          <p15:clr>
            <a:srgbClr val="F26B43"/>
          </p15:clr>
        </p15:guide>
        <p15:guide id="3" pos="7520" userDrawn="1">
          <p15:clr>
            <a:srgbClr val="F26B43"/>
          </p15:clr>
        </p15:guide>
        <p15:guide id="4" orient="horz" pos="561" userDrawn="1">
          <p15:clr>
            <a:srgbClr val="F26B43"/>
          </p15:clr>
        </p15:guide>
        <p15:guide id="5" pos="910" userDrawn="1">
          <p15:clr>
            <a:srgbClr val="F26B43"/>
          </p15:clr>
        </p15:guide>
        <p15:guide id="7" pos="316" userDrawn="1">
          <p15:clr>
            <a:srgbClr val="F26B43"/>
          </p15:clr>
        </p15:guide>
        <p15:guide id="8" pos="6896" userDrawn="1">
          <p15:clr>
            <a:srgbClr val="F26B43"/>
          </p15:clr>
        </p15:guide>
        <p15:guide id="9" orient="horz" pos="3996" userDrawn="1">
          <p15:clr>
            <a:srgbClr val="F26B43"/>
          </p15:clr>
        </p15:guide>
        <p15:guide id="10" orient="horz" pos="4078" userDrawn="1">
          <p15:clr>
            <a:srgbClr val="F26B43"/>
          </p15:clr>
        </p15:guide>
        <p15:guide id="11" orient="horz" pos="31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stackoverflow.com/questions/14963943/what-is-the-difference-between-a-compile-time-type-vs-run-time-type-for-any-obje"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hyperlink" Target="https://docs.oracle.com/javase/tutorial/extra/generics/wildcards.html" TargetMode="External"/><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3" Type="http://schemas.openxmlformats.org/officeDocument/2006/relationships/hyperlink" Target="https://docs.oracle.com/javase/tutorial/extra/generics/wildcards.html" TargetMode="External"/><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hyperlink" Target="https://docs.oracle.com/javase/tutorial/extra/generics/wildcards.html" TargetMode="Externa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hyperlink" Target="https://docs.oracle.com/javase/tutorial/extra/generics/wildcards.html" TargetMode="External"/><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3" Type="http://schemas.openxmlformats.org/officeDocument/2006/relationships/hyperlink" Target="http://www.artima.com/lejava/articles/equality.html" TargetMode="External"/><Relationship Id="rId2" Type="http://schemas.openxmlformats.org/officeDocument/2006/relationships/notesSlide" Target="../notesSlides/notesSlide30.xml"/><Relationship Id="rId1" Type="http://schemas.openxmlformats.org/officeDocument/2006/relationships/slideLayout" Target="../slideLayouts/slideLayout27.xml"/><Relationship Id="rId4" Type="http://schemas.openxmlformats.org/officeDocument/2006/relationships/hyperlink" Target="https://www.bruceeckel.com/2017/01/07/a-canonical-equals-for-java/"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CE303</a:t>
            </a:r>
          </a:p>
        </p:txBody>
      </p:sp>
      <p:sp>
        <p:nvSpPr>
          <p:cNvPr id="3" name="Subtitle 2"/>
          <p:cNvSpPr>
            <a:spLocks noGrp="1"/>
          </p:cNvSpPr>
          <p:nvPr>
            <p:ph type="subTitle" idx="1"/>
          </p:nvPr>
        </p:nvSpPr>
        <p:spPr/>
        <p:txBody>
          <a:bodyPr/>
          <a:lstStyle/>
          <a:p>
            <a:r>
              <a:rPr lang="en-GB" dirty="0"/>
              <a:t>Advanced Programming</a:t>
            </a:r>
          </a:p>
        </p:txBody>
      </p:sp>
      <p:sp>
        <p:nvSpPr>
          <p:cNvPr id="4" name="Text Placeholder 3"/>
          <p:cNvSpPr>
            <a:spLocks noGrp="1"/>
          </p:cNvSpPr>
          <p:nvPr>
            <p:ph type="body" sz="quarter" idx="13"/>
          </p:nvPr>
        </p:nvSpPr>
        <p:spPr>
          <a:xfrm>
            <a:off x="1290003" y="4854795"/>
            <a:ext cx="2895693" cy="649309"/>
          </a:xfrm>
        </p:spPr>
        <p:txBody>
          <a:bodyPr/>
          <a:lstStyle/>
          <a:p>
            <a:r>
              <a:rPr lang="en-GB" dirty="0"/>
              <a:t>Unit 6. Nov 22</a:t>
            </a:r>
            <a:r>
              <a:rPr lang="en-GB" baseline="30000" dirty="0"/>
              <a:t>nd</a:t>
            </a:r>
            <a:r>
              <a:rPr lang="en-GB" dirty="0"/>
              <a:t>, 2022.</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7642" y="91126"/>
            <a:ext cx="1036948" cy="1036948"/>
          </a:xfrm>
          <a:prstGeom prst="rect">
            <a:avLst/>
          </a:prstGeom>
        </p:spPr>
      </p:pic>
    </p:spTree>
    <p:extLst>
      <p:ext uri="{BB962C8B-B14F-4D97-AF65-F5344CB8AC3E}">
        <p14:creationId xmlns:p14="http://schemas.microsoft.com/office/powerpoint/2010/main" val="1919473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Naïve approach:</a:t>
            </a:r>
          </a:p>
        </p:txBody>
      </p:sp>
      <p:sp>
        <p:nvSpPr>
          <p:cNvPr id="5" name="Text Placeholder 4"/>
          <p:cNvSpPr>
            <a:spLocks noGrp="1"/>
          </p:cNvSpPr>
          <p:nvPr>
            <p:ph type="body" sz="quarter" idx="21"/>
          </p:nvPr>
        </p:nvSpPr>
        <p:spPr>
          <a:xfrm>
            <a:off x="356261" y="839244"/>
            <a:ext cx="11581738" cy="5504407"/>
          </a:xfrm>
        </p:spPr>
        <p:txBody>
          <a:bodyPr/>
          <a:lstStyle/>
          <a:p>
            <a:r>
              <a:rPr lang="en-GB" dirty="0"/>
              <a:t>Create a separate class for each specialisation:</a:t>
            </a:r>
          </a:p>
          <a:p>
            <a:endParaRPr lang="en-GB" dirty="0"/>
          </a:p>
          <a:p>
            <a:endParaRPr lang="en-GB" dirty="0"/>
          </a:p>
          <a:p>
            <a:endParaRPr lang="en-GB" dirty="0"/>
          </a:p>
          <a:p>
            <a:endParaRPr lang="en-GB" dirty="0"/>
          </a:p>
          <a:p>
            <a:endParaRPr lang="en-GB" dirty="0"/>
          </a:p>
          <a:p>
            <a:endParaRPr lang="en-GB" dirty="0"/>
          </a:p>
          <a:p>
            <a:r>
              <a:rPr lang="en-GB" dirty="0"/>
              <a:t> 									… etc</a:t>
            </a:r>
          </a:p>
          <a:p>
            <a:pPr lvl="3"/>
            <a:endParaRPr lang="en-GB" dirty="0"/>
          </a:p>
          <a:p>
            <a:endParaRPr lang="en-GB" dirty="0"/>
          </a:p>
          <a:p>
            <a:r>
              <a:rPr lang="en-GB" dirty="0"/>
              <a:t>Unnecessary duplication</a:t>
            </a:r>
          </a:p>
          <a:p>
            <a:r>
              <a:rPr lang="en-GB" dirty="0"/>
              <a:t>Error prone</a:t>
            </a:r>
          </a:p>
          <a:p>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10</a:t>
            </a:fld>
            <a:r>
              <a:rPr lang="en-US"/>
              <a:t>/N</a:t>
            </a:r>
            <a:endParaRPr lang="en-US" dirty="0"/>
          </a:p>
        </p:txBody>
      </p:sp>
      <p:sp>
        <p:nvSpPr>
          <p:cNvPr id="7" name="TextBox 6">
            <a:extLst>
              <a:ext uri="{FF2B5EF4-FFF2-40B4-BE49-F238E27FC236}">
                <a16:creationId xmlns:a16="http://schemas.microsoft.com/office/drawing/2014/main" id="{CE1DE73D-ED2D-4FCE-81C5-65222C151942}"/>
              </a:ext>
            </a:extLst>
          </p:cNvPr>
          <p:cNvSpPr txBox="1"/>
          <p:nvPr/>
        </p:nvSpPr>
        <p:spPr>
          <a:xfrm>
            <a:off x="356261" y="1674674"/>
            <a:ext cx="5111826" cy="1754326"/>
          </a:xfrm>
          <a:prstGeom prst="rect">
            <a:avLst/>
          </a:prstGeom>
          <a:solidFill>
            <a:schemeClr val="bg1">
              <a:lumMod val="95000"/>
            </a:schemeClr>
          </a:solidFill>
          <a:ln w="12700">
            <a:solidFill>
              <a:schemeClr val="tx1"/>
            </a:solidFill>
          </a:ln>
        </p:spPr>
        <p:txBody>
          <a:bodyPr wrap="square" rtlCol="0">
            <a:spAutoFit/>
          </a:bodyPr>
          <a:lstStyle/>
          <a:p>
            <a:pPr>
              <a:buNone/>
            </a:pPr>
            <a:r>
              <a:rPr lang="en-GB" sz="1800" dirty="0">
                <a:solidFill>
                  <a:srgbClr val="0070C0"/>
                </a:solidFill>
                <a:latin typeface="Bahnschrift" panose="020B0502040204020203" pitchFamily="34" charset="0"/>
              </a:rPr>
              <a:t>public class </a:t>
            </a:r>
            <a:r>
              <a:rPr lang="en-GB" sz="1800" dirty="0" err="1">
                <a:latin typeface="Bahnschrift" panose="020B0502040204020203" pitchFamily="34" charset="0"/>
              </a:rPr>
              <a:t>Pair_int</a:t>
            </a:r>
            <a:endParaRPr lang="en-GB" sz="1800" dirty="0">
              <a:latin typeface="Bahnschrift" panose="020B0502040204020203" pitchFamily="34" charset="0"/>
            </a:endParaRPr>
          </a:p>
          <a:p>
            <a:pPr>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x;</a:t>
            </a:r>
          </a:p>
          <a:p>
            <a:pPr>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y;</a:t>
            </a:r>
          </a:p>
          <a:p>
            <a:pPr>
              <a:buNone/>
            </a:pPr>
            <a:endParaRPr lang="en-GB" sz="1800" dirty="0">
              <a:latin typeface="Bahnschrift" panose="020B0502040204020203" pitchFamily="34" charset="0"/>
            </a:endParaRPr>
          </a:p>
          <a:p>
            <a:pPr>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Pair(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x,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y ) {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.x</a:t>
            </a:r>
            <a:r>
              <a:rPr lang="en-GB" sz="1800" dirty="0">
                <a:latin typeface="Bahnschrift" panose="020B0502040204020203" pitchFamily="34" charset="0"/>
              </a:rPr>
              <a:t> = x;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.y</a:t>
            </a:r>
            <a:r>
              <a:rPr lang="en-GB" sz="1800" dirty="0">
                <a:latin typeface="Bahnschrift" panose="020B0502040204020203" pitchFamily="34" charset="0"/>
              </a:rPr>
              <a:t> = y; }</a:t>
            </a:r>
          </a:p>
          <a:p>
            <a:pPr>
              <a:buNone/>
            </a:pPr>
            <a:r>
              <a:rPr lang="en-GB" sz="1800" dirty="0">
                <a:latin typeface="Bahnschrift" panose="020B0502040204020203" pitchFamily="34" charset="0"/>
              </a:rPr>
              <a:t>}</a:t>
            </a:r>
            <a:endParaRPr lang="en-GB" dirty="0"/>
          </a:p>
        </p:txBody>
      </p:sp>
      <p:sp>
        <p:nvSpPr>
          <p:cNvPr id="8" name="TextBox 7">
            <a:extLst>
              <a:ext uri="{FF2B5EF4-FFF2-40B4-BE49-F238E27FC236}">
                <a16:creationId xmlns:a16="http://schemas.microsoft.com/office/drawing/2014/main" id="{56ECB426-C2C4-4D67-9DD2-23972CA6D1D2}"/>
              </a:ext>
            </a:extLst>
          </p:cNvPr>
          <p:cNvSpPr txBox="1"/>
          <p:nvPr/>
        </p:nvSpPr>
        <p:spPr>
          <a:xfrm>
            <a:off x="5740303" y="1683965"/>
            <a:ext cx="6095436" cy="1754326"/>
          </a:xfrm>
          <a:prstGeom prst="rect">
            <a:avLst/>
          </a:prstGeom>
          <a:solidFill>
            <a:schemeClr val="bg1">
              <a:lumMod val="95000"/>
            </a:schemeClr>
          </a:solidFill>
          <a:ln w="12700">
            <a:solidFill>
              <a:schemeClr val="tx1"/>
            </a:solidFill>
          </a:ln>
        </p:spPr>
        <p:txBody>
          <a:bodyPr wrap="square" rtlCol="0">
            <a:spAutoFit/>
          </a:bodyPr>
          <a:lstStyle/>
          <a:p>
            <a:pPr>
              <a:buNone/>
            </a:pPr>
            <a:r>
              <a:rPr lang="en-GB" sz="1800" dirty="0">
                <a:solidFill>
                  <a:srgbClr val="0070C0"/>
                </a:solidFill>
                <a:latin typeface="Bahnschrift" panose="020B0502040204020203" pitchFamily="34" charset="0"/>
              </a:rPr>
              <a:t>public class </a:t>
            </a:r>
            <a:r>
              <a:rPr lang="en-GB" sz="1800" dirty="0" err="1">
                <a:latin typeface="Bahnschrift" panose="020B0502040204020203" pitchFamily="34" charset="0"/>
              </a:rPr>
              <a:t>Pair_double</a:t>
            </a:r>
            <a:endParaRPr lang="en-GB" sz="1800" dirty="0">
              <a:latin typeface="Bahnschrift" panose="020B0502040204020203" pitchFamily="34" charset="0"/>
            </a:endParaRPr>
          </a:p>
          <a:p>
            <a:pPr>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a:t>
            </a:r>
            <a:r>
              <a:rPr lang="en-GB" dirty="0">
                <a:solidFill>
                  <a:srgbClr val="00B050"/>
                </a:solidFill>
                <a:latin typeface="Bahnschrift" panose="020B0502040204020203" pitchFamily="34" charset="0"/>
              </a:rPr>
              <a:t>double</a:t>
            </a:r>
            <a:r>
              <a:rPr lang="en-GB" sz="1800" dirty="0">
                <a:latin typeface="Bahnschrift" panose="020B0502040204020203" pitchFamily="34" charset="0"/>
              </a:rPr>
              <a:t> x;</a:t>
            </a:r>
          </a:p>
          <a:p>
            <a:pPr>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a:t>
            </a:r>
            <a:r>
              <a:rPr lang="en-GB" dirty="0">
                <a:solidFill>
                  <a:srgbClr val="00B050"/>
                </a:solidFill>
                <a:latin typeface="Bahnschrift" panose="020B0502040204020203" pitchFamily="34" charset="0"/>
              </a:rPr>
              <a:t>double</a:t>
            </a:r>
            <a:r>
              <a:rPr lang="en-GB" sz="1800" dirty="0">
                <a:latin typeface="Bahnschrift" panose="020B0502040204020203" pitchFamily="34" charset="0"/>
              </a:rPr>
              <a:t> y;</a:t>
            </a:r>
          </a:p>
          <a:p>
            <a:pPr>
              <a:buNone/>
            </a:pPr>
            <a:endParaRPr lang="en-GB" sz="1800" dirty="0">
              <a:latin typeface="Bahnschrift" panose="020B0502040204020203" pitchFamily="34" charset="0"/>
            </a:endParaRPr>
          </a:p>
          <a:p>
            <a:pPr>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Pair( </a:t>
            </a:r>
            <a:r>
              <a:rPr lang="en-GB" dirty="0">
                <a:solidFill>
                  <a:srgbClr val="00B050"/>
                </a:solidFill>
                <a:latin typeface="Bahnschrift" panose="020B0502040204020203" pitchFamily="34" charset="0"/>
              </a:rPr>
              <a:t>double</a:t>
            </a:r>
            <a:r>
              <a:rPr lang="en-GB" sz="1800" dirty="0">
                <a:latin typeface="Bahnschrift" panose="020B0502040204020203" pitchFamily="34" charset="0"/>
              </a:rPr>
              <a:t> x, </a:t>
            </a:r>
            <a:r>
              <a:rPr lang="en-GB" dirty="0">
                <a:solidFill>
                  <a:srgbClr val="00B050"/>
                </a:solidFill>
                <a:latin typeface="Bahnschrift" panose="020B0502040204020203" pitchFamily="34" charset="0"/>
              </a:rPr>
              <a:t>double</a:t>
            </a:r>
            <a:r>
              <a:rPr lang="en-GB" sz="1800" dirty="0">
                <a:latin typeface="Bahnschrift" panose="020B0502040204020203" pitchFamily="34" charset="0"/>
              </a:rPr>
              <a:t> y ) {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.x</a:t>
            </a:r>
            <a:r>
              <a:rPr lang="en-GB" sz="1800" dirty="0">
                <a:latin typeface="Bahnschrift" panose="020B0502040204020203" pitchFamily="34" charset="0"/>
              </a:rPr>
              <a:t> = x;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.y</a:t>
            </a:r>
            <a:r>
              <a:rPr lang="en-GB" sz="1800" dirty="0">
                <a:latin typeface="Bahnschrift" panose="020B0502040204020203" pitchFamily="34" charset="0"/>
              </a:rPr>
              <a:t> = y; }</a:t>
            </a:r>
          </a:p>
          <a:p>
            <a:pPr>
              <a:buNone/>
            </a:pPr>
            <a:r>
              <a:rPr lang="en-GB" sz="1800" dirty="0">
                <a:latin typeface="Bahnschrift" panose="020B0502040204020203" pitchFamily="34" charset="0"/>
              </a:rPr>
              <a:t>}</a:t>
            </a:r>
            <a:endParaRPr lang="en-GB" dirty="0"/>
          </a:p>
        </p:txBody>
      </p:sp>
      <p:sp>
        <p:nvSpPr>
          <p:cNvPr id="9" name="TextBox 8">
            <a:extLst>
              <a:ext uri="{FF2B5EF4-FFF2-40B4-BE49-F238E27FC236}">
                <a16:creationId xmlns:a16="http://schemas.microsoft.com/office/drawing/2014/main" id="{7C49BEA4-5A18-46DE-86BF-2FBFD8C68900}"/>
              </a:ext>
            </a:extLst>
          </p:cNvPr>
          <p:cNvSpPr txBox="1"/>
          <p:nvPr/>
        </p:nvSpPr>
        <p:spPr>
          <a:xfrm>
            <a:off x="356261" y="3599012"/>
            <a:ext cx="6095436" cy="1754326"/>
          </a:xfrm>
          <a:prstGeom prst="rect">
            <a:avLst/>
          </a:prstGeom>
          <a:solidFill>
            <a:schemeClr val="bg1">
              <a:lumMod val="95000"/>
            </a:schemeClr>
          </a:solidFill>
          <a:ln w="12700">
            <a:solidFill>
              <a:schemeClr val="tx1"/>
            </a:solidFill>
          </a:ln>
        </p:spPr>
        <p:txBody>
          <a:bodyPr wrap="square" rtlCol="0">
            <a:spAutoFit/>
          </a:bodyPr>
          <a:lstStyle/>
          <a:p>
            <a:pPr>
              <a:buNone/>
            </a:pPr>
            <a:r>
              <a:rPr lang="en-GB" sz="1800" dirty="0">
                <a:solidFill>
                  <a:srgbClr val="0070C0"/>
                </a:solidFill>
                <a:latin typeface="Bahnschrift" panose="020B0502040204020203" pitchFamily="34" charset="0"/>
              </a:rPr>
              <a:t>public class </a:t>
            </a:r>
            <a:r>
              <a:rPr lang="en-GB" sz="1800" dirty="0" err="1">
                <a:latin typeface="Bahnschrift" panose="020B0502040204020203" pitchFamily="34" charset="0"/>
              </a:rPr>
              <a:t>Pair_String</a:t>
            </a:r>
            <a:endParaRPr lang="en-GB" sz="1800" dirty="0">
              <a:latin typeface="Bahnschrift" panose="020B0502040204020203" pitchFamily="34" charset="0"/>
            </a:endParaRPr>
          </a:p>
          <a:p>
            <a:pPr>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String x;</a:t>
            </a:r>
          </a:p>
          <a:p>
            <a:pPr>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a:t>
            </a:r>
            <a:r>
              <a:rPr lang="en-GB" dirty="0">
                <a:latin typeface="Bahnschrift" panose="020B0502040204020203" pitchFamily="34" charset="0"/>
              </a:rPr>
              <a:t>String</a:t>
            </a:r>
            <a:r>
              <a:rPr lang="en-GB" sz="1800" dirty="0">
                <a:latin typeface="Bahnschrift" panose="020B0502040204020203" pitchFamily="34" charset="0"/>
              </a:rPr>
              <a:t> y;</a:t>
            </a:r>
          </a:p>
          <a:p>
            <a:pPr>
              <a:buNone/>
            </a:pPr>
            <a:endParaRPr lang="en-GB" sz="1800" dirty="0">
              <a:latin typeface="Bahnschrift" panose="020B0502040204020203" pitchFamily="34" charset="0"/>
            </a:endParaRPr>
          </a:p>
          <a:p>
            <a:pPr>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Pair( </a:t>
            </a:r>
            <a:r>
              <a:rPr lang="en-GB" dirty="0">
                <a:latin typeface="Bahnschrift" panose="020B0502040204020203" pitchFamily="34" charset="0"/>
              </a:rPr>
              <a:t>String</a:t>
            </a:r>
            <a:r>
              <a:rPr lang="en-GB" sz="1800" dirty="0">
                <a:latin typeface="Bahnschrift" panose="020B0502040204020203" pitchFamily="34" charset="0"/>
              </a:rPr>
              <a:t> x, </a:t>
            </a:r>
            <a:r>
              <a:rPr lang="en-GB" dirty="0">
                <a:latin typeface="Bahnschrift" panose="020B0502040204020203" pitchFamily="34" charset="0"/>
              </a:rPr>
              <a:t>String </a:t>
            </a:r>
            <a:r>
              <a:rPr lang="en-GB" sz="1800" dirty="0">
                <a:latin typeface="Bahnschrift" panose="020B0502040204020203" pitchFamily="34" charset="0"/>
              </a:rPr>
              <a:t>y ) {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.x</a:t>
            </a:r>
            <a:r>
              <a:rPr lang="en-GB" sz="1800" dirty="0">
                <a:latin typeface="Bahnschrift" panose="020B0502040204020203" pitchFamily="34" charset="0"/>
              </a:rPr>
              <a:t> = x;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.y</a:t>
            </a:r>
            <a:r>
              <a:rPr lang="en-GB" sz="1800" dirty="0">
                <a:latin typeface="Bahnschrift" panose="020B0502040204020203" pitchFamily="34" charset="0"/>
              </a:rPr>
              <a:t> = y; }</a:t>
            </a:r>
          </a:p>
          <a:p>
            <a:pPr>
              <a:buNone/>
            </a:pPr>
            <a:r>
              <a:rPr lang="en-GB" sz="1800" dirty="0">
                <a:latin typeface="Bahnschrift" panose="020B0502040204020203" pitchFamily="34" charset="0"/>
              </a:rPr>
              <a:t>}</a:t>
            </a:r>
            <a:endParaRPr lang="en-GB" dirty="0"/>
          </a:p>
        </p:txBody>
      </p:sp>
    </p:spTree>
    <p:extLst>
      <p:ext uri="{BB962C8B-B14F-4D97-AF65-F5344CB8AC3E}">
        <p14:creationId xmlns:p14="http://schemas.microsoft.com/office/powerpoint/2010/main" val="446690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Slightly more general approach</a:t>
            </a:r>
          </a:p>
        </p:txBody>
      </p:sp>
      <p:sp>
        <p:nvSpPr>
          <p:cNvPr id="5" name="Text Placeholder 4"/>
          <p:cNvSpPr>
            <a:spLocks noGrp="1"/>
          </p:cNvSpPr>
          <p:nvPr>
            <p:ph type="body" sz="quarter" idx="21"/>
          </p:nvPr>
        </p:nvSpPr>
        <p:spPr>
          <a:xfrm>
            <a:off x="356261" y="839244"/>
            <a:ext cx="11581738" cy="5504407"/>
          </a:xfrm>
        </p:spPr>
        <p:txBody>
          <a:bodyPr/>
          <a:lstStyle/>
          <a:p>
            <a:r>
              <a:rPr lang="en-GB" dirty="0"/>
              <a:t>Rely on implicit upcasting to the most general type possible: </a:t>
            </a:r>
            <a:r>
              <a:rPr lang="en-GB" b="1" dirty="0"/>
              <a:t>Object</a:t>
            </a:r>
            <a:r>
              <a:rPr lang="en-GB" dirty="0"/>
              <a:t>.</a:t>
            </a:r>
          </a:p>
          <a:p>
            <a:endParaRPr lang="en-GB" dirty="0"/>
          </a:p>
          <a:p>
            <a:endParaRPr lang="en-GB" dirty="0"/>
          </a:p>
          <a:p>
            <a:endParaRPr lang="en-GB" dirty="0"/>
          </a:p>
          <a:p>
            <a:endParaRPr lang="en-GB" dirty="0"/>
          </a:p>
          <a:p>
            <a:pPr lvl="2"/>
            <a:endParaRPr lang="en-GB" dirty="0"/>
          </a:p>
          <a:p>
            <a:r>
              <a:rPr lang="en-GB" dirty="0"/>
              <a:t>Rely on explicit </a:t>
            </a:r>
            <a:r>
              <a:rPr lang="en-GB" dirty="0" err="1"/>
              <a:t>downcasting</a:t>
            </a:r>
            <a:r>
              <a:rPr lang="en-GB" dirty="0"/>
              <a:t> at runtime to the intended type:</a:t>
            </a:r>
          </a:p>
        </p:txBody>
      </p:sp>
      <p:sp>
        <p:nvSpPr>
          <p:cNvPr id="6" name="Slide Number Placeholder 5"/>
          <p:cNvSpPr>
            <a:spLocks noGrp="1"/>
          </p:cNvSpPr>
          <p:nvPr>
            <p:ph type="sldNum" sz="quarter" idx="18"/>
          </p:nvPr>
        </p:nvSpPr>
        <p:spPr/>
        <p:txBody>
          <a:bodyPr/>
          <a:lstStyle/>
          <a:p>
            <a:fld id="{D7E85FC7-13DC-D24B-89C2-5E16CAE8A885}" type="slidenum">
              <a:rPr lang="en-US" smtClean="0"/>
              <a:pPr/>
              <a:t>11</a:t>
            </a:fld>
            <a:r>
              <a:rPr lang="en-US"/>
              <a:t>/N</a:t>
            </a:r>
            <a:endParaRPr lang="en-US" dirty="0"/>
          </a:p>
        </p:txBody>
      </p:sp>
      <p:sp>
        <p:nvSpPr>
          <p:cNvPr id="7" name="TextBox 6">
            <a:extLst>
              <a:ext uri="{FF2B5EF4-FFF2-40B4-BE49-F238E27FC236}">
                <a16:creationId xmlns:a16="http://schemas.microsoft.com/office/drawing/2014/main" id="{01900100-5AAE-47C6-BDCC-0B6E3FA786F2}"/>
              </a:ext>
            </a:extLst>
          </p:cNvPr>
          <p:cNvSpPr txBox="1"/>
          <p:nvPr/>
        </p:nvSpPr>
        <p:spPr>
          <a:xfrm>
            <a:off x="2063875" y="1674674"/>
            <a:ext cx="6095436" cy="1754326"/>
          </a:xfrm>
          <a:prstGeom prst="rect">
            <a:avLst/>
          </a:prstGeom>
          <a:solidFill>
            <a:schemeClr val="bg1">
              <a:lumMod val="95000"/>
            </a:schemeClr>
          </a:solidFill>
          <a:ln w="12700">
            <a:solidFill>
              <a:schemeClr val="tx1"/>
            </a:solidFill>
          </a:ln>
        </p:spPr>
        <p:txBody>
          <a:bodyPr wrap="square" rtlCol="0">
            <a:spAutoFit/>
          </a:bodyPr>
          <a:lstStyle/>
          <a:p>
            <a:pPr>
              <a:buNone/>
            </a:pPr>
            <a:r>
              <a:rPr lang="en-GB" sz="1800" dirty="0">
                <a:solidFill>
                  <a:srgbClr val="0070C0"/>
                </a:solidFill>
                <a:latin typeface="Bahnschrift" panose="020B0502040204020203" pitchFamily="34" charset="0"/>
              </a:rPr>
              <a:t>public class </a:t>
            </a:r>
            <a:r>
              <a:rPr lang="en-GB" sz="1800" dirty="0">
                <a:latin typeface="Bahnschrift" panose="020B0502040204020203" pitchFamily="34" charset="0"/>
              </a:rPr>
              <a:t>Pair</a:t>
            </a:r>
          </a:p>
          <a:p>
            <a:pPr>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Object x;</a:t>
            </a:r>
          </a:p>
          <a:p>
            <a:pPr>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Object y;</a:t>
            </a:r>
          </a:p>
          <a:p>
            <a:pPr>
              <a:buNone/>
            </a:pPr>
            <a:endParaRPr lang="en-GB" sz="1800" dirty="0">
              <a:latin typeface="Bahnschrift" panose="020B0502040204020203" pitchFamily="34" charset="0"/>
            </a:endParaRPr>
          </a:p>
          <a:p>
            <a:pPr>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Pair( Object x, Object y ) {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.x</a:t>
            </a:r>
            <a:r>
              <a:rPr lang="en-GB" sz="1800" dirty="0">
                <a:latin typeface="Bahnschrift" panose="020B0502040204020203" pitchFamily="34" charset="0"/>
              </a:rPr>
              <a:t> = x;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.y</a:t>
            </a:r>
            <a:r>
              <a:rPr lang="en-GB" sz="1800" dirty="0">
                <a:latin typeface="Bahnschrift" panose="020B0502040204020203" pitchFamily="34" charset="0"/>
              </a:rPr>
              <a:t> = y; }</a:t>
            </a:r>
          </a:p>
          <a:p>
            <a:pPr>
              <a:buNone/>
            </a:pPr>
            <a:r>
              <a:rPr lang="en-GB" sz="1800" dirty="0">
                <a:latin typeface="Bahnschrift" panose="020B0502040204020203" pitchFamily="34" charset="0"/>
              </a:rPr>
              <a:t>}</a:t>
            </a:r>
            <a:endParaRPr lang="en-GB" dirty="0"/>
          </a:p>
        </p:txBody>
      </p:sp>
      <p:sp>
        <p:nvSpPr>
          <p:cNvPr id="8" name="TextBox 7">
            <a:extLst>
              <a:ext uri="{FF2B5EF4-FFF2-40B4-BE49-F238E27FC236}">
                <a16:creationId xmlns:a16="http://schemas.microsoft.com/office/drawing/2014/main" id="{8A6EC67A-9137-45C5-90A8-A1A632D62714}"/>
              </a:ext>
            </a:extLst>
          </p:cNvPr>
          <p:cNvSpPr txBox="1"/>
          <p:nvPr/>
        </p:nvSpPr>
        <p:spPr>
          <a:xfrm>
            <a:off x="986563" y="4307519"/>
            <a:ext cx="10185933" cy="2031325"/>
          </a:xfrm>
          <a:prstGeom prst="rect">
            <a:avLst/>
          </a:prstGeom>
          <a:solidFill>
            <a:schemeClr val="bg1">
              <a:lumMod val="95000"/>
            </a:schemeClr>
          </a:solidFill>
          <a:ln w="12700">
            <a:solidFill>
              <a:schemeClr val="tx1"/>
            </a:solidFill>
          </a:ln>
        </p:spPr>
        <p:txBody>
          <a:bodyPr wrap="square" rtlCol="0">
            <a:spAutoFit/>
          </a:bodyPr>
          <a:lstStyle/>
          <a:p>
            <a:pPr>
              <a:buNone/>
            </a:pPr>
            <a:r>
              <a:rPr lang="en-GB" dirty="0">
                <a:solidFill>
                  <a:srgbClr val="0070C0"/>
                </a:solidFill>
                <a:latin typeface="Bahnschrift" panose="020B0502040204020203" pitchFamily="34" charset="0"/>
              </a:rPr>
              <a:t>public</a:t>
            </a:r>
            <a:r>
              <a:rPr lang="en-GB" dirty="0">
                <a:latin typeface="Bahnschrift" panose="020B0502040204020203" pitchFamily="34" charset="0"/>
              </a:rPr>
              <a:t> </a:t>
            </a:r>
            <a:r>
              <a:rPr lang="en-GB" dirty="0">
                <a:solidFill>
                  <a:srgbClr val="0070C0"/>
                </a:solidFill>
                <a:latin typeface="Bahnschrift" panose="020B0502040204020203" pitchFamily="34" charset="0"/>
              </a:rPr>
              <a:t>class</a:t>
            </a:r>
            <a:r>
              <a:rPr lang="en-GB" dirty="0">
                <a:latin typeface="Bahnschrift" panose="020B0502040204020203" pitchFamily="34" charset="0"/>
              </a:rPr>
              <a:t> Main</a:t>
            </a:r>
          </a:p>
          <a:p>
            <a:pPr>
              <a:buNone/>
            </a:pPr>
            <a:r>
              <a:rPr lang="en-GB" dirty="0">
                <a:latin typeface="Bahnschrift" panose="020B0502040204020203" pitchFamily="34" charset="0"/>
              </a:rPr>
              <a:t>{   </a:t>
            </a:r>
            <a:r>
              <a:rPr lang="en-GB" dirty="0">
                <a:solidFill>
                  <a:srgbClr val="0070C0"/>
                </a:solidFill>
                <a:latin typeface="Bahnschrift" panose="020B0502040204020203" pitchFamily="34" charset="0"/>
              </a:rPr>
              <a:t>public static </a:t>
            </a:r>
            <a:r>
              <a:rPr lang="en-GB" dirty="0">
                <a:solidFill>
                  <a:srgbClr val="00B050"/>
                </a:solidFill>
                <a:latin typeface="Bahnschrift" panose="020B0502040204020203" pitchFamily="34" charset="0"/>
              </a:rPr>
              <a:t>void</a:t>
            </a:r>
            <a:r>
              <a:rPr lang="en-GB" dirty="0">
                <a:latin typeface="Bahnschrift" panose="020B0502040204020203" pitchFamily="34" charset="0"/>
              </a:rPr>
              <a:t> main( String [] </a:t>
            </a:r>
            <a:r>
              <a:rPr lang="en-GB" dirty="0" err="1">
                <a:latin typeface="Bahnschrift" panose="020B0502040204020203" pitchFamily="34" charset="0"/>
              </a:rPr>
              <a:t>args</a:t>
            </a:r>
            <a:r>
              <a:rPr lang="en-GB" dirty="0">
                <a:latin typeface="Bahnschrift" panose="020B0502040204020203" pitchFamily="34" charset="0"/>
              </a:rPr>
              <a:t> )</a:t>
            </a:r>
          </a:p>
          <a:p>
            <a:pPr>
              <a:buNone/>
            </a:pPr>
            <a:r>
              <a:rPr lang="en-GB" dirty="0">
                <a:latin typeface="Bahnschrift" panose="020B0502040204020203" pitchFamily="34" charset="0"/>
              </a:rPr>
              <a:t>    {   Pair p = </a:t>
            </a:r>
            <a:r>
              <a:rPr lang="en-GB" dirty="0">
                <a:solidFill>
                  <a:srgbClr val="00B050"/>
                </a:solidFill>
                <a:latin typeface="Bahnschrift" panose="020B0502040204020203" pitchFamily="34" charset="0"/>
              </a:rPr>
              <a:t>new</a:t>
            </a:r>
            <a:r>
              <a:rPr lang="en-GB" dirty="0">
                <a:latin typeface="Bahnschrift" panose="020B0502040204020203" pitchFamily="34" charset="0"/>
              </a:rPr>
              <a:t> Pair( </a:t>
            </a:r>
            <a:r>
              <a:rPr lang="en-GB" dirty="0">
                <a:solidFill>
                  <a:srgbClr val="FF0000"/>
                </a:solidFill>
                <a:latin typeface="Bahnschrift" panose="020B0502040204020203" pitchFamily="34" charset="0"/>
              </a:rPr>
              <a:t>"a"</a:t>
            </a:r>
            <a:r>
              <a:rPr lang="en-GB" dirty="0">
                <a:latin typeface="Bahnschrift" panose="020B0502040204020203" pitchFamily="34" charset="0"/>
              </a:rPr>
              <a:t>, </a:t>
            </a:r>
            <a:r>
              <a:rPr lang="en-GB" dirty="0">
                <a:solidFill>
                  <a:srgbClr val="FF0000"/>
                </a:solidFill>
                <a:latin typeface="Bahnschrift" panose="020B0502040204020203" pitchFamily="34" charset="0"/>
              </a:rPr>
              <a:t>"b"</a:t>
            </a:r>
            <a:r>
              <a:rPr lang="en-GB" dirty="0">
                <a:latin typeface="Bahnschrift" panose="020B0502040204020203" pitchFamily="34" charset="0"/>
              </a:rPr>
              <a:t> );    String </a:t>
            </a:r>
            <a:r>
              <a:rPr lang="en-GB" dirty="0" err="1">
                <a:latin typeface="Bahnschrift" panose="020B0502040204020203" pitchFamily="34" charset="0"/>
              </a:rPr>
              <a:t>pairstring</a:t>
            </a:r>
            <a:r>
              <a:rPr lang="en-GB" dirty="0">
                <a:latin typeface="Bahnschrift" panose="020B0502040204020203" pitchFamily="34" charset="0"/>
              </a:rPr>
              <a:t>;</a:t>
            </a:r>
          </a:p>
          <a:p>
            <a:pPr>
              <a:buNone/>
            </a:pPr>
            <a:r>
              <a:rPr lang="en-GB" dirty="0">
                <a:latin typeface="Bahnschrift" panose="020B0502040204020203" pitchFamily="34" charset="0"/>
              </a:rPr>
              <a:t>        if (</a:t>
            </a:r>
            <a:r>
              <a:rPr lang="en-GB" dirty="0" err="1">
                <a:latin typeface="Bahnschrift" panose="020B0502040204020203" pitchFamily="34" charset="0"/>
              </a:rPr>
              <a:t>p.x</a:t>
            </a:r>
            <a:r>
              <a:rPr lang="en-GB" dirty="0">
                <a:latin typeface="Bahnschrift" panose="020B0502040204020203" pitchFamily="34" charset="0"/>
              </a:rPr>
              <a:t> </a:t>
            </a:r>
            <a:r>
              <a:rPr lang="en-GB" dirty="0" err="1">
                <a:solidFill>
                  <a:srgbClr val="0070C0"/>
                </a:solidFill>
                <a:latin typeface="Bahnschrift" panose="020B0502040204020203" pitchFamily="34" charset="0"/>
              </a:rPr>
              <a:t>instanceof</a:t>
            </a:r>
            <a:r>
              <a:rPr lang="en-GB" dirty="0">
                <a:latin typeface="Bahnschrift" panose="020B0502040204020203" pitchFamily="34" charset="0"/>
              </a:rPr>
              <a:t> String &amp;&amp; </a:t>
            </a:r>
            <a:r>
              <a:rPr lang="en-GB" dirty="0" err="1">
                <a:latin typeface="Bahnschrift" panose="020B0502040204020203" pitchFamily="34" charset="0"/>
              </a:rPr>
              <a:t>p.y</a:t>
            </a:r>
            <a:r>
              <a:rPr lang="en-GB" dirty="0">
                <a:latin typeface="Bahnschrift" panose="020B0502040204020203" pitchFamily="34" charset="0"/>
              </a:rPr>
              <a:t> </a:t>
            </a:r>
            <a:r>
              <a:rPr lang="en-GB" dirty="0" err="1">
                <a:solidFill>
                  <a:srgbClr val="0070C0"/>
                </a:solidFill>
                <a:latin typeface="Bahnschrift" panose="020B0502040204020203" pitchFamily="34" charset="0"/>
              </a:rPr>
              <a:t>instanceof</a:t>
            </a:r>
            <a:r>
              <a:rPr lang="en-GB" dirty="0">
                <a:latin typeface="Bahnschrift" panose="020B0502040204020203" pitchFamily="34" charset="0"/>
              </a:rPr>
              <a:t> String) {   </a:t>
            </a:r>
            <a:r>
              <a:rPr lang="en-GB" dirty="0" err="1">
                <a:latin typeface="Bahnschrift" panose="020B0502040204020203" pitchFamily="34" charset="0"/>
              </a:rPr>
              <a:t>pairstring</a:t>
            </a:r>
            <a:r>
              <a:rPr lang="en-GB" dirty="0">
                <a:latin typeface="Bahnschrift" panose="020B0502040204020203" pitchFamily="34" charset="0"/>
              </a:rPr>
              <a:t> = (String) </a:t>
            </a:r>
            <a:r>
              <a:rPr lang="en-GB" dirty="0" err="1">
                <a:latin typeface="Bahnschrift" panose="020B0502040204020203" pitchFamily="34" charset="0"/>
              </a:rPr>
              <a:t>p.x</a:t>
            </a:r>
            <a:r>
              <a:rPr lang="en-GB" dirty="0">
                <a:latin typeface="Bahnschrift" panose="020B0502040204020203" pitchFamily="34" charset="0"/>
              </a:rPr>
              <a:t> + (String) </a:t>
            </a:r>
            <a:r>
              <a:rPr lang="en-GB" dirty="0" err="1">
                <a:latin typeface="Bahnschrift" panose="020B0502040204020203" pitchFamily="34" charset="0"/>
              </a:rPr>
              <a:t>p.y</a:t>
            </a:r>
            <a:r>
              <a:rPr lang="en-GB" dirty="0">
                <a:latin typeface="Bahnschrift" panose="020B0502040204020203" pitchFamily="34" charset="0"/>
              </a:rPr>
              <a:t>; }</a:t>
            </a:r>
          </a:p>
          <a:p>
            <a:pPr>
              <a:buNone/>
            </a:pPr>
            <a:r>
              <a:rPr lang="en-GB" dirty="0">
                <a:latin typeface="Bahnschrift" panose="020B0502040204020203" pitchFamily="34" charset="0"/>
              </a:rPr>
              <a:t>        else {   </a:t>
            </a:r>
            <a:r>
              <a:rPr lang="en-GB" dirty="0" err="1">
                <a:latin typeface="Bahnschrift" panose="020B0502040204020203" pitchFamily="34" charset="0"/>
              </a:rPr>
              <a:t>pairstring</a:t>
            </a:r>
            <a:r>
              <a:rPr lang="en-GB" dirty="0">
                <a:latin typeface="Bahnschrift" panose="020B0502040204020203" pitchFamily="34" charset="0"/>
              </a:rPr>
              <a:t>= </a:t>
            </a:r>
            <a:r>
              <a:rPr lang="en-GB" dirty="0">
                <a:solidFill>
                  <a:srgbClr val="FF0000"/>
                </a:solidFill>
                <a:latin typeface="Bahnschrift" panose="020B0502040204020203" pitchFamily="34" charset="0"/>
              </a:rPr>
              <a:t>""</a:t>
            </a:r>
            <a:r>
              <a:rPr lang="en-GB" dirty="0">
                <a:latin typeface="Bahnschrift" panose="020B0502040204020203" pitchFamily="34" charset="0"/>
              </a:rPr>
              <a:t>; }</a:t>
            </a:r>
          </a:p>
          <a:p>
            <a:pPr>
              <a:buNone/>
            </a:pPr>
            <a:r>
              <a:rPr lang="en-GB" dirty="0">
                <a:latin typeface="Bahnschrift" panose="020B0502040204020203" pitchFamily="34" charset="0"/>
              </a:rPr>
              <a:t>        </a:t>
            </a:r>
            <a:r>
              <a:rPr lang="en-GB" dirty="0" err="1">
                <a:latin typeface="Bahnschrift" panose="020B0502040204020203" pitchFamily="34" charset="0"/>
              </a:rPr>
              <a:t>System.out.println</a:t>
            </a:r>
            <a:r>
              <a:rPr lang="en-GB" dirty="0">
                <a:latin typeface="Bahnschrift" panose="020B0502040204020203" pitchFamily="34" charset="0"/>
              </a:rPr>
              <a:t>( </a:t>
            </a:r>
            <a:r>
              <a:rPr lang="en-GB" dirty="0" err="1">
                <a:latin typeface="Bahnschrift" panose="020B0502040204020203" pitchFamily="34" charset="0"/>
              </a:rPr>
              <a:t>pairstring</a:t>
            </a:r>
            <a:r>
              <a:rPr lang="en-GB" dirty="0">
                <a:latin typeface="Bahnschrift" panose="020B0502040204020203" pitchFamily="34" charset="0"/>
              </a:rPr>
              <a:t> );</a:t>
            </a:r>
          </a:p>
          <a:p>
            <a:pPr>
              <a:buNone/>
            </a:pPr>
            <a:r>
              <a:rPr lang="en-GB" dirty="0">
                <a:latin typeface="Bahnschrift" panose="020B0502040204020203" pitchFamily="34" charset="0"/>
              </a:rPr>
              <a:t>}   }</a:t>
            </a:r>
          </a:p>
        </p:txBody>
      </p:sp>
    </p:spTree>
    <p:extLst>
      <p:ext uri="{BB962C8B-B14F-4D97-AF65-F5344CB8AC3E}">
        <p14:creationId xmlns:p14="http://schemas.microsoft.com/office/powerpoint/2010/main" val="2564015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11970"/>
            <a:ext cx="11581738" cy="403225"/>
          </a:xfrm>
        </p:spPr>
        <p:txBody>
          <a:bodyPr/>
          <a:lstStyle/>
          <a:p>
            <a:pPr algn="ctr"/>
            <a:r>
              <a:rPr lang="en-GB" dirty="0"/>
              <a:t>The problem: runtime safety / heap pollution</a:t>
            </a:r>
          </a:p>
        </p:txBody>
      </p:sp>
      <p:sp>
        <p:nvSpPr>
          <p:cNvPr id="5" name="Text Placeholder 4"/>
          <p:cNvSpPr>
            <a:spLocks noGrp="1"/>
          </p:cNvSpPr>
          <p:nvPr>
            <p:ph type="body" sz="quarter" idx="21"/>
          </p:nvPr>
        </p:nvSpPr>
        <p:spPr>
          <a:xfrm>
            <a:off x="356261" y="502918"/>
            <a:ext cx="11581738" cy="5504407"/>
          </a:xfrm>
        </p:spPr>
        <p:txBody>
          <a:bodyPr/>
          <a:lstStyle/>
          <a:p>
            <a:endParaRPr lang="en-GB" dirty="0"/>
          </a:p>
          <a:p>
            <a:r>
              <a:rPr lang="en-GB" dirty="0"/>
              <a:t>The Heap is said to be ‘polluted’, when objects in memory which were expected / supposed to be of one type, are unintentionally of another type.</a:t>
            </a:r>
          </a:p>
          <a:p>
            <a:endParaRPr lang="en-GB" dirty="0"/>
          </a:p>
          <a:p>
            <a:endParaRPr lang="en-GB" dirty="0"/>
          </a:p>
          <a:p>
            <a:endParaRPr lang="en-GB" dirty="0"/>
          </a:p>
          <a:p>
            <a:pPr lvl="2"/>
            <a:endParaRPr lang="en-GB" dirty="0"/>
          </a:p>
          <a:p>
            <a:pPr marL="450850" lvl="2" indent="0">
              <a:buNone/>
            </a:pPr>
            <a:r>
              <a:rPr lang="en-GB" dirty="0"/>
              <a:t>		</a:t>
            </a:r>
          </a:p>
          <a:p>
            <a:pPr lvl="2"/>
            <a:endParaRPr lang="en-GB" dirty="0"/>
          </a:p>
          <a:p>
            <a:r>
              <a:rPr lang="en-GB" dirty="0"/>
              <a:t>Compilation succeeds!</a:t>
            </a:r>
          </a:p>
          <a:p>
            <a:pPr lvl="1"/>
            <a:r>
              <a:rPr lang="en-GB" dirty="0"/>
              <a:t>But clearly the wrong type was used</a:t>
            </a:r>
          </a:p>
          <a:p>
            <a:pPr lvl="1"/>
            <a:r>
              <a:rPr lang="en-GB" dirty="0" err="1"/>
              <a:t>ClassCastException</a:t>
            </a:r>
            <a:r>
              <a:rPr lang="en-GB" dirty="0"/>
              <a:t> at runtime</a:t>
            </a:r>
          </a:p>
          <a:p>
            <a:pPr lvl="2"/>
            <a:endParaRPr lang="en-GB" dirty="0"/>
          </a:p>
          <a:p>
            <a:r>
              <a:rPr lang="en-GB" dirty="0"/>
              <a:t>Compile-time errors are generally preferred to runtime ones</a:t>
            </a:r>
          </a:p>
          <a:p>
            <a:pPr lvl="1"/>
            <a:r>
              <a:rPr lang="en-GB" dirty="0"/>
              <a:t>Cheaper, safer.</a:t>
            </a:r>
          </a:p>
          <a:p>
            <a:endParaRPr lang="en-GB" dirty="0"/>
          </a:p>
          <a:p>
            <a:pPr lvl="1"/>
            <a:endParaRPr lang="en-GB" dirty="0"/>
          </a:p>
          <a:p>
            <a:endParaRPr lang="en-GB" dirty="0"/>
          </a:p>
          <a:p>
            <a:endParaRPr lang="en-GB" dirty="0"/>
          </a:p>
          <a:p>
            <a:endParaRPr lang="en-GB" dirty="0"/>
          </a:p>
          <a:p>
            <a:endParaRPr lang="en-GB" dirty="0"/>
          </a:p>
          <a:p>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12</a:t>
            </a:fld>
            <a:r>
              <a:rPr lang="en-US"/>
              <a:t>/N</a:t>
            </a:r>
            <a:endParaRPr lang="en-US" dirty="0"/>
          </a:p>
        </p:txBody>
      </p:sp>
      <p:sp>
        <p:nvSpPr>
          <p:cNvPr id="7" name="TextBox 6">
            <a:extLst>
              <a:ext uri="{FF2B5EF4-FFF2-40B4-BE49-F238E27FC236}">
                <a16:creationId xmlns:a16="http://schemas.microsoft.com/office/drawing/2014/main" id="{507588D6-950F-4B03-A705-57F0A50AD63C}"/>
              </a:ext>
            </a:extLst>
          </p:cNvPr>
          <p:cNvSpPr txBox="1"/>
          <p:nvPr/>
        </p:nvSpPr>
        <p:spPr>
          <a:xfrm>
            <a:off x="1140799" y="2276194"/>
            <a:ext cx="10185933" cy="1754326"/>
          </a:xfrm>
          <a:prstGeom prst="rect">
            <a:avLst/>
          </a:prstGeom>
          <a:solidFill>
            <a:schemeClr val="bg1">
              <a:lumMod val="95000"/>
            </a:schemeClr>
          </a:solidFill>
          <a:ln w="12700">
            <a:solidFill>
              <a:schemeClr val="tx1"/>
            </a:solidFill>
          </a:ln>
        </p:spPr>
        <p:txBody>
          <a:bodyPr wrap="square" rtlCol="0">
            <a:spAutoFit/>
          </a:bodyPr>
          <a:lstStyle/>
          <a:p>
            <a:pPr>
              <a:buNone/>
            </a:pPr>
            <a:r>
              <a:rPr lang="en-GB" dirty="0">
                <a:solidFill>
                  <a:srgbClr val="0070C0"/>
                </a:solidFill>
                <a:latin typeface="Bahnschrift" panose="020B0502040204020203" pitchFamily="34" charset="0"/>
              </a:rPr>
              <a:t>public</a:t>
            </a:r>
            <a:r>
              <a:rPr lang="en-GB" dirty="0">
                <a:latin typeface="Bahnschrift" panose="020B0502040204020203" pitchFamily="34" charset="0"/>
              </a:rPr>
              <a:t> </a:t>
            </a:r>
            <a:r>
              <a:rPr lang="en-GB" dirty="0">
                <a:solidFill>
                  <a:srgbClr val="0070C0"/>
                </a:solidFill>
                <a:latin typeface="Bahnschrift" panose="020B0502040204020203" pitchFamily="34" charset="0"/>
              </a:rPr>
              <a:t>class</a:t>
            </a:r>
            <a:r>
              <a:rPr lang="en-GB" dirty="0">
                <a:latin typeface="Bahnschrift" panose="020B0502040204020203" pitchFamily="34" charset="0"/>
              </a:rPr>
              <a:t> Main</a:t>
            </a:r>
          </a:p>
          <a:p>
            <a:pPr>
              <a:buNone/>
            </a:pPr>
            <a:r>
              <a:rPr lang="en-GB" dirty="0">
                <a:latin typeface="Bahnschrift" panose="020B0502040204020203" pitchFamily="34" charset="0"/>
              </a:rPr>
              <a:t>{   </a:t>
            </a:r>
            <a:r>
              <a:rPr lang="en-GB" dirty="0">
                <a:solidFill>
                  <a:srgbClr val="0070C0"/>
                </a:solidFill>
                <a:latin typeface="Bahnschrift" panose="020B0502040204020203" pitchFamily="34" charset="0"/>
              </a:rPr>
              <a:t>public static </a:t>
            </a:r>
            <a:r>
              <a:rPr lang="en-GB" dirty="0">
                <a:solidFill>
                  <a:srgbClr val="00B050"/>
                </a:solidFill>
                <a:latin typeface="Bahnschrift" panose="020B0502040204020203" pitchFamily="34" charset="0"/>
              </a:rPr>
              <a:t>void</a:t>
            </a:r>
            <a:r>
              <a:rPr lang="en-GB" dirty="0">
                <a:latin typeface="Bahnschrift" panose="020B0502040204020203" pitchFamily="34" charset="0"/>
              </a:rPr>
              <a:t> main( String [] </a:t>
            </a:r>
            <a:r>
              <a:rPr lang="en-GB" dirty="0" err="1">
                <a:latin typeface="Bahnschrift" panose="020B0502040204020203" pitchFamily="34" charset="0"/>
              </a:rPr>
              <a:t>args</a:t>
            </a:r>
            <a:r>
              <a:rPr lang="en-GB" dirty="0">
                <a:latin typeface="Bahnschrift" panose="020B0502040204020203" pitchFamily="34" charset="0"/>
              </a:rPr>
              <a:t> )</a:t>
            </a:r>
          </a:p>
          <a:p>
            <a:pPr>
              <a:buNone/>
            </a:pPr>
            <a:r>
              <a:rPr lang="en-GB" dirty="0">
                <a:latin typeface="Bahnschrift" panose="020B0502040204020203" pitchFamily="34" charset="0"/>
              </a:rPr>
              <a:t>    {   Pair p = </a:t>
            </a:r>
            <a:r>
              <a:rPr lang="en-GB" dirty="0">
                <a:solidFill>
                  <a:srgbClr val="00B050"/>
                </a:solidFill>
                <a:latin typeface="Bahnschrift" panose="020B0502040204020203" pitchFamily="34" charset="0"/>
              </a:rPr>
              <a:t>new</a:t>
            </a:r>
            <a:r>
              <a:rPr lang="en-GB" dirty="0">
                <a:latin typeface="Bahnschrift" panose="020B0502040204020203" pitchFamily="34" charset="0"/>
              </a:rPr>
              <a:t> Pair( </a:t>
            </a:r>
            <a:r>
              <a:rPr lang="en-GB" dirty="0">
                <a:solidFill>
                  <a:srgbClr val="FF0000"/>
                </a:solidFill>
                <a:latin typeface="Bahnschrift" panose="020B0502040204020203" pitchFamily="34" charset="0"/>
              </a:rPr>
              <a:t>"a"</a:t>
            </a:r>
            <a:r>
              <a:rPr lang="en-GB" dirty="0">
                <a:latin typeface="Bahnschrift" panose="020B0502040204020203" pitchFamily="34" charset="0"/>
              </a:rPr>
              <a:t>, </a:t>
            </a:r>
            <a:r>
              <a:rPr lang="en-GB" dirty="0">
                <a:solidFill>
                  <a:srgbClr val="FF0000"/>
                </a:solidFill>
                <a:latin typeface="Bahnschrift" panose="020B0502040204020203" pitchFamily="34" charset="0"/>
              </a:rPr>
              <a:t>"b"</a:t>
            </a:r>
            <a:r>
              <a:rPr lang="en-GB" dirty="0">
                <a:latin typeface="Bahnschrift" panose="020B0502040204020203" pitchFamily="34" charset="0"/>
              </a:rPr>
              <a:t> );</a:t>
            </a:r>
          </a:p>
          <a:p>
            <a:pPr>
              <a:buNone/>
            </a:pPr>
            <a:r>
              <a:rPr lang="en-GB" dirty="0">
                <a:latin typeface="Bahnschrift" panose="020B0502040204020203" pitchFamily="34" charset="0"/>
              </a:rPr>
              <a:t>        </a:t>
            </a:r>
            <a:r>
              <a:rPr lang="en-GB" dirty="0" err="1">
                <a:latin typeface="Bahnschrift" panose="020B0502040204020203" pitchFamily="34" charset="0"/>
              </a:rPr>
              <a:t>p.x</a:t>
            </a:r>
            <a:r>
              <a:rPr lang="en-GB" dirty="0">
                <a:latin typeface="Bahnschrift" panose="020B0502040204020203" pitchFamily="34" charset="0"/>
              </a:rPr>
              <a:t> = 1;   </a:t>
            </a:r>
            <a:r>
              <a:rPr lang="en-GB" dirty="0" err="1">
                <a:latin typeface="Bahnschrift" panose="020B0502040204020203" pitchFamily="34" charset="0"/>
              </a:rPr>
              <a:t>p.y</a:t>
            </a:r>
            <a:r>
              <a:rPr lang="en-GB" dirty="0">
                <a:latin typeface="Bahnschrift" panose="020B0502040204020203" pitchFamily="34" charset="0"/>
              </a:rPr>
              <a:t> = 2;</a:t>
            </a:r>
          </a:p>
          <a:p>
            <a:pPr>
              <a:buNone/>
            </a:pPr>
            <a:r>
              <a:rPr lang="en-GB" dirty="0">
                <a:latin typeface="Bahnschrift" panose="020B0502040204020203" pitchFamily="34" charset="0"/>
              </a:rPr>
              <a:t>         </a:t>
            </a:r>
            <a:r>
              <a:rPr lang="en-GB" dirty="0" err="1">
                <a:latin typeface="Bahnschrift" panose="020B0502040204020203" pitchFamily="34" charset="0"/>
              </a:rPr>
              <a:t>System.out.println</a:t>
            </a:r>
            <a:r>
              <a:rPr lang="en-GB" dirty="0">
                <a:latin typeface="Bahnschrift" panose="020B0502040204020203" pitchFamily="34" charset="0"/>
              </a:rPr>
              <a:t>( (String) </a:t>
            </a:r>
            <a:r>
              <a:rPr lang="en-GB" dirty="0" err="1">
                <a:latin typeface="Bahnschrift" panose="020B0502040204020203" pitchFamily="34" charset="0"/>
              </a:rPr>
              <a:t>p.x</a:t>
            </a:r>
            <a:r>
              <a:rPr lang="en-GB" dirty="0">
                <a:latin typeface="Bahnschrift" panose="020B0502040204020203" pitchFamily="34" charset="0"/>
              </a:rPr>
              <a:t> + (String) </a:t>
            </a:r>
            <a:r>
              <a:rPr lang="en-GB" dirty="0" err="1">
                <a:latin typeface="Bahnschrift" panose="020B0502040204020203" pitchFamily="34" charset="0"/>
              </a:rPr>
              <a:t>p.y</a:t>
            </a:r>
            <a:r>
              <a:rPr lang="en-GB" dirty="0">
                <a:latin typeface="Bahnschrift" panose="020B0502040204020203" pitchFamily="34" charset="0"/>
              </a:rPr>
              <a:t> );</a:t>
            </a:r>
          </a:p>
          <a:p>
            <a:pPr>
              <a:buNone/>
            </a:pPr>
            <a:r>
              <a:rPr lang="en-GB" dirty="0">
                <a:latin typeface="Bahnschrift" panose="020B0502040204020203" pitchFamily="34" charset="0"/>
              </a:rPr>
              <a:t>}   }</a:t>
            </a:r>
          </a:p>
        </p:txBody>
      </p:sp>
    </p:spTree>
    <p:extLst>
      <p:ext uri="{BB962C8B-B14F-4D97-AF65-F5344CB8AC3E}">
        <p14:creationId xmlns:p14="http://schemas.microsoft.com/office/powerpoint/2010/main" val="314535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11970"/>
            <a:ext cx="11581738" cy="403225"/>
          </a:xfrm>
        </p:spPr>
        <p:txBody>
          <a:bodyPr/>
          <a:lstStyle/>
          <a:p>
            <a:pPr algn="ctr"/>
            <a:r>
              <a:rPr lang="en-GB" dirty="0"/>
              <a:t>The problem: runtime safety / heap pollution</a:t>
            </a:r>
          </a:p>
        </p:txBody>
      </p:sp>
      <p:sp>
        <p:nvSpPr>
          <p:cNvPr id="5" name="Text Placeholder 4"/>
          <p:cNvSpPr>
            <a:spLocks noGrp="1"/>
          </p:cNvSpPr>
          <p:nvPr>
            <p:ph type="body" sz="quarter" idx="21"/>
          </p:nvPr>
        </p:nvSpPr>
        <p:spPr>
          <a:xfrm>
            <a:off x="356261" y="734275"/>
            <a:ext cx="11581738" cy="5504407"/>
          </a:xfrm>
        </p:spPr>
        <p:txBody>
          <a:bodyPr/>
          <a:lstStyle/>
          <a:p>
            <a:r>
              <a:rPr lang="en-GB" dirty="0"/>
              <a:t>Consider the following code, involving arrays of ‘covariant subtypes’:</a:t>
            </a:r>
          </a:p>
          <a:p>
            <a:pPr lvl="2"/>
            <a:r>
              <a:rPr lang="en-GB" dirty="0"/>
              <a:t>Think of this as similar to polymorphic arrays, but at the ‘whole array’ level rather than at the element level</a:t>
            </a:r>
          </a:p>
          <a:p>
            <a:pPr lvl="1"/>
            <a:r>
              <a:rPr lang="en-GB" dirty="0"/>
              <a:t>In Java, </a:t>
            </a:r>
            <a:r>
              <a:rPr lang="en-GB" b="1" dirty="0"/>
              <a:t>String [ ]</a:t>
            </a:r>
            <a:r>
              <a:rPr lang="en-GB" dirty="0"/>
              <a:t> extends </a:t>
            </a:r>
            <a:r>
              <a:rPr lang="en-GB" b="1" dirty="0"/>
              <a:t>Object [ ]</a:t>
            </a:r>
            <a:r>
              <a:rPr lang="en-GB" dirty="0"/>
              <a:t> (which in turn extends </a:t>
            </a:r>
            <a:r>
              <a:rPr lang="en-GB" b="1" dirty="0"/>
              <a:t>Object</a:t>
            </a:r>
            <a:r>
              <a:rPr lang="en-GB" dirty="0"/>
              <a:t>)</a:t>
            </a:r>
          </a:p>
          <a:p>
            <a:pPr lvl="3"/>
            <a:r>
              <a:rPr lang="en-GB" b="1" dirty="0"/>
              <a:t>“String []</a:t>
            </a:r>
            <a:r>
              <a:rPr lang="en-GB" dirty="0"/>
              <a:t> is a covariant subtype of </a:t>
            </a:r>
            <a:r>
              <a:rPr lang="en-GB" b="1" dirty="0"/>
              <a:t>Object []”</a:t>
            </a:r>
          </a:p>
          <a:p>
            <a:pPr lvl="1"/>
            <a:r>
              <a:rPr lang="en-GB" dirty="0"/>
              <a:t>Therefore the first line in ‘main’ is valid upcasting from a subtype to a more general type:</a:t>
            </a:r>
          </a:p>
          <a:p>
            <a:pPr lvl="2"/>
            <a:endParaRPr lang="en-GB" dirty="0"/>
          </a:p>
          <a:p>
            <a:pPr lvl="1"/>
            <a:endParaRPr lang="en-GB" dirty="0"/>
          </a:p>
          <a:p>
            <a:pPr lvl="2"/>
            <a:endParaRPr lang="en-GB" dirty="0"/>
          </a:p>
          <a:p>
            <a:pPr lvl="2"/>
            <a:endParaRPr lang="en-GB" dirty="0"/>
          </a:p>
          <a:p>
            <a:pPr lvl="1"/>
            <a:endParaRPr lang="en-GB" dirty="0"/>
          </a:p>
          <a:p>
            <a:pPr lvl="2"/>
            <a:endParaRPr lang="en-GB" dirty="0"/>
          </a:p>
          <a:p>
            <a:pPr lvl="3"/>
            <a:endParaRPr lang="en-GB" dirty="0"/>
          </a:p>
          <a:p>
            <a:pPr lvl="4"/>
            <a:endParaRPr lang="en-GB" dirty="0"/>
          </a:p>
          <a:p>
            <a:pPr lvl="1"/>
            <a:r>
              <a:rPr lang="en-GB" dirty="0"/>
              <a:t>The second line </a:t>
            </a:r>
            <a:r>
              <a:rPr lang="en-GB" i="1" dirty="0"/>
              <a:t>compiles; </a:t>
            </a:r>
            <a:r>
              <a:rPr lang="en-GB" dirty="0"/>
              <a:t>the operation is valid at </a:t>
            </a:r>
            <a:r>
              <a:rPr lang="en-GB" i="1" dirty="0"/>
              <a:t>compile-time: </a:t>
            </a:r>
            <a:r>
              <a:rPr lang="en-GB" dirty="0"/>
              <a:t>compile-time type of a[0] is </a:t>
            </a:r>
            <a:r>
              <a:rPr lang="en-GB" b="1" dirty="0"/>
              <a:t>Object</a:t>
            </a:r>
            <a:r>
              <a:rPr lang="en-GB" dirty="0"/>
              <a:t>.</a:t>
            </a:r>
          </a:p>
          <a:p>
            <a:pPr lvl="1"/>
            <a:r>
              <a:rPr lang="en-GB" dirty="0"/>
              <a:t>However, it throws an exception at </a:t>
            </a:r>
            <a:r>
              <a:rPr lang="en-GB" i="1" dirty="0"/>
              <a:t>runtime</a:t>
            </a:r>
            <a:r>
              <a:rPr lang="en-GB" dirty="0"/>
              <a:t>: runtime-type of a[0] is </a:t>
            </a:r>
            <a:r>
              <a:rPr lang="en-GB" b="1" dirty="0"/>
              <a:t>String</a:t>
            </a:r>
            <a:r>
              <a:rPr lang="en-GB" dirty="0"/>
              <a:t>.</a:t>
            </a:r>
          </a:p>
          <a:p>
            <a:pPr lvl="2">
              <a:buFontTx/>
              <a:buChar char="-"/>
            </a:pPr>
            <a:r>
              <a:rPr lang="en-GB" dirty="0"/>
              <a:t>Java performs type-checking at runtime (as if an ‘</a:t>
            </a:r>
            <a:r>
              <a:rPr lang="en-GB" dirty="0" err="1"/>
              <a:t>instanceof</a:t>
            </a:r>
            <a:r>
              <a:rPr lang="en-GB" dirty="0"/>
              <a:t>’ operation is performed at runtime, to confirm the stored element is compatible with the array type)</a:t>
            </a:r>
          </a:p>
          <a:p>
            <a:pPr lvl="2">
              <a:buFontTx/>
              <a:buChar char="-"/>
            </a:pPr>
            <a:r>
              <a:rPr lang="en-GB" dirty="0"/>
              <a:t>e.g. Compare to </a:t>
            </a:r>
            <a:r>
              <a:rPr lang="en-GB" dirty="0" err="1"/>
              <a:t>ArrayStoreException</a:t>
            </a:r>
            <a:r>
              <a:rPr lang="en-GB" dirty="0"/>
              <a:t> exception at compile-time: </a:t>
            </a:r>
            <a:r>
              <a:rPr lang="en-GB" b="1" dirty="0"/>
              <a:t>String [] a = new String[] { “one”, “two” }; a[0] = </a:t>
            </a:r>
            <a:r>
              <a:rPr lang="en-GB" b="1" dirty="0" err="1"/>
              <a:t>Integer.valueOf</a:t>
            </a:r>
            <a:r>
              <a:rPr lang="en-GB" b="1" dirty="0"/>
              <a:t>(1);</a:t>
            </a:r>
          </a:p>
          <a:p>
            <a:pPr lvl="3">
              <a:buFontTx/>
              <a:buChar char="-"/>
            </a:pPr>
            <a:endParaRPr lang="en-GB" dirty="0"/>
          </a:p>
          <a:p>
            <a:pPr lvl="3">
              <a:buFontTx/>
              <a:buChar char="-"/>
            </a:pPr>
            <a:endParaRPr lang="en-GB" dirty="0"/>
          </a:p>
          <a:p>
            <a:pPr marL="623888" lvl="3" indent="0">
              <a:buNone/>
            </a:pPr>
            <a:r>
              <a:rPr lang="en-GB" sz="1100" dirty="0"/>
              <a:t>More on compile-time vs runtime types: </a:t>
            </a:r>
            <a:r>
              <a:rPr lang="en-GB" sz="1100" dirty="0">
                <a:hlinkClick r:id="rId3"/>
              </a:rPr>
              <a:t>https://stackoverflow.com/questions/14963943/what-is-the-difference-between-a-compile-time-type-vs-run-time-type-for-any-obje</a:t>
            </a:r>
            <a:r>
              <a:rPr lang="en-GB" sz="1100" dirty="0"/>
              <a:t> </a:t>
            </a:r>
          </a:p>
        </p:txBody>
      </p:sp>
      <p:sp>
        <p:nvSpPr>
          <p:cNvPr id="6" name="Slide Number Placeholder 5"/>
          <p:cNvSpPr>
            <a:spLocks noGrp="1"/>
          </p:cNvSpPr>
          <p:nvPr>
            <p:ph type="sldNum" sz="quarter" idx="18"/>
          </p:nvPr>
        </p:nvSpPr>
        <p:spPr/>
        <p:txBody>
          <a:bodyPr/>
          <a:lstStyle/>
          <a:p>
            <a:fld id="{D7E85FC7-13DC-D24B-89C2-5E16CAE8A885}" type="slidenum">
              <a:rPr lang="en-US" smtClean="0"/>
              <a:pPr/>
              <a:t>13</a:t>
            </a:fld>
            <a:r>
              <a:rPr lang="en-US"/>
              <a:t>/N</a:t>
            </a:r>
            <a:endParaRPr lang="en-US" dirty="0"/>
          </a:p>
        </p:txBody>
      </p:sp>
      <p:sp>
        <p:nvSpPr>
          <p:cNvPr id="2" name="TextBox 1">
            <a:extLst>
              <a:ext uri="{FF2B5EF4-FFF2-40B4-BE49-F238E27FC236}">
                <a16:creationId xmlns:a16="http://schemas.microsoft.com/office/drawing/2014/main" id="{334354EF-6039-4158-AFC8-65782886F052}"/>
              </a:ext>
            </a:extLst>
          </p:cNvPr>
          <p:cNvSpPr txBox="1"/>
          <p:nvPr/>
        </p:nvSpPr>
        <p:spPr>
          <a:xfrm>
            <a:off x="1702675" y="2644688"/>
            <a:ext cx="8261131" cy="2031325"/>
          </a:xfrm>
          <a:prstGeom prst="rect">
            <a:avLst/>
          </a:prstGeom>
          <a:solidFill>
            <a:schemeClr val="bg1">
              <a:lumMod val="95000"/>
            </a:schemeClr>
          </a:solidFill>
          <a:ln>
            <a:solidFill>
              <a:schemeClr val="accent1"/>
            </a:solidFill>
          </a:ln>
        </p:spPr>
        <p:txBody>
          <a:bodyPr wrap="square" rtlCol="0">
            <a:spAutoFit/>
          </a:bodyPr>
          <a:lstStyle/>
          <a:p>
            <a:r>
              <a:rPr lang="en-GB" dirty="0">
                <a:solidFill>
                  <a:srgbClr val="0070C0"/>
                </a:solidFill>
                <a:latin typeface="Bahnschrift" panose="020B0502040204020203" pitchFamily="34" charset="0"/>
              </a:rPr>
              <a:t>public class </a:t>
            </a:r>
            <a:r>
              <a:rPr lang="en-GB" dirty="0">
                <a:latin typeface="Bahnschrift" panose="020B0502040204020203" pitchFamily="34" charset="0"/>
              </a:rPr>
              <a:t>Main</a:t>
            </a:r>
          </a:p>
          <a:p>
            <a:r>
              <a:rPr lang="en-GB" dirty="0">
                <a:latin typeface="Bahnschrift" panose="020B0502040204020203" pitchFamily="34" charset="0"/>
              </a:rPr>
              <a:t>{   </a:t>
            </a:r>
            <a:r>
              <a:rPr lang="en-GB" dirty="0">
                <a:solidFill>
                  <a:srgbClr val="0070C0"/>
                </a:solidFill>
                <a:latin typeface="Bahnschrift" panose="020B0502040204020203" pitchFamily="34" charset="0"/>
              </a:rPr>
              <a:t>public static </a:t>
            </a:r>
            <a:r>
              <a:rPr lang="en-GB" dirty="0">
                <a:latin typeface="Bahnschrift" panose="020B0502040204020203" pitchFamily="34" charset="0"/>
              </a:rPr>
              <a:t>void main( String [] </a:t>
            </a:r>
            <a:r>
              <a:rPr lang="en-GB" dirty="0" err="1">
                <a:latin typeface="Bahnschrift" panose="020B0502040204020203" pitchFamily="34" charset="0"/>
              </a:rPr>
              <a:t>args</a:t>
            </a:r>
            <a:r>
              <a:rPr lang="en-GB" dirty="0">
                <a:latin typeface="Bahnschrift" panose="020B0502040204020203" pitchFamily="34" charset="0"/>
              </a:rPr>
              <a:t> )</a:t>
            </a:r>
          </a:p>
          <a:p>
            <a:r>
              <a:rPr lang="en-GB" dirty="0">
                <a:latin typeface="Bahnschrift" panose="020B0502040204020203" pitchFamily="34" charset="0"/>
              </a:rPr>
              <a:t>    {   Object [] a = </a:t>
            </a:r>
            <a:r>
              <a:rPr lang="en-GB" dirty="0">
                <a:solidFill>
                  <a:srgbClr val="00B050"/>
                </a:solidFill>
                <a:latin typeface="Bahnschrift" panose="020B0502040204020203" pitchFamily="34" charset="0"/>
              </a:rPr>
              <a:t>new</a:t>
            </a:r>
            <a:r>
              <a:rPr lang="en-GB" dirty="0">
                <a:latin typeface="Bahnschrift" panose="020B0502040204020203" pitchFamily="34" charset="0"/>
              </a:rPr>
              <a:t> String [] { </a:t>
            </a:r>
            <a:r>
              <a:rPr lang="en-GB" dirty="0">
                <a:solidFill>
                  <a:srgbClr val="FF0000"/>
                </a:solidFill>
                <a:latin typeface="Bahnschrift" panose="020B0502040204020203" pitchFamily="34" charset="0"/>
              </a:rPr>
              <a:t>"one"</a:t>
            </a:r>
            <a:r>
              <a:rPr lang="en-GB" dirty="0">
                <a:latin typeface="Bahnschrift" panose="020B0502040204020203" pitchFamily="34" charset="0"/>
              </a:rPr>
              <a:t>, </a:t>
            </a:r>
            <a:r>
              <a:rPr lang="en-GB" dirty="0">
                <a:solidFill>
                  <a:srgbClr val="FF0000"/>
                </a:solidFill>
                <a:latin typeface="Bahnschrift" panose="020B0502040204020203" pitchFamily="34" charset="0"/>
              </a:rPr>
              <a:t>"two"</a:t>
            </a:r>
            <a:r>
              <a:rPr lang="en-GB" dirty="0">
                <a:latin typeface="Bahnschrift" panose="020B0502040204020203" pitchFamily="34" charset="0"/>
              </a:rPr>
              <a:t> };</a:t>
            </a:r>
          </a:p>
          <a:p>
            <a:r>
              <a:rPr lang="en-GB" dirty="0">
                <a:latin typeface="Bahnschrift" panose="020B0502040204020203" pitchFamily="34" charset="0"/>
              </a:rPr>
              <a:t>        a[0] = </a:t>
            </a:r>
            <a:r>
              <a:rPr lang="en-GB" dirty="0" err="1">
                <a:latin typeface="Bahnschrift" panose="020B0502040204020203" pitchFamily="34" charset="0"/>
              </a:rPr>
              <a:t>Integer.valueOf</a:t>
            </a:r>
            <a:r>
              <a:rPr lang="en-GB" dirty="0">
                <a:latin typeface="Bahnschrift" panose="020B0502040204020203" pitchFamily="34" charset="0"/>
              </a:rPr>
              <a:t>(1);   </a:t>
            </a:r>
            <a:r>
              <a:rPr lang="en-GB" dirty="0">
                <a:solidFill>
                  <a:schemeClr val="bg1">
                    <a:lumMod val="65000"/>
                  </a:schemeClr>
                </a:solidFill>
                <a:latin typeface="Bahnschrift" panose="020B0502040204020203" pitchFamily="34" charset="0"/>
              </a:rPr>
              <a:t>// </a:t>
            </a:r>
            <a:r>
              <a:rPr lang="en-GB" dirty="0" err="1">
                <a:solidFill>
                  <a:schemeClr val="bg1">
                    <a:lumMod val="65000"/>
                  </a:schemeClr>
                </a:solidFill>
                <a:latin typeface="Bahnschrift" panose="020B0502040204020203" pitchFamily="34" charset="0"/>
              </a:rPr>
              <a:t>ArrayStoreException</a:t>
            </a:r>
            <a:r>
              <a:rPr lang="en-GB" dirty="0">
                <a:solidFill>
                  <a:schemeClr val="bg1">
                    <a:lumMod val="65000"/>
                  </a:schemeClr>
                </a:solidFill>
                <a:latin typeface="Bahnschrift" panose="020B0502040204020203" pitchFamily="34" charset="0"/>
              </a:rPr>
              <a:t> at runtime</a:t>
            </a:r>
          </a:p>
          <a:p>
            <a:r>
              <a:rPr lang="en-GB" dirty="0">
                <a:latin typeface="Bahnschrift" panose="020B0502040204020203" pitchFamily="34" charset="0"/>
              </a:rPr>
              <a:t>        String s = (String) a[0];</a:t>
            </a:r>
          </a:p>
          <a:p>
            <a:r>
              <a:rPr lang="en-GB" dirty="0">
                <a:latin typeface="Bahnschrift" panose="020B0502040204020203" pitchFamily="34" charset="0"/>
              </a:rPr>
              <a:t>    }</a:t>
            </a:r>
          </a:p>
          <a:p>
            <a:r>
              <a:rPr lang="en-GB" dirty="0">
                <a:latin typeface="Bahnschrift" panose="020B0502040204020203" pitchFamily="34" charset="0"/>
              </a:rPr>
              <a:t>}</a:t>
            </a:r>
            <a:endParaRPr lang="en-GB" dirty="0"/>
          </a:p>
        </p:txBody>
      </p:sp>
    </p:spTree>
    <p:extLst>
      <p:ext uri="{BB962C8B-B14F-4D97-AF65-F5344CB8AC3E}">
        <p14:creationId xmlns:p14="http://schemas.microsoft.com/office/powerpoint/2010/main" val="753661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Generics</a:t>
            </a:r>
          </a:p>
        </p:txBody>
      </p:sp>
      <p:sp>
        <p:nvSpPr>
          <p:cNvPr id="5" name="Text Placeholder 4"/>
          <p:cNvSpPr>
            <a:spLocks noGrp="1"/>
          </p:cNvSpPr>
          <p:nvPr>
            <p:ph type="body" sz="quarter" idx="21"/>
          </p:nvPr>
        </p:nvSpPr>
        <p:spPr>
          <a:xfrm>
            <a:off x="356261" y="839244"/>
            <a:ext cx="11581738" cy="5504407"/>
          </a:xfrm>
        </p:spPr>
        <p:txBody>
          <a:bodyPr/>
          <a:lstStyle/>
          <a:p>
            <a:r>
              <a:rPr lang="en-GB" dirty="0"/>
              <a:t>A Generic Type (i.e. Class/Interface) makes use of a “Type Variable” in its definition</a:t>
            </a:r>
          </a:p>
          <a:p>
            <a:endParaRPr lang="en-GB" dirty="0"/>
          </a:p>
          <a:p>
            <a:endParaRPr lang="en-GB" dirty="0"/>
          </a:p>
          <a:p>
            <a:endParaRPr lang="en-GB" dirty="0"/>
          </a:p>
          <a:p>
            <a:endParaRPr lang="en-GB" dirty="0"/>
          </a:p>
          <a:p>
            <a:r>
              <a:rPr lang="en-GB" dirty="0"/>
              <a:t>Generic classes can give rise to instances of ‘Parameterised Types’</a:t>
            </a:r>
          </a:p>
          <a:p>
            <a:pPr lvl="1"/>
            <a:r>
              <a:rPr lang="en-GB" dirty="0"/>
              <a:t>Type safety guarantees at compile time:</a:t>
            </a:r>
          </a:p>
          <a:p>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14</a:t>
            </a:fld>
            <a:r>
              <a:rPr lang="en-US"/>
              <a:t>/N</a:t>
            </a:r>
            <a:endParaRPr lang="en-US" dirty="0"/>
          </a:p>
        </p:txBody>
      </p:sp>
      <p:sp>
        <p:nvSpPr>
          <p:cNvPr id="2" name="TextBox 1">
            <a:extLst>
              <a:ext uri="{FF2B5EF4-FFF2-40B4-BE49-F238E27FC236}">
                <a16:creationId xmlns:a16="http://schemas.microsoft.com/office/drawing/2014/main" id="{2AF07380-8A0C-4B35-9AEC-B0968283D80F}"/>
              </a:ext>
            </a:extLst>
          </p:cNvPr>
          <p:cNvSpPr txBox="1"/>
          <p:nvPr/>
        </p:nvSpPr>
        <p:spPr>
          <a:xfrm>
            <a:off x="694064" y="1509310"/>
            <a:ext cx="5045724" cy="1754326"/>
          </a:xfrm>
          <a:prstGeom prst="rect">
            <a:avLst/>
          </a:prstGeom>
          <a:solidFill>
            <a:schemeClr val="bg1">
              <a:lumMod val="95000"/>
            </a:schemeClr>
          </a:solidFill>
          <a:ln w="12700">
            <a:solidFill>
              <a:schemeClr val="tx1"/>
            </a:solidFill>
          </a:ln>
        </p:spPr>
        <p:txBody>
          <a:bodyPr wrap="square" rtlCol="0">
            <a:spAutoFit/>
          </a:bodyPr>
          <a:lstStyle/>
          <a:p>
            <a:r>
              <a:rPr lang="fr-FR" dirty="0">
                <a:solidFill>
                  <a:srgbClr val="0070C0"/>
                </a:solidFill>
                <a:latin typeface="Bahnschrift" panose="020B0502040204020203" pitchFamily="34" charset="0"/>
              </a:rPr>
              <a:t>public class </a:t>
            </a:r>
            <a:r>
              <a:rPr lang="fr-FR" dirty="0">
                <a:latin typeface="Bahnschrift" panose="020B0502040204020203" pitchFamily="34" charset="0"/>
              </a:rPr>
              <a:t>Pair&lt;T&gt;</a:t>
            </a:r>
          </a:p>
          <a:p>
            <a:r>
              <a:rPr lang="fr-FR" dirty="0">
                <a:latin typeface="Bahnschrift" panose="020B0502040204020203" pitchFamily="34" charset="0"/>
              </a:rPr>
              <a:t>{   </a:t>
            </a:r>
            <a:r>
              <a:rPr lang="fr-FR" dirty="0">
                <a:solidFill>
                  <a:srgbClr val="0070C0"/>
                </a:solidFill>
                <a:latin typeface="Bahnschrift" panose="020B0502040204020203" pitchFamily="34" charset="0"/>
              </a:rPr>
              <a:t>public</a:t>
            </a:r>
            <a:r>
              <a:rPr lang="fr-FR" dirty="0">
                <a:latin typeface="Bahnschrift" panose="020B0502040204020203" pitchFamily="34" charset="0"/>
              </a:rPr>
              <a:t> T x;</a:t>
            </a:r>
          </a:p>
          <a:p>
            <a:r>
              <a:rPr lang="fr-FR" dirty="0">
                <a:latin typeface="Bahnschrift" panose="020B0502040204020203" pitchFamily="34" charset="0"/>
              </a:rPr>
              <a:t>    </a:t>
            </a:r>
            <a:r>
              <a:rPr lang="fr-FR" dirty="0">
                <a:solidFill>
                  <a:srgbClr val="0070C0"/>
                </a:solidFill>
                <a:latin typeface="Bahnschrift" panose="020B0502040204020203" pitchFamily="34" charset="0"/>
              </a:rPr>
              <a:t>public</a:t>
            </a:r>
            <a:r>
              <a:rPr lang="fr-FR" dirty="0">
                <a:latin typeface="Bahnschrift" panose="020B0502040204020203" pitchFamily="34" charset="0"/>
              </a:rPr>
              <a:t> T y;</a:t>
            </a:r>
          </a:p>
          <a:p>
            <a:endParaRPr lang="fr-FR" dirty="0">
              <a:latin typeface="Bahnschrift" panose="020B0502040204020203" pitchFamily="34" charset="0"/>
            </a:endParaRPr>
          </a:p>
          <a:p>
            <a:r>
              <a:rPr lang="fr-FR" dirty="0">
                <a:latin typeface="Bahnschrift" panose="020B0502040204020203" pitchFamily="34" charset="0"/>
              </a:rPr>
              <a:t>    </a:t>
            </a:r>
            <a:r>
              <a:rPr lang="fr-FR" dirty="0">
                <a:solidFill>
                  <a:srgbClr val="0070C0"/>
                </a:solidFill>
                <a:latin typeface="Bahnschrift" panose="020B0502040204020203" pitchFamily="34" charset="0"/>
              </a:rPr>
              <a:t>public</a:t>
            </a:r>
            <a:r>
              <a:rPr lang="fr-FR" dirty="0">
                <a:latin typeface="Bahnschrift" panose="020B0502040204020203" pitchFamily="34" charset="0"/>
              </a:rPr>
              <a:t> Pair( T x, T y ) { </a:t>
            </a:r>
            <a:r>
              <a:rPr lang="fr-FR" dirty="0" err="1">
                <a:solidFill>
                  <a:srgbClr val="00B050"/>
                </a:solidFill>
                <a:latin typeface="Bahnschrift" panose="020B0502040204020203" pitchFamily="34" charset="0"/>
              </a:rPr>
              <a:t>this</a:t>
            </a:r>
            <a:r>
              <a:rPr lang="fr-FR" dirty="0" err="1">
                <a:latin typeface="Bahnschrift" panose="020B0502040204020203" pitchFamily="34" charset="0"/>
              </a:rPr>
              <a:t>.x</a:t>
            </a:r>
            <a:r>
              <a:rPr lang="fr-FR" dirty="0">
                <a:latin typeface="Bahnschrift" panose="020B0502040204020203" pitchFamily="34" charset="0"/>
              </a:rPr>
              <a:t> = x; </a:t>
            </a:r>
            <a:r>
              <a:rPr lang="fr-FR" dirty="0" err="1">
                <a:solidFill>
                  <a:srgbClr val="00B050"/>
                </a:solidFill>
                <a:latin typeface="Bahnschrift" panose="020B0502040204020203" pitchFamily="34" charset="0"/>
              </a:rPr>
              <a:t>this</a:t>
            </a:r>
            <a:r>
              <a:rPr lang="fr-FR" dirty="0" err="1">
                <a:latin typeface="Bahnschrift" panose="020B0502040204020203" pitchFamily="34" charset="0"/>
              </a:rPr>
              <a:t>.y</a:t>
            </a:r>
            <a:r>
              <a:rPr lang="fr-FR" dirty="0">
                <a:latin typeface="Bahnschrift" panose="020B0502040204020203" pitchFamily="34" charset="0"/>
              </a:rPr>
              <a:t> = y; }</a:t>
            </a:r>
          </a:p>
          <a:p>
            <a:r>
              <a:rPr lang="fr-FR" dirty="0">
                <a:latin typeface="Bahnschrift" panose="020B0502040204020203" pitchFamily="34" charset="0"/>
              </a:rPr>
              <a:t>}</a:t>
            </a:r>
          </a:p>
        </p:txBody>
      </p:sp>
      <p:sp>
        <p:nvSpPr>
          <p:cNvPr id="3" name="TextBox 2">
            <a:extLst>
              <a:ext uri="{FF2B5EF4-FFF2-40B4-BE49-F238E27FC236}">
                <a16:creationId xmlns:a16="http://schemas.microsoft.com/office/drawing/2014/main" id="{3BB96B3D-2543-44DF-9FA7-38E7ED2B2F95}"/>
              </a:ext>
            </a:extLst>
          </p:cNvPr>
          <p:cNvSpPr txBox="1"/>
          <p:nvPr/>
        </p:nvSpPr>
        <p:spPr>
          <a:xfrm>
            <a:off x="892358" y="4351657"/>
            <a:ext cx="6731306" cy="2031325"/>
          </a:xfrm>
          <a:prstGeom prst="rect">
            <a:avLst/>
          </a:prstGeom>
          <a:solidFill>
            <a:schemeClr val="bg1">
              <a:lumMod val="95000"/>
            </a:schemeClr>
          </a:solidFill>
          <a:ln w="12700">
            <a:solidFill>
              <a:schemeClr val="tx1"/>
            </a:solidFill>
          </a:ln>
        </p:spPr>
        <p:txBody>
          <a:bodyPr wrap="square" rtlCol="0">
            <a:spAutoFit/>
          </a:bodyPr>
          <a:lstStyle/>
          <a:p>
            <a:r>
              <a:rPr lang="en-GB" dirty="0">
                <a:solidFill>
                  <a:srgbClr val="0070C0"/>
                </a:solidFill>
                <a:latin typeface="Bahnschrift" panose="020B0502040204020203" pitchFamily="34" charset="0"/>
              </a:rPr>
              <a:t>public class </a:t>
            </a:r>
            <a:r>
              <a:rPr lang="en-GB" dirty="0">
                <a:latin typeface="Bahnschrift" panose="020B0502040204020203" pitchFamily="34" charset="0"/>
              </a:rPr>
              <a:t>Main</a:t>
            </a:r>
          </a:p>
          <a:p>
            <a:r>
              <a:rPr lang="en-GB" dirty="0">
                <a:latin typeface="Bahnschrift" panose="020B0502040204020203" pitchFamily="34" charset="0"/>
              </a:rPr>
              <a:t>{   </a:t>
            </a:r>
            <a:r>
              <a:rPr lang="en-GB" dirty="0">
                <a:solidFill>
                  <a:srgbClr val="0070C0"/>
                </a:solidFill>
                <a:latin typeface="Bahnschrift" panose="020B0502040204020203" pitchFamily="34" charset="0"/>
              </a:rPr>
              <a:t>public static </a:t>
            </a:r>
            <a:r>
              <a:rPr lang="en-GB" dirty="0">
                <a:solidFill>
                  <a:srgbClr val="00B050"/>
                </a:solidFill>
                <a:latin typeface="Bahnschrift" panose="020B0502040204020203" pitchFamily="34" charset="0"/>
              </a:rPr>
              <a:t>void</a:t>
            </a:r>
            <a:r>
              <a:rPr lang="en-GB" dirty="0">
                <a:latin typeface="Bahnschrift" panose="020B0502040204020203" pitchFamily="34" charset="0"/>
              </a:rPr>
              <a:t> main( String [] </a:t>
            </a:r>
            <a:r>
              <a:rPr lang="en-GB" dirty="0" err="1">
                <a:latin typeface="Bahnschrift" panose="020B0502040204020203" pitchFamily="34" charset="0"/>
              </a:rPr>
              <a:t>args</a:t>
            </a:r>
            <a:r>
              <a:rPr lang="en-GB" dirty="0">
                <a:latin typeface="Bahnschrift" panose="020B0502040204020203" pitchFamily="34" charset="0"/>
              </a:rPr>
              <a:t> )</a:t>
            </a:r>
          </a:p>
          <a:p>
            <a:r>
              <a:rPr lang="en-GB" dirty="0">
                <a:latin typeface="Bahnschrift" panose="020B0502040204020203" pitchFamily="34" charset="0"/>
              </a:rPr>
              <a:t>    {   Pair&lt;String&gt; p = </a:t>
            </a:r>
            <a:r>
              <a:rPr lang="en-GB" dirty="0">
                <a:solidFill>
                  <a:srgbClr val="00B050"/>
                </a:solidFill>
                <a:latin typeface="Bahnschrift" panose="020B0502040204020203" pitchFamily="34" charset="0"/>
              </a:rPr>
              <a:t>new</a:t>
            </a:r>
            <a:r>
              <a:rPr lang="en-GB" dirty="0">
                <a:latin typeface="Bahnschrift" panose="020B0502040204020203" pitchFamily="34" charset="0"/>
              </a:rPr>
              <a:t> Pair&lt;String&gt;( </a:t>
            </a:r>
            <a:r>
              <a:rPr lang="en-GB" dirty="0">
                <a:solidFill>
                  <a:srgbClr val="FF0000"/>
                </a:solidFill>
                <a:latin typeface="Bahnschrift" panose="020B0502040204020203" pitchFamily="34" charset="0"/>
              </a:rPr>
              <a:t>"a"</a:t>
            </a:r>
            <a:r>
              <a:rPr lang="en-GB" dirty="0">
                <a:latin typeface="Bahnschrift" panose="020B0502040204020203" pitchFamily="34" charset="0"/>
              </a:rPr>
              <a:t>, </a:t>
            </a:r>
            <a:r>
              <a:rPr lang="en-GB" dirty="0">
                <a:solidFill>
                  <a:srgbClr val="FF0000"/>
                </a:solidFill>
                <a:latin typeface="Bahnschrift" panose="020B0502040204020203" pitchFamily="34" charset="0"/>
              </a:rPr>
              <a:t>"b"</a:t>
            </a:r>
            <a:r>
              <a:rPr lang="en-GB" dirty="0">
                <a:latin typeface="Bahnschrift" panose="020B0502040204020203" pitchFamily="34" charset="0"/>
              </a:rPr>
              <a:t> );</a:t>
            </a:r>
          </a:p>
          <a:p>
            <a:r>
              <a:rPr lang="en-GB" dirty="0">
                <a:latin typeface="Bahnschrift" panose="020B0502040204020203" pitchFamily="34" charset="0"/>
              </a:rPr>
              <a:t>        </a:t>
            </a:r>
            <a:r>
              <a:rPr lang="en-GB" dirty="0" err="1">
                <a:latin typeface="Bahnschrift" panose="020B0502040204020203" pitchFamily="34" charset="0"/>
              </a:rPr>
              <a:t>p.x</a:t>
            </a:r>
            <a:r>
              <a:rPr lang="en-GB" dirty="0">
                <a:latin typeface="Bahnschrift" panose="020B0502040204020203" pitchFamily="34" charset="0"/>
              </a:rPr>
              <a:t> = 1;   </a:t>
            </a:r>
            <a:r>
              <a:rPr lang="en-GB" dirty="0" err="1">
                <a:latin typeface="Bahnschrift" panose="020B0502040204020203" pitchFamily="34" charset="0"/>
              </a:rPr>
              <a:t>p.y</a:t>
            </a:r>
            <a:r>
              <a:rPr lang="en-GB" dirty="0">
                <a:latin typeface="Bahnschrift" panose="020B0502040204020203" pitchFamily="34" charset="0"/>
              </a:rPr>
              <a:t> = 2;  </a:t>
            </a:r>
            <a:r>
              <a:rPr lang="en-GB" dirty="0">
                <a:solidFill>
                  <a:schemeClr val="bg1">
                    <a:lumMod val="65000"/>
                  </a:schemeClr>
                </a:solidFill>
                <a:latin typeface="Bahnschrift" panose="020B0502040204020203" pitchFamily="34" charset="0"/>
              </a:rPr>
              <a:t>// Will fail at compile time, int is not String</a:t>
            </a:r>
          </a:p>
          <a:p>
            <a:r>
              <a:rPr lang="en-GB" dirty="0">
                <a:latin typeface="Bahnschrift" panose="020B0502040204020203" pitchFamily="34" charset="0"/>
              </a:rPr>
              <a:t>        </a:t>
            </a:r>
            <a:r>
              <a:rPr lang="en-GB" dirty="0" err="1">
                <a:latin typeface="Bahnschrift" panose="020B0502040204020203" pitchFamily="34" charset="0"/>
              </a:rPr>
              <a:t>System.out.println</a:t>
            </a:r>
            <a:r>
              <a:rPr lang="en-GB" dirty="0">
                <a:latin typeface="Bahnschrift" panose="020B0502040204020203" pitchFamily="34" charset="0"/>
              </a:rPr>
              <a:t>( (String) </a:t>
            </a:r>
            <a:r>
              <a:rPr lang="en-GB" dirty="0" err="1">
                <a:latin typeface="Bahnschrift" panose="020B0502040204020203" pitchFamily="34" charset="0"/>
              </a:rPr>
              <a:t>p.x</a:t>
            </a:r>
            <a:r>
              <a:rPr lang="en-GB" dirty="0">
                <a:latin typeface="Bahnschrift" panose="020B0502040204020203" pitchFamily="34" charset="0"/>
              </a:rPr>
              <a:t> + (String) </a:t>
            </a:r>
            <a:r>
              <a:rPr lang="en-GB" dirty="0" err="1">
                <a:latin typeface="Bahnschrift" panose="020B0502040204020203" pitchFamily="34" charset="0"/>
              </a:rPr>
              <a:t>p.y</a:t>
            </a:r>
            <a:r>
              <a:rPr lang="en-GB" dirty="0">
                <a:latin typeface="Bahnschrift" panose="020B0502040204020203" pitchFamily="34" charset="0"/>
              </a:rPr>
              <a:t> );</a:t>
            </a:r>
          </a:p>
          <a:p>
            <a:r>
              <a:rPr lang="en-GB" dirty="0">
                <a:latin typeface="Bahnschrift" panose="020B0502040204020203" pitchFamily="34" charset="0"/>
              </a:rPr>
              <a:t>    }</a:t>
            </a:r>
          </a:p>
          <a:p>
            <a:r>
              <a:rPr lang="en-GB" dirty="0">
                <a:latin typeface="Bahnschrift" panose="020B0502040204020203" pitchFamily="34" charset="0"/>
              </a:rPr>
              <a:t>}</a:t>
            </a:r>
          </a:p>
        </p:txBody>
      </p:sp>
    </p:spTree>
    <p:extLst>
      <p:ext uri="{BB962C8B-B14F-4D97-AF65-F5344CB8AC3E}">
        <p14:creationId xmlns:p14="http://schemas.microsoft.com/office/powerpoint/2010/main" val="2892382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Generics</a:t>
            </a:r>
          </a:p>
        </p:txBody>
      </p:sp>
      <p:sp>
        <p:nvSpPr>
          <p:cNvPr id="5" name="Text Placeholder 4"/>
          <p:cNvSpPr>
            <a:spLocks noGrp="1"/>
          </p:cNvSpPr>
          <p:nvPr>
            <p:ph type="body" sz="quarter" idx="21"/>
          </p:nvPr>
        </p:nvSpPr>
        <p:spPr>
          <a:xfrm>
            <a:off x="356261" y="839244"/>
            <a:ext cx="11581738" cy="5504407"/>
          </a:xfrm>
        </p:spPr>
        <p:txBody>
          <a:bodyPr/>
          <a:lstStyle/>
          <a:p>
            <a:endParaRPr lang="en-GB" dirty="0"/>
          </a:p>
          <a:p>
            <a:r>
              <a:rPr lang="en-GB" dirty="0"/>
              <a:t>Generic types are a form of polymorphism</a:t>
            </a:r>
          </a:p>
          <a:p>
            <a:pPr lvl="1"/>
            <a:r>
              <a:rPr lang="en-GB" dirty="0"/>
              <a:t>They allow creation of objects that have </a:t>
            </a:r>
            <a:r>
              <a:rPr lang="en-GB" b="1" dirty="0"/>
              <a:t>Object</a:t>
            </a:r>
            <a:r>
              <a:rPr lang="en-GB" dirty="0"/>
              <a:t>-like generality at runtime, while providing type correctness at compile time.</a:t>
            </a:r>
          </a:p>
          <a:p>
            <a:endParaRPr lang="en-GB" dirty="0"/>
          </a:p>
          <a:p>
            <a:r>
              <a:rPr lang="en-GB" dirty="0"/>
              <a:t>Main use of generics in Java libraries: type-safe collections:</a:t>
            </a:r>
          </a:p>
          <a:p>
            <a:pPr lvl="1"/>
            <a:r>
              <a:rPr lang="en-GB" dirty="0"/>
              <a:t>E.g. Interfaces like List&lt;E&gt;, implementations like </a:t>
            </a:r>
            <a:r>
              <a:rPr lang="en-GB" dirty="0" err="1"/>
              <a:t>ArrayList</a:t>
            </a:r>
            <a:r>
              <a:rPr lang="en-GB" dirty="0"/>
              <a:t>&lt;E&gt;</a:t>
            </a:r>
          </a:p>
          <a:p>
            <a:endParaRPr lang="en-GB" dirty="0"/>
          </a:p>
          <a:p>
            <a:r>
              <a:rPr lang="en-GB" dirty="0"/>
              <a:t>Before introduction of generics, Java only had collections of </a:t>
            </a:r>
            <a:r>
              <a:rPr lang="en-GB" b="1" dirty="0"/>
              <a:t>Object</a:t>
            </a:r>
          </a:p>
          <a:p>
            <a:pPr lvl="1"/>
            <a:r>
              <a:rPr lang="en-GB" dirty="0"/>
              <a:t>I.e. classes that worked like the </a:t>
            </a:r>
            <a:r>
              <a:rPr lang="en-GB" b="1" dirty="0"/>
              <a:t>Object</a:t>
            </a:r>
            <a:r>
              <a:rPr lang="en-GB" dirty="0"/>
              <a:t>-based </a:t>
            </a:r>
            <a:r>
              <a:rPr lang="en-GB" b="1" dirty="0"/>
              <a:t>Pair</a:t>
            </a:r>
            <a:r>
              <a:rPr lang="en-GB" dirty="0"/>
              <a:t> class in our previous example</a:t>
            </a:r>
          </a:p>
          <a:p>
            <a:pPr lvl="1"/>
            <a:r>
              <a:rPr lang="en-GB" dirty="0"/>
              <a:t>The compiler could not provide any type-safety checks: one could potentially save any object to any collection</a:t>
            </a:r>
          </a:p>
          <a:p>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15</a:t>
            </a:fld>
            <a:r>
              <a:rPr lang="en-US"/>
              <a:t>/N</a:t>
            </a:r>
            <a:endParaRPr lang="en-US" dirty="0"/>
          </a:p>
        </p:txBody>
      </p:sp>
    </p:spTree>
    <p:extLst>
      <p:ext uri="{BB962C8B-B14F-4D97-AF65-F5344CB8AC3E}">
        <p14:creationId xmlns:p14="http://schemas.microsoft.com/office/powerpoint/2010/main" val="4215355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Generic Types: Syntax</a:t>
            </a:r>
          </a:p>
        </p:txBody>
      </p:sp>
      <p:sp>
        <p:nvSpPr>
          <p:cNvPr id="5" name="Text Placeholder 4"/>
          <p:cNvSpPr>
            <a:spLocks noGrp="1"/>
          </p:cNvSpPr>
          <p:nvPr>
            <p:ph type="body" sz="quarter" idx="21"/>
          </p:nvPr>
        </p:nvSpPr>
        <p:spPr>
          <a:xfrm>
            <a:off x="356261" y="839244"/>
            <a:ext cx="11581738" cy="5504407"/>
          </a:xfrm>
        </p:spPr>
        <p:txBody>
          <a:bodyPr/>
          <a:lstStyle/>
          <a:p>
            <a:r>
              <a:rPr lang="en-GB" dirty="0"/>
              <a:t>Generic types can be classes or interfaces</a:t>
            </a:r>
          </a:p>
        </p:txBody>
      </p:sp>
      <p:sp>
        <p:nvSpPr>
          <p:cNvPr id="6" name="Slide Number Placeholder 5"/>
          <p:cNvSpPr>
            <a:spLocks noGrp="1"/>
          </p:cNvSpPr>
          <p:nvPr>
            <p:ph type="sldNum" sz="quarter" idx="18"/>
          </p:nvPr>
        </p:nvSpPr>
        <p:spPr/>
        <p:txBody>
          <a:bodyPr/>
          <a:lstStyle/>
          <a:p>
            <a:fld id="{D7E85FC7-13DC-D24B-89C2-5E16CAE8A885}" type="slidenum">
              <a:rPr lang="en-US" smtClean="0"/>
              <a:pPr/>
              <a:t>16</a:t>
            </a:fld>
            <a:r>
              <a:rPr lang="en-US"/>
              <a:t>/N</a:t>
            </a:r>
            <a:endParaRPr lang="en-US" dirty="0"/>
          </a:p>
        </p:txBody>
      </p:sp>
      <p:sp>
        <p:nvSpPr>
          <p:cNvPr id="2" name="TextBox 1">
            <a:extLst>
              <a:ext uri="{FF2B5EF4-FFF2-40B4-BE49-F238E27FC236}">
                <a16:creationId xmlns:a16="http://schemas.microsoft.com/office/drawing/2014/main" id="{955688CF-414A-4B33-B8D3-9A7FAD9D2797}"/>
              </a:ext>
            </a:extLst>
          </p:cNvPr>
          <p:cNvSpPr txBox="1"/>
          <p:nvPr/>
        </p:nvSpPr>
        <p:spPr>
          <a:xfrm>
            <a:off x="356261" y="1707614"/>
            <a:ext cx="11303306" cy="4247317"/>
          </a:xfrm>
          <a:prstGeom prst="rect">
            <a:avLst/>
          </a:prstGeom>
          <a:solidFill>
            <a:schemeClr val="bg1">
              <a:lumMod val="95000"/>
            </a:schemeClr>
          </a:solidFill>
          <a:ln w="12700">
            <a:solidFill>
              <a:schemeClr val="tx1"/>
            </a:solidFill>
          </a:ln>
        </p:spPr>
        <p:txBody>
          <a:bodyPr wrap="square" rtlCol="0">
            <a:spAutoFit/>
          </a:bodyPr>
          <a:lstStyle/>
          <a:p>
            <a:pPr marL="6350"/>
            <a:r>
              <a:rPr lang="en-GB" sz="1800" dirty="0">
                <a:latin typeface="Bahnschrift" panose="020B0502040204020203" pitchFamily="34" charset="0"/>
              </a:rPr>
              <a:t>class </a:t>
            </a:r>
            <a:r>
              <a:rPr lang="en-GB" sz="1800" dirty="0" err="1">
                <a:latin typeface="Bahnschrift" panose="020B0502040204020203" pitchFamily="34" charset="0"/>
              </a:rPr>
              <a:t>MyClass</a:t>
            </a:r>
            <a:r>
              <a:rPr lang="en-GB" sz="1800" dirty="0">
                <a:latin typeface="Bahnschrift" panose="020B0502040204020203" pitchFamily="34" charset="0"/>
              </a:rPr>
              <a:t>&lt;TypeName&gt;                 </a:t>
            </a:r>
            <a:r>
              <a:rPr lang="en-GB" sz="1800" dirty="0">
                <a:solidFill>
                  <a:schemeClr val="bg1">
                    <a:lumMod val="65000"/>
                  </a:schemeClr>
                </a:solidFill>
                <a:latin typeface="Bahnschrift" panose="020B0502040204020203" pitchFamily="34" charset="0"/>
              </a:rPr>
              <a:t>// Type variable can be any valid variable name</a:t>
            </a:r>
          </a:p>
          <a:p>
            <a:pPr marL="6350" indent="0">
              <a:buNone/>
            </a:pPr>
            <a:r>
              <a:rPr lang="en-GB" sz="1800" dirty="0">
                <a:latin typeface="Bahnschrift" panose="020B0502040204020203" pitchFamily="34" charset="0"/>
              </a:rPr>
              <a:t>interface Predicate&lt;T&gt;                        </a:t>
            </a:r>
            <a:r>
              <a:rPr lang="en-GB" sz="1800" dirty="0">
                <a:solidFill>
                  <a:schemeClr val="bg1">
                    <a:lumMod val="65000"/>
                  </a:schemeClr>
                </a:solidFill>
                <a:latin typeface="Bahnschrift" panose="020B0502040204020203" pitchFamily="34" charset="0"/>
              </a:rPr>
              <a:t>// T typical choice denoting ‘type’</a:t>
            </a:r>
          </a:p>
          <a:p>
            <a:pPr marL="6350" indent="0">
              <a:buNone/>
            </a:pPr>
            <a:r>
              <a:rPr lang="en-GB" sz="1800" dirty="0">
                <a:latin typeface="Bahnschrift" panose="020B0502040204020203" pitchFamily="34" charset="0"/>
              </a:rPr>
              <a:t>class </a:t>
            </a:r>
            <a:r>
              <a:rPr lang="en-GB" sz="1800" dirty="0" err="1">
                <a:latin typeface="Bahnschrift" panose="020B0502040204020203" pitchFamily="34" charset="0"/>
              </a:rPr>
              <a:t>ArrayList</a:t>
            </a:r>
            <a:r>
              <a:rPr lang="en-GB" sz="1800" dirty="0">
                <a:latin typeface="Bahnschrift" panose="020B0502040204020203" pitchFamily="34" charset="0"/>
              </a:rPr>
              <a:t>&lt;E&gt;                              </a:t>
            </a:r>
            <a:r>
              <a:rPr lang="en-GB" sz="1800" dirty="0">
                <a:solidFill>
                  <a:schemeClr val="bg1">
                    <a:lumMod val="65000"/>
                  </a:schemeClr>
                </a:solidFill>
                <a:latin typeface="Bahnschrift" panose="020B0502040204020203" pitchFamily="34" charset="0"/>
              </a:rPr>
              <a:t>// E typical choice to denote ‘element’</a:t>
            </a:r>
          </a:p>
          <a:p>
            <a:pPr marL="6350" indent="0">
              <a:buNone/>
            </a:pPr>
            <a:r>
              <a:rPr lang="en-GB" dirty="0">
                <a:solidFill>
                  <a:schemeClr val="bg1">
                    <a:lumMod val="65000"/>
                  </a:schemeClr>
                </a:solidFill>
                <a:latin typeface="Bahnschrift" panose="020B0502040204020203" pitchFamily="34" charset="0"/>
              </a:rPr>
              <a:t>                                                             // etc … (K,V for key/value … N for number … )</a:t>
            </a:r>
            <a:endParaRPr lang="en-GB" sz="1800" dirty="0">
              <a:solidFill>
                <a:schemeClr val="bg1">
                  <a:lumMod val="65000"/>
                </a:schemeClr>
              </a:solidFill>
              <a:latin typeface="Bahnschrift" panose="020B0502040204020203" pitchFamily="34" charset="0"/>
            </a:endParaRPr>
          </a:p>
          <a:p>
            <a:pPr marL="6350" indent="0">
              <a:buNone/>
            </a:pPr>
            <a:endParaRPr lang="en-GB" sz="1800" dirty="0">
              <a:solidFill>
                <a:schemeClr val="bg1">
                  <a:lumMod val="65000"/>
                </a:schemeClr>
              </a:solidFill>
              <a:latin typeface="Bahnschrift" panose="020B0502040204020203" pitchFamily="34" charset="0"/>
            </a:endParaRPr>
          </a:p>
          <a:p>
            <a:pPr marL="6350" indent="0">
              <a:buNone/>
            </a:pPr>
            <a:r>
              <a:rPr lang="en-GB" sz="1800" dirty="0">
                <a:latin typeface="Bahnschrift" panose="020B0502040204020203" pitchFamily="34" charset="0"/>
              </a:rPr>
              <a:t>class </a:t>
            </a:r>
            <a:r>
              <a:rPr lang="en-GB" sz="1800" dirty="0" err="1">
                <a:latin typeface="Bahnschrift" panose="020B0502040204020203" pitchFamily="34" charset="0"/>
              </a:rPr>
              <a:t>MyTriplet</a:t>
            </a:r>
            <a:r>
              <a:rPr lang="en-GB" sz="1800" dirty="0">
                <a:latin typeface="Bahnschrift" panose="020B0502040204020203" pitchFamily="34" charset="0"/>
              </a:rPr>
              <a:t>&lt;S, T, U&gt;                       </a:t>
            </a:r>
            <a:r>
              <a:rPr lang="en-GB" sz="1800" dirty="0">
                <a:solidFill>
                  <a:schemeClr val="bg1">
                    <a:lumMod val="65000"/>
                  </a:schemeClr>
                </a:solidFill>
                <a:latin typeface="Bahnschrift" panose="020B0502040204020203" pitchFamily="34" charset="0"/>
              </a:rPr>
              <a:t>// can have more than one type variables</a:t>
            </a:r>
          </a:p>
          <a:p>
            <a:pPr marL="6350" indent="0">
              <a:buNone/>
            </a:pPr>
            <a:endParaRPr lang="en-GB" sz="1800" dirty="0">
              <a:solidFill>
                <a:schemeClr val="bg1">
                  <a:lumMod val="65000"/>
                </a:schemeClr>
              </a:solidFill>
              <a:latin typeface="Bahnschrift" panose="020B0502040204020203" pitchFamily="34" charset="0"/>
            </a:endParaRPr>
          </a:p>
          <a:p>
            <a:pPr marL="6350" indent="0">
              <a:buNone/>
            </a:pPr>
            <a:r>
              <a:rPr lang="en-GB" sz="1800" dirty="0">
                <a:latin typeface="Bahnschrift" panose="020B0502040204020203" pitchFamily="34" charset="0"/>
              </a:rPr>
              <a:t>class </a:t>
            </a:r>
            <a:r>
              <a:rPr lang="en-GB" sz="1800" dirty="0" err="1">
                <a:latin typeface="Bahnschrift" panose="020B0502040204020203" pitchFamily="34" charset="0"/>
              </a:rPr>
              <a:t>MyClass</a:t>
            </a:r>
            <a:r>
              <a:rPr lang="en-GB" sz="1800" dirty="0">
                <a:latin typeface="Bahnschrift" panose="020B0502040204020203" pitchFamily="34" charset="0"/>
              </a:rPr>
              <a:t>&lt;T super Integer&gt;         </a:t>
            </a:r>
            <a:r>
              <a:rPr lang="en-GB" sz="1800" dirty="0">
                <a:solidFill>
                  <a:schemeClr val="bg1">
                    <a:lumMod val="65000"/>
                  </a:schemeClr>
                </a:solidFill>
                <a:latin typeface="Bahnschrift" panose="020B0502040204020203" pitchFamily="34" charset="0"/>
              </a:rPr>
              <a:t>// can have ‘upper’ bounds (T is of type Integer or one of its supertypes)</a:t>
            </a:r>
          </a:p>
          <a:p>
            <a:pPr marL="6350" indent="0">
              <a:buNone/>
            </a:pPr>
            <a:r>
              <a:rPr lang="en-GB" sz="1800" dirty="0">
                <a:latin typeface="Bahnschrift" panose="020B0502040204020203" pitchFamily="34" charset="0"/>
              </a:rPr>
              <a:t>class </a:t>
            </a:r>
            <a:r>
              <a:rPr lang="en-GB" sz="1800" dirty="0" err="1">
                <a:latin typeface="Bahnschrift" panose="020B0502040204020203" pitchFamily="34" charset="0"/>
              </a:rPr>
              <a:t>MyClass</a:t>
            </a:r>
            <a:r>
              <a:rPr lang="en-GB" sz="1800" dirty="0">
                <a:latin typeface="Bahnschrift" panose="020B0502040204020203" pitchFamily="34" charset="0"/>
              </a:rPr>
              <a:t>&lt;T extends Number&gt;    </a:t>
            </a:r>
            <a:r>
              <a:rPr lang="en-GB" sz="1800" dirty="0">
                <a:solidFill>
                  <a:schemeClr val="bg1">
                    <a:lumMod val="65000"/>
                  </a:schemeClr>
                </a:solidFill>
                <a:latin typeface="Bahnschrift" panose="020B0502040204020203" pitchFamily="34" charset="0"/>
              </a:rPr>
              <a:t>// can have ‘lower’ bounds (T is of type Number or one of its subtypes)</a:t>
            </a:r>
          </a:p>
          <a:p>
            <a:pPr marL="6350" indent="0">
              <a:buNone/>
            </a:pPr>
            <a:endParaRPr lang="en-GB" sz="1800" dirty="0">
              <a:latin typeface="Bahnschrift" panose="020B0502040204020203" pitchFamily="34" charset="0"/>
            </a:endParaRPr>
          </a:p>
          <a:p>
            <a:pPr marL="6350" indent="0">
              <a:buNone/>
            </a:pPr>
            <a:r>
              <a:rPr lang="en-GB" sz="1800" dirty="0">
                <a:latin typeface="Bahnschrift" panose="020B0502040204020203" pitchFamily="34" charset="0"/>
              </a:rPr>
              <a:t>class Caller&lt;V, T extends Callable&lt;V&gt;&gt;   </a:t>
            </a:r>
            <a:r>
              <a:rPr lang="en-GB" sz="1800" dirty="0">
                <a:solidFill>
                  <a:schemeClr val="bg1">
                    <a:lumMod val="65000"/>
                  </a:schemeClr>
                </a:solidFill>
                <a:latin typeface="Bahnschrift" panose="020B0502040204020203" pitchFamily="34" charset="0"/>
              </a:rPr>
              <a:t>// with interfaces: T is of type Callable&lt;V&gt;, a type that extends</a:t>
            </a:r>
          </a:p>
          <a:p>
            <a:pPr marL="6350" indent="0">
              <a:buNone/>
            </a:pPr>
            <a:r>
              <a:rPr lang="en-GB" dirty="0">
                <a:solidFill>
                  <a:schemeClr val="bg1">
                    <a:lumMod val="65000"/>
                  </a:schemeClr>
                </a:solidFill>
                <a:latin typeface="Bahnschrift" panose="020B0502040204020203" pitchFamily="34" charset="0"/>
              </a:rPr>
              <a:t>                                                                 // </a:t>
            </a:r>
            <a:r>
              <a:rPr lang="en-GB" sz="1800" dirty="0">
                <a:solidFill>
                  <a:schemeClr val="bg1">
                    <a:lumMod val="65000"/>
                  </a:schemeClr>
                </a:solidFill>
                <a:latin typeface="Bahnschrift" panose="020B0502040204020203" pitchFamily="34" charset="0"/>
              </a:rPr>
              <a:t>Callable&lt;V&gt;, or a type that implements Callable&lt;V&gt;</a:t>
            </a:r>
          </a:p>
          <a:p>
            <a:pPr marL="6350" indent="0">
              <a:buNone/>
            </a:pPr>
            <a:r>
              <a:rPr lang="en-GB" dirty="0">
                <a:solidFill>
                  <a:schemeClr val="bg1">
                    <a:lumMod val="65000"/>
                  </a:schemeClr>
                </a:solidFill>
                <a:latin typeface="Bahnschrift" panose="020B0502040204020203" pitchFamily="34" charset="0"/>
              </a:rPr>
              <a:t>                                                                 // Note how V is ‘captured’ in subsequent uses.</a:t>
            </a:r>
          </a:p>
          <a:p>
            <a:pPr marL="6350" indent="0">
              <a:buNone/>
            </a:pPr>
            <a:endParaRPr lang="en-GB" dirty="0">
              <a:solidFill>
                <a:schemeClr val="bg1">
                  <a:lumMod val="65000"/>
                </a:schemeClr>
              </a:solidFill>
              <a:latin typeface="Bahnschrift" panose="020B0502040204020203" pitchFamily="34" charset="0"/>
            </a:endParaRPr>
          </a:p>
          <a:p>
            <a:pPr marL="6350" indent="0">
              <a:buNone/>
            </a:pPr>
            <a:r>
              <a:rPr lang="en-US" sz="1800" dirty="0">
                <a:solidFill>
                  <a:srgbClr val="000000"/>
                </a:solidFill>
                <a:latin typeface="Bahnschrift" panose="020B0502040204020203" pitchFamily="34" charset="0"/>
                <a:cs typeface="Courier New" panose="02070309020205020404" pitchFamily="49" charset="0"/>
              </a:rPr>
              <a:t>Class </a:t>
            </a:r>
            <a:r>
              <a:rPr lang="en-US" sz="1800" dirty="0" err="1">
                <a:solidFill>
                  <a:srgbClr val="000000"/>
                </a:solidFill>
                <a:latin typeface="Bahnschrift" panose="020B0502040204020203" pitchFamily="34" charset="0"/>
                <a:cs typeface="Courier New" panose="02070309020205020404" pitchFamily="49" charset="0"/>
              </a:rPr>
              <a:t>MyClass</a:t>
            </a:r>
            <a:r>
              <a:rPr lang="en-US" sz="1800" dirty="0">
                <a:solidFill>
                  <a:srgbClr val="000000"/>
                </a:solidFill>
                <a:latin typeface="Bahnschrift" panose="020B0502040204020203" pitchFamily="34" charset="0"/>
                <a:cs typeface="Courier New" panose="02070309020205020404" pitchFamily="49" charset="0"/>
              </a:rPr>
              <a:t>&lt;E extends Comparable &amp; Cloneable&gt;  </a:t>
            </a:r>
            <a:r>
              <a:rPr lang="en-US" sz="1800" dirty="0">
                <a:solidFill>
                  <a:schemeClr val="bg1">
                    <a:lumMod val="65000"/>
                  </a:schemeClr>
                </a:solidFill>
                <a:latin typeface="Bahnschrift" panose="020B0502040204020203" pitchFamily="34" charset="0"/>
                <a:cs typeface="Courier New" panose="02070309020205020404" pitchFamily="49" charset="0"/>
              </a:rPr>
              <a:t>// can supply several type bounds</a:t>
            </a:r>
            <a:endParaRPr lang="en-GB" dirty="0">
              <a:solidFill>
                <a:schemeClr val="bg1">
                  <a:lumMod val="65000"/>
                </a:schemeClr>
              </a:solidFill>
              <a:latin typeface="Bahnschrift" panose="020B0502040204020203" pitchFamily="34" charset="0"/>
            </a:endParaRPr>
          </a:p>
        </p:txBody>
      </p:sp>
    </p:spTree>
    <p:extLst>
      <p:ext uri="{BB962C8B-B14F-4D97-AF65-F5344CB8AC3E}">
        <p14:creationId xmlns:p14="http://schemas.microsoft.com/office/powerpoint/2010/main" val="3634344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Type Variables</a:t>
            </a:r>
          </a:p>
        </p:txBody>
      </p:sp>
      <p:sp>
        <p:nvSpPr>
          <p:cNvPr id="5" name="Text Placeholder 4"/>
          <p:cNvSpPr>
            <a:spLocks noGrp="1"/>
          </p:cNvSpPr>
          <p:nvPr>
            <p:ph type="body" sz="quarter" idx="21"/>
          </p:nvPr>
        </p:nvSpPr>
        <p:spPr>
          <a:xfrm>
            <a:off x="356261" y="839244"/>
            <a:ext cx="11581738" cy="5504407"/>
          </a:xfrm>
        </p:spPr>
        <p:txBody>
          <a:bodyPr/>
          <a:lstStyle/>
          <a:p>
            <a:r>
              <a:rPr lang="en-GB" dirty="0"/>
              <a:t>Type variables can be instantiated with class or interface types:</a:t>
            </a:r>
          </a:p>
          <a:p>
            <a:pPr marL="6350" indent="0">
              <a:buNone/>
            </a:pPr>
            <a:r>
              <a:rPr lang="en-GB" sz="1800" b="1" dirty="0">
                <a:latin typeface="Bahnschrift" panose="020B0502040204020203" pitchFamily="34" charset="0"/>
              </a:rPr>
              <a:t>	List&lt;Integer&gt;, List&lt;List&lt;Integer&gt;&gt; </a:t>
            </a:r>
          </a:p>
          <a:p>
            <a:endParaRPr lang="en-GB" dirty="0"/>
          </a:p>
          <a:p>
            <a:r>
              <a:rPr lang="en-GB" dirty="0"/>
              <a:t>In Java, cannot instantiate with a an array or a primitive type</a:t>
            </a:r>
            <a:br>
              <a:rPr lang="en-GB" dirty="0"/>
            </a:br>
            <a:r>
              <a:rPr lang="en-GB" dirty="0"/>
              <a:t>	</a:t>
            </a:r>
            <a:r>
              <a:rPr lang="en-GB" sz="1800" b="1" dirty="0" err="1">
                <a:latin typeface="Bahnschrift" panose="020B0502040204020203" pitchFamily="34" charset="0"/>
              </a:rPr>
              <a:t>ArrayList</a:t>
            </a:r>
            <a:r>
              <a:rPr lang="en-GB" sz="1800" b="1" dirty="0">
                <a:latin typeface="Bahnschrift" panose="020B0502040204020203" pitchFamily="34" charset="0"/>
              </a:rPr>
              <a:t>&lt;double&gt; </a:t>
            </a:r>
            <a:r>
              <a:rPr lang="en-GB" sz="1800" b="1" dirty="0">
                <a:solidFill>
                  <a:schemeClr val="bg1">
                    <a:lumMod val="65000"/>
                  </a:schemeClr>
                </a:solidFill>
                <a:latin typeface="Bahnschrift" panose="020B0502040204020203" pitchFamily="34" charset="0"/>
              </a:rPr>
              <a:t>// Wrong! </a:t>
            </a:r>
          </a:p>
          <a:p>
            <a:endParaRPr lang="en-GB" dirty="0"/>
          </a:p>
          <a:p>
            <a:r>
              <a:rPr lang="en-GB" dirty="0"/>
              <a:t>For primitives, use corresponding wrapper class instead:</a:t>
            </a:r>
          </a:p>
          <a:p>
            <a:pPr marL="6350" indent="0">
              <a:buNone/>
            </a:pPr>
            <a:r>
              <a:rPr lang="en-GB" sz="1800" b="1" dirty="0">
                <a:latin typeface="Bahnschrift" panose="020B0502040204020203" pitchFamily="34" charset="0"/>
              </a:rPr>
              <a:t>	</a:t>
            </a:r>
            <a:r>
              <a:rPr lang="en-GB" sz="1800" b="1" dirty="0" err="1">
                <a:latin typeface="Bahnschrift" panose="020B0502040204020203" pitchFamily="34" charset="0"/>
              </a:rPr>
              <a:t>ArrayList</a:t>
            </a:r>
            <a:r>
              <a:rPr lang="en-GB" sz="1800" b="1" dirty="0">
                <a:latin typeface="Bahnschrift" panose="020B0502040204020203" pitchFamily="34" charset="0"/>
              </a:rPr>
              <a:t>&lt;Double&gt;</a:t>
            </a:r>
          </a:p>
          <a:p>
            <a:pPr marL="6350" indent="0">
              <a:buNone/>
            </a:pPr>
            <a:endParaRPr lang="en-GB" sz="1800" b="1" dirty="0">
              <a:latin typeface="Bahnschrift" panose="020B0502040204020203" pitchFamily="34" charset="0"/>
            </a:endParaRPr>
          </a:p>
          <a:p>
            <a:r>
              <a:rPr lang="en-GB" dirty="0"/>
              <a:t>The number of parameters used must match what is expected by the generic type:</a:t>
            </a:r>
          </a:p>
          <a:p>
            <a:pPr marL="6350" indent="0">
              <a:buNone/>
            </a:pPr>
            <a:r>
              <a:rPr lang="en-GB" sz="1800" dirty="0">
                <a:latin typeface="Bahnschrift" panose="020B0502040204020203" pitchFamily="34" charset="0"/>
              </a:rPr>
              <a:t>	List&lt;</a:t>
            </a:r>
            <a:r>
              <a:rPr lang="en-GB" sz="1800" dirty="0" err="1">
                <a:latin typeface="Bahnschrift" panose="020B0502040204020203" pitchFamily="34" charset="0"/>
              </a:rPr>
              <a:t>Integer,Integer</a:t>
            </a:r>
            <a:r>
              <a:rPr lang="en-GB" sz="1800" dirty="0">
                <a:latin typeface="Bahnschrift" panose="020B0502040204020203" pitchFamily="34" charset="0"/>
              </a:rPr>
              <a:t>&gt;    </a:t>
            </a:r>
            <a:r>
              <a:rPr lang="en-GB" sz="1800" dirty="0">
                <a:solidFill>
                  <a:schemeClr val="bg1">
                    <a:lumMod val="65000"/>
                  </a:schemeClr>
                </a:solidFill>
                <a:latin typeface="Bahnschrift" panose="020B0502040204020203" pitchFamily="34" charset="0"/>
              </a:rPr>
              <a:t>// Error, List only expects a single type parameter</a:t>
            </a:r>
          </a:p>
          <a:p>
            <a:endParaRPr lang="en-GB" dirty="0"/>
          </a:p>
          <a:p>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17</a:t>
            </a:fld>
            <a:r>
              <a:rPr lang="en-US"/>
              <a:t>/N</a:t>
            </a:r>
            <a:endParaRPr lang="en-US" dirty="0"/>
          </a:p>
        </p:txBody>
      </p:sp>
    </p:spTree>
    <p:extLst>
      <p:ext uri="{BB962C8B-B14F-4D97-AF65-F5344CB8AC3E}">
        <p14:creationId xmlns:p14="http://schemas.microsoft.com/office/powerpoint/2010/main" val="2388971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sz="2400" b="1" dirty="0">
                <a:latin typeface="+mj-lt"/>
              </a:rPr>
              <a:t>Pair</a:t>
            </a:r>
            <a:r>
              <a:rPr lang="en-GB" sz="2400" dirty="0">
                <a:latin typeface="+mj-lt"/>
              </a:rPr>
              <a:t>: A Simple Generic Class </a:t>
            </a:r>
            <a:endParaRPr lang="en-GB" dirty="0"/>
          </a:p>
        </p:txBody>
      </p:sp>
      <p:sp>
        <p:nvSpPr>
          <p:cNvPr id="5" name="Text Placeholder 4"/>
          <p:cNvSpPr>
            <a:spLocks noGrp="1"/>
          </p:cNvSpPr>
          <p:nvPr>
            <p:ph type="body" sz="quarter" idx="21"/>
          </p:nvPr>
        </p:nvSpPr>
        <p:spPr>
          <a:xfrm>
            <a:off x="356261" y="839244"/>
            <a:ext cx="11581738" cy="5504407"/>
          </a:xfrm>
        </p:spPr>
        <p:txBody>
          <a:bodyPr/>
          <a:lstStyle/>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r>
              <a:rPr lang="en-GB" dirty="0"/>
              <a:t>Diamond operator:</a:t>
            </a:r>
          </a:p>
          <a:p>
            <a:pPr lvl="1"/>
            <a:r>
              <a:rPr lang="en-GB" dirty="0"/>
              <a:t>Adds type inference and reduces verbosity in the assignments when using generics</a:t>
            </a:r>
          </a:p>
          <a:p>
            <a:pPr lvl="1"/>
            <a:r>
              <a:rPr lang="en-GB" dirty="0"/>
              <a:t>Java determines the most suitable constructor declaration that matches the invocation. </a:t>
            </a:r>
          </a:p>
          <a:p>
            <a:pPr marL="623888" lvl="3" indent="0">
              <a:buNone/>
            </a:pPr>
            <a:r>
              <a:rPr lang="en-GB" dirty="0"/>
              <a:t>(see https://www.baeldung.com/java-diamond-operator)</a:t>
            </a:r>
          </a:p>
          <a:p>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18</a:t>
            </a:fld>
            <a:r>
              <a:rPr lang="en-US"/>
              <a:t>/N</a:t>
            </a:r>
            <a:endParaRPr lang="en-US" dirty="0"/>
          </a:p>
        </p:txBody>
      </p:sp>
      <p:sp>
        <p:nvSpPr>
          <p:cNvPr id="7" name="Text Placeholder 1">
            <a:extLst>
              <a:ext uri="{FF2B5EF4-FFF2-40B4-BE49-F238E27FC236}">
                <a16:creationId xmlns:a16="http://schemas.microsoft.com/office/drawing/2014/main" id="{FD641217-362C-44A6-933A-69F118636083}"/>
              </a:ext>
            </a:extLst>
          </p:cNvPr>
          <p:cNvSpPr txBox="1">
            <a:spLocks noChangeArrowheads="1"/>
          </p:cNvSpPr>
          <p:nvPr/>
        </p:nvSpPr>
        <p:spPr bwMode="auto">
          <a:xfrm>
            <a:off x="1017747" y="839244"/>
            <a:ext cx="8291506" cy="3900170"/>
          </a:xfrm>
          <a:prstGeom prst="rect">
            <a:avLst/>
          </a:prstGeom>
          <a:solidFill>
            <a:srgbClr val="FFFFFF">
              <a:alpha val="0"/>
            </a:srgbClr>
          </a:solidFill>
          <a:ln>
            <a:noFill/>
          </a:ln>
          <a:effectLst/>
        </p:spPr>
        <p:txBody>
          <a:bodyPr vert="horz" wrap="square" lIns="91440" tIns="45720" rIns="91440" bIns="45720" numCol="1" rtlCol="0" anchor="ctr" anchorCtr="0" compatLnSpc="1">
            <a:prstTxWarp prst="textNoShape">
              <a:avLst/>
            </a:prstTxWarp>
            <a:spAutoFit/>
          </a:bodyPr>
          <a:lst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SzTx/>
              <a:buFont typeface="Wingdings" pitchFamily="2" charset="2"/>
              <a:buNone/>
            </a:pPr>
            <a:r>
              <a:rPr lang="en-US" altLang="en-US" sz="1800" b="1" dirty="0">
                <a:solidFill>
                  <a:srgbClr val="000080"/>
                </a:solidFill>
                <a:latin typeface="Bahnschrift" panose="020B0502040204020203" pitchFamily="34" charset="0"/>
                <a:cs typeface="Courier New" panose="02070309020205020404" pitchFamily="49" charset="0"/>
              </a:rPr>
              <a:t>class </a:t>
            </a:r>
            <a:r>
              <a:rPr lang="en-US" altLang="en-US" sz="1800" dirty="0">
                <a:solidFill>
                  <a:srgbClr val="000000"/>
                </a:solidFill>
                <a:latin typeface="Bahnschrift" panose="020B0502040204020203" pitchFamily="34" charset="0"/>
                <a:cs typeface="Courier New" panose="02070309020205020404" pitchFamily="49" charset="0"/>
              </a:rPr>
              <a:t>Pair&lt;</a:t>
            </a:r>
            <a:r>
              <a:rPr lang="en-US" altLang="en-US" sz="1800" dirty="0">
                <a:solidFill>
                  <a:srgbClr val="20999D"/>
                </a:solidFill>
                <a:latin typeface="Bahnschrift" panose="020B0502040204020203" pitchFamily="34" charset="0"/>
                <a:cs typeface="Courier New" panose="02070309020205020404" pitchFamily="49" charset="0"/>
              </a:rPr>
              <a:t>S</a:t>
            </a:r>
            <a:r>
              <a:rPr lang="en-US" altLang="en-US" sz="1800" dirty="0">
                <a:solidFill>
                  <a:srgbClr val="000000"/>
                </a:solidFill>
                <a:latin typeface="Bahnschrift" panose="020B0502040204020203" pitchFamily="34" charset="0"/>
                <a:cs typeface="Courier New" panose="02070309020205020404" pitchFamily="49" charset="0"/>
              </a:rPr>
              <a:t>,</a:t>
            </a:r>
            <a:r>
              <a:rPr lang="en-US" altLang="en-US" sz="1800" dirty="0">
                <a:solidFill>
                  <a:srgbClr val="20999D"/>
                </a:solidFill>
                <a:latin typeface="Bahnschrift" panose="020B0502040204020203" pitchFamily="34" charset="0"/>
                <a:cs typeface="Courier New" panose="02070309020205020404" pitchFamily="49" charset="0"/>
              </a:rPr>
              <a:t>T</a:t>
            </a:r>
            <a:r>
              <a:rPr lang="en-US" altLang="en-US" sz="1800" dirty="0">
                <a:solidFill>
                  <a:srgbClr val="000000"/>
                </a:solidFill>
                <a:latin typeface="Bahnschrift" panose="020B0502040204020203" pitchFamily="34" charset="0"/>
                <a:cs typeface="Courier New" panose="02070309020205020404" pitchFamily="49" charset="0"/>
              </a:rPr>
              <a:t>&gt; {</a:t>
            </a:r>
            <a:br>
              <a:rPr lang="en-US" altLang="en-US" sz="1800" dirty="0">
                <a:solidFill>
                  <a:srgbClr val="000000"/>
                </a:solidFill>
                <a:latin typeface="Bahnschrift" panose="020B0502040204020203" pitchFamily="34" charset="0"/>
                <a:cs typeface="Courier New" panose="02070309020205020404" pitchFamily="49" charset="0"/>
              </a:rPr>
            </a:br>
            <a:r>
              <a:rPr lang="en-US" altLang="en-US" sz="1800" dirty="0">
                <a:solidFill>
                  <a:srgbClr val="000000"/>
                </a:solidFill>
                <a:latin typeface="Bahnschrift" panose="020B0502040204020203" pitchFamily="34" charset="0"/>
                <a:cs typeface="Courier New" panose="02070309020205020404" pitchFamily="49" charset="0"/>
              </a:rPr>
              <a:t>    </a:t>
            </a:r>
            <a:r>
              <a:rPr lang="en-US" altLang="en-US" sz="1800" b="1" dirty="0">
                <a:solidFill>
                  <a:srgbClr val="000080"/>
                </a:solidFill>
                <a:latin typeface="Bahnschrift" panose="020B0502040204020203" pitchFamily="34" charset="0"/>
                <a:cs typeface="Courier New" panose="02070309020205020404" pitchFamily="49" charset="0"/>
              </a:rPr>
              <a:t>private </a:t>
            </a:r>
            <a:r>
              <a:rPr lang="en-US" altLang="en-US" sz="1800" dirty="0">
                <a:solidFill>
                  <a:srgbClr val="20999D"/>
                </a:solidFill>
                <a:latin typeface="Bahnschrift" panose="020B0502040204020203" pitchFamily="34" charset="0"/>
                <a:cs typeface="Courier New" panose="02070309020205020404" pitchFamily="49" charset="0"/>
              </a:rPr>
              <a:t>S </a:t>
            </a:r>
            <a:r>
              <a:rPr lang="en-US" altLang="en-US" sz="1800" b="1" dirty="0">
                <a:solidFill>
                  <a:srgbClr val="660E7A"/>
                </a:solidFill>
                <a:latin typeface="Bahnschrift" panose="020B0502040204020203" pitchFamily="34" charset="0"/>
                <a:cs typeface="Courier New" panose="02070309020205020404" pitchFamily="49" charset="0"/>
              </a:rPr>
              <a:t>first</a:t>
            </a:r>
            <a:r>
              <a:rPr lang="en-US" altLang="en-US" sz="1800" dirty="0">
                <a:solidFill>
                  <a:srgbClr val="000000"/>
                </a:solidFill>
                <a:latin typeface="Bahnschrift" panose="020B0502040204020203" pitchFamily="34" charset="0"/>
                <a:cs typeface="Courier New" panose="02070309020205020404" pitchFamily="49" charset="0"/>
              </a:rPr>
              <a:t>;   </a:t>
            </a:r>
            <a:r>
              <a:rPr lang="en-US" altLang="en-US" sz="1800" b="1" dirty="0">
                <a:solidFill>
                  <a:srgbClr val="000080"/>
                </a:solidFill>
                <a:latin typeface="Bahnschrift" panose="020B0502040204020203" pitchFamily="34" charset="0"/>
                <a:cs typeface="Courier New" panose="02070309020205020404" pitchFamily="49" charset="0"/>
              </a:rPr>
              <a:t>private </a:t>
            </a:r>
            <a:r>
              <a:rPr lang="en-US" altLang="en-US" sz="1800" dirty="0">
                <a:solidFill>
                  <a:srgbClr val="20999D"/>
                </a:solidFill>
                <a:latin typeface="Bahnschrift" panose="020B0502040204020203" pitchFamily="34" charset="0"/>
                <a:cs typeface="Courier New" panose="02070309020205020404" pitchFamily="49" charset="0"/>
              </a:rPr>
              <a:t>T </a:t>
            </a:r>
            <a:r>
              <a:rPr lang="en-US" altLang="en-US" sz="1800" b="1" dirty="0">
                <a:solidFill>
                  <a:srgbClr val="660E7A"/>
                </a:solidFill>
                <a:latin typeface="Bahnschrift" panose="020B0502040204020203" pitchFamily="34" charset="0"/>
                <a:cs typeface="Courier New" panose="02070309020205020404" pitchFamily="49" charset="0"/>
              </a:rPr>
              <a:t>second</a:t>
            </a:r>
            <a:r>
              <a:rPr lang="en-US" altLang="en-US" sz="1800" dirty="0">
                <a:solidFill>
                  <a:srgbClr val="000000"/>
                </a:solidFill>
                <a:latin typeface="Bahnschrift" panose="020B0502040204020203" pitchFamily="34" charset="0"/>
                <a:cs typeface="Courier New" panose="02070309020205020404" pitchFamily="49" charset="0"/>
              </a:rPr>
              <a:t>;</a:t>
            </a:r>
            <a:br>
              <a:rPr lang="en-US" altLang="en-US" sz="1800" dirty="0">
                <a:solidFill>
                  <a:srgbClr val="000000"/>
                </a:solidFill>
                <a:latin typeface="Bahnschrift" panose="020B0502040204020203" pitchFamily="34" charset="0"/>
                <a:cs typeface="Courier New" panose="02070309020205020404" pitchFamily="49" charset="0"/>
              </a:rPr>
            </a:br>
            <a:br>
              <a:rPr lang="en-US" altLang="en-US" sz="1800" dirty="0">
                <a:solidFill>
                  <a:srgbClr val="000000"/>
                </a:solidFill>
                <a:latin typeface="Bahnschrift" panose="020B0502040204020203" pitchFamily="34" charset="0"/>
                <a:cs typeface="Courier New" panose="02070309020205020404" pitchFamily="49" charset="0"/>
              </a:rPr>
            </a:br>
            <a:r>
              <a:rPr lang="en-US" altLang="en-US" sz="1800" dirty="0">
                <a:solidFill>
                  <a:srgbClr val="000000"/>
                </a:solidFill>
                <a:latin typeface="Bahnschrift" panose="020B0502040204020203" pitchFamily="34" charset="0"/>
                <a:cs typeface="Courier New" panose="02070309020205020404" pitchFamily="49" charset="0"/>
              </a:rPr>
              <a:t>    </a:t>
            </a:r>
            <a:r>
              <a:rPr lang="en-US" altLang="en-US" sz="1800" b="1" dirty="0">
                <a:solidFill>
                  <a:srgbClr val="000080"/>
                </a:solidFill>
                <a:latin typeface="Bahnschrift" panose="020B0502040204020203" pitchFamily="34" charset="0"/>
                <a:cs typeface="Courier New" panose="02070309020205020404" pitchFamily="49" charset="0"/>
              </a:rPr>
              <a:t>public </a:t>
            </a:r>
            <a:r>
              <a:rPr lang="en-US" altLang="en-US" sz="1800" dirty="0">
                <a:solidFill>
                  <a:srgbClr val="000000"/>
                </a:solidFill>
                <a:latin typeface="Bahnschrift" panose="020B0502040204020203" pitchFamily="34" charset="0"/>
                <a:cs typeface="Courier New" panose="02070309020205020404" pitchFamily="49" charset="0"/>
              </a:rPr>
              <a:t>Pair(</a:t>
            </a:r>
            <a:r>
              <a:rPr lang="en-US" altLang="en-US" sz="1800" dirty="0">
                <a:solidFill>
                  <a:srgbClr val="20999D"/>
                </a:solidFill>
                <a:latin typeface="Bahnschrift" panose="020B0502040204020203" pitchFamily="34" charset="0"/>
                <a:cs typeface="Courier New" panose="02070309020205020404" pitchFamily="49" charset="0"/>
              </a:rPr>
              <a:t>S </a:t>
            </a:r>
            <a:r>
              <a:rPr lang="en-US" altLang="en-US" sz="1800" dirty="0">
                <a:solidFill>
                  <a:srgbClr val="000000"/>
                </a:solidFill>
                <a:latin typeface="Bahnschrift" panose="020B0502040204020203" pitchFamily="34" charset="0"/>
                <a:cs typeface="Courier New" panose="02070309020205020404" pitchFamily="49" charset="0"/>
              </a:rPr>
              <a:t>first, </a:t>
            </a:r>
            <a:r>
              <a:rPr lang="en-US" altLang="en-US" sz="1800" dirty="0">
                <a:solidFill>
                  <a:srgbClr val="20999D"/>
                </a:solidFill>
                <a:latin typeface="Bahnschrift" panose="020B0502040204020203" pitchFamily="34" charset="0"/>
                <a:cs typeface="Courier New" panose="02070309020205020404" pitchFamily="49" charset="0"/>
              </a:rPr>
              <a:t>T </a:t>
            </a:r>
            <a:r>
              <a:rPr lang="en-US" altLang="en-US" sz="1800" dirty="0">
                <a:solidFill>
                  <a:srgbClr val="000000"/>
                </a:solidFill>
                <a:latin typeface="Bahnschrift" panose="020B0502040204020203" pitchFamily="34" charset="0"/>
                <a:cs typeface="Courier New" panose="02070309020205020404" pitchFamily="49" charset="0"/>
              </a:rPr>
              <a:t>second) {</a:t>
            </a:r>
            <a:br>
              <a:rPr lang="en-US" altLang="en-US" sz="1800" dirty="0">
                <a:solidFill>
                  <a:srgbClr val="000000"/>
                </a:solidFill>
                <a:latin typeface="Bahnschrift" panose="020B0502040204020203" pitchFamily="34" charset="0"/>
                <a:cs typeface="Courier New" panose="02070309020205020404" pitchFamily="49" charset="0"/>
              </a:rPr>
            </a:br>
            <a:r>
              <a:rPr lang="en-US" altLang="en-US" sz="1800" dirty="0">
                <a:solidFill>
                  <a:srgbClr val="000000"/>
                </a:solidFill>
                <a:latin typeface="Bahnschrift" panose="020B0502040204020203" pitchFamily="34" charset="0"/>
                <a:cs typeface="Courier New" panose="02070309020205020404" pitchFamily="49" charset="0"/>
              </a:rPr>
              <a:t>        </a:t>
            </a:r>
            <a:r>
              <a:rPr lang="en-US" altLang="en-US" sz="1800" b="1" dirty="0" err="1">
                <a:solidFill>
                  <a:srgbClr val="000080"/>
                </a:solidFill>
                <a:latin typeface="Bahnschrift" panose="020B0502040204020203" pitchFamily="34" charset="0"/>
                <a:cs typeface="Courier New" panose="02070309020205020404" pitchFamily="49" charset="0"/>
              </a:rPr>
              <a:t>this</a:t>
            </a:r>
            <a:r>
              <a:rPr lang="en-US" altLang="en-US" sz="1800" dirty="0" err="1">
                <a:solidFill>
                  <a:srgbClr val="000000"/>
                </a:solidFill>
                <a:latin typeface="Bahnschrift" panose="020B0502040204020203" pitchFamily="34" charset="0"/>
                <a:cs typeface="Courier New" panose="02070309020205020404" pitchFamily="49" charset="0"/>
              </a:rPr>
              <a:t>.</a:t>
            </a:r>
            <a:r>
              <a:rPr lang="en-US" altLang="en-US" sz="1800" b="1" dirty="0" err="1">
                <a:solidFill>
                  <a:srgbClr val="660E7A"/>
                </a:solidFill>
                <a:latin typeface="Bahnschrift" panose="020B0502040204020203" pitchFamily="34" charset="0"/>
                <a:cs typeface="Courier New" panose="02070309020205020404" pitchFamily="49" charset="0"/>
              </a:rPr>
              <a:t>first</a:t>
            </a:r>
            <a:r>
              <a:rPr lang="en-US" altLang="en-US" sz="1800" b="1" dirty="0">
                <a:solidFill>
                  <a:srgbClr val="660E7A"/>
                </a:solidFill>
                <a:latin typeface="Bahnschrift" panose="020B0502040204020203" pitchFamily="34" charset="0"/>
                <a:cs typeface="Courier New" panose="02070309020205020404" pitchFamily="49" charset="0"/>
              </a:rPr>
              <a:t> </a:t>
            </a:r>
            <a:r>
              <a:rPr lang="en-US" altLang="en-US" sz="1800" dirty="0">
                <a:solidFill>
                  <a:srgbClr val="000000"/>
                </a:solidFill>
                <a:latin typeface="Bahnschrift" panose="020B0502040204020203" pitchFamily="34" charset="0"/>
                <a:cs typeface="Courier New" panose="02070309020205020404" pitchFamily="49" charset="0"/>
              </a:rPr>
              <a:t>= first;   </a:t>
            </a:r>
            <a:r>
              <a:rPr lang="en-US" altLang="en-US" sz="1800" b="1" dirty="0" err="1">
                <a:solidFill>
                  <a:srgbClr val="000080"/>
                </a:solidFill>
                <a:latin typeface="Bahnschrift" panose="020B0502040204020203" pitchFamily="34" charset="0"/>
                <a:cs typeface="Courier New" panose="02070309020205020404" pitchFamily="49" charset="0"/>
              </a:rPr>
              <a:t>this</a:t>
            </a:r>
            <a:r>
              <a:rPr lang="en-US" altLang="en-US" sz="1800" dirty="0" err="1">
                <a:solidFill>
                  <a:srgbClr val="000000"/>
                </a:solidFill>
                <a:latin typeface="Bahnschrift" panose="020B0502040204020203" pitchFamily="34" charset="0"/>
                <a:cs typeface="Courier New" panose="02070309020205020404" pitchFamily="49" charset="0"/>
              </a:rPr>
              <a:t>.</a:t>
            </a:r>
            <a:r>
              <a:rPr lang="en-US" altLang="en-US" sz="1800" b="1" dirty="0" err="1">
                <a:solidFill>
                  <a:srgbClr val="660E7A"/>
                </a:solidFill>
                <a:latin typeface="Bahnschrift" panose="020B0502040204020203" pitchFamily="34" charset="0"/>
                <a:cs typeface="Courier New" panose="02070309020205020404" pitchFamily="49" charset="0"/>
              </a:rPr>
              <a:t>second</a:t>
            </a:r>
            <a:r>
              <a:rPr lang="en-US" altLang="en-US" sz="1800" b="1" dirty="0">
                <a:solidFill>
                  <a:srgbClr val="660E7A"/>
                </a:solidFill>
                <a:latin typeface="Bahnschrift" panose="020B0502040204020203" pitchFamily="34" charset="0"/>
                <a:cs typeface="Courier New" panose="02070309020205020404" pitchFamily="49" charset="0"/>
              </a:rPr>
              <a:t> </a:t>
            </a:r>
            <a:r>
              <a:rPr lang="en-US" altLang="en-US" sz="1800" dirty="0">
                <a:solidFill>
                  <a:srgbClr val="000000"/>
                </a:solidFill>
                <a:latin typeface="Bahnschrift" panose="020B0502040204020203" pitchFamily="34" charset="0"/>
                <a:cs typeface="Courier New" panose="02070309020205020404" pitchFamily="49" charset="0"/>
              </a:rPr>
              <a:t>= second;</a:t>
            </a:r>
            <a:br>
              <a:rPr lang="en-US" altLang="en-US" sz="1800" dirty="0">
                <a:solidFill>
                  <a:srgbClr val="000000"/>
                </a:solidFill>
                <a:latin typeface="Bahnschrift" panose="020B0502040204020203" pitchFamily="34" charset="0"/>
                <a:cs typeface="Courier New" panose="02070309020205020404" pitchFamily="49" charset="0"/>
              </a:rPr>
            </a:br>
            <a:r>
              <a:rPr lang="en-US" altLang="en-US" sz="1800" dirty="0">
                <a:solidFill>
                  <a:srgbClr val="000000"/>
                </a:solidFill>
                <a:latin typeface="Bahnschrift" panose="020B0502040204020203" pitchFamily="34" charset="0"/>
                <a:cs typeface="Courier New" panose="02070309020205020404" pitchFamily="49" charset="0"/>
              </a:rPr>
              <a:t>    }</a:t>
            </a:r>
            <a:br>
              <a:rPr lang="en-US" altLang="en-US" sz="1800" dirty="0">
                <a:solidFill>
                  <a:srgbClr val="000000"/>
                </a:solidFill>
                <a:latin typeface="Bahnschrift" panose="020B0502040204020203" pitchFamily="34" charset="0"/>
                <a:cs typeface="Courier New" panose="02070309020205020404" pitchFamily="49" charset="0"/>
              </a:rPr>
            </a:br>
            <a:br>
              <a:rPr lang="en-US" altLang="en-US" sz="1800" dirty="0">
                <a:solidFill>
                  <a:srgbClr val="000000"/>
                </a:solidFill>
                <a:latin typeface="Bahnschrift" panose="020B0502040204020203" pitchFamily="34" charset="0"/>
                <a:cs typeface="Courier New" panose="02070309020205020404" pitchFamily="49" charset="0"/>
              </a:rPr>
            </a:br>
            <a:r>
              <a:rPr lang="en-US" altLang="en-US" sz="1800" dirty="0">
                <a:solidFill>
                  <a:srgbClr val="000000"/>
                </a:solidFill>
                <a:latin typeface="Bahnschrift" panose="020B0502040204020203" pitchFamily="34" charset="0"/>
                <a:cs typeface="Courier New" panose="02070309020205020404" pitchFamily="49" charset="0"/>
              </a:rPr>
              <a:t>    </a:t>
            </a:r>
            <a:r>
              <a:rPr lang="en-US" altLang="en-US" sz="1800" b="1" dirty="0">
                <a:solidFill>
                  <a:srgbClr val="000080"/>
                </a:solidFill>
                <a:latin typeface="Bahnschrift" panose="020B0502040204020203" pitchFamily="34" charset="0"/>
                <a:cs typeface="Courier New" panose="02070309020205020404" pitchFamily="49" charset="0"/>
              </a:rPr>
              <a:t>public </a:t>
            </a:r>
            <a:r>
              <a:rPr lang="en-US" altLang="en-US" sz="1800" dirty="0">
                <a:solidFill>
                  <a:srgbClr val="20999D"/>
                </a:solidFill>
                <a:latin typeface="Bahnschrift" panose="020B0502040204020203" pitchFamily="34" charset="0"/>
                <a:cs typeface="Courier New" panose="02070309020205020404" pitchFamily="49" charset="0"/>
              </a:rPr>
              <a:t>S </a:t>
            </a:r>
            <a:r>
              <a:rPr lang="en-US" altLang="en-US" sz="1800" dirty="0" err="1">
                <a:solidFill>
                  <a:srgbClr val="000000"/>
                </a:solidFill>
                <a:latin typeface="Bahnschrift" panose="020B0502040204020203" pitchFamily="34" charset="0"/>
                <a:cs typeface="Courier New" panose="02070309020205020404" pitchFamily="49" charset="0"/>
              </a:rPr>
              <a:t>getFirst</a:t>
            </a:r>
            <a:r>
              <a:rPr lang="en-US" altLang="en-US" sz="1800" dirty="0">
                <a:solidFill>
                  <a:srgbClr val="000000"/>
                </a:solidFill>
                <a:latin typeface="Bahnschrift" panose="020B0502040204020203" pitchFamily="34" charset="0"/>
                <a:cs typeface="Courier New" panose="02070309020205020404" pitchFamily="49" charset="0"/>
              </a:rPr>
              <a:t>() { r</a:t>
            </a:r>
            <a:r>
              <a:rPr lang="en-US" altLang="en-US" sz="1800" b="1" dirty="0">
                <a:solidFill>
                  <a:srgbClr val="000080"/>
                </a:solidFill>
                <a:latin typeface="Bahnschrift" panose="020B0502040204020203" pitchFamily="34" charset="0"/>
                <a:cs typeface="Courier New" panose="02070309020205020404" pitchFamily="49" charset="0"/>
              </a:rPr>
              <a:t>eturn </a:t>
            </a:r>
            <a:r>
              <a:rPr lang="en-US" altLang="en-US" sz="1800" b="1" dirty="0">
                <a:solidFill>
                  <a:srgbClr val="660E7A"/>
                </a:solidFill>
                <a:latin typeface="Bahnschrift" panose="020B0502040204020203" pitchFamily="34" charset="0"/>
                <a:cs typeface="Courier New" panose="02070309020205020404" pitchFamily="49" charset="0"/>
              </a:rPr>
              <a:t>first</a:t>
            </a:r>
            <a:r>
              <a:rPr lang="en-US" altLang="en-US" sz="1800" dirty="0">
                <a:solidFill>
                  <a:srgbClr val="000000"/>
                </a:solidFill>
                <a:latin typeface="Bahnschrift" panose="020B0502040204020203" pitchFamily="34" charset="0"/>
                <a:cs typeface="Courier New" panose="02070309020205020404" pitchFamily="49" charset="0"/>
              </a:rPr>
              <a:t>; }</a:t>
            </a:r>
            <a:br>
              <a:rPr lang="en-US" altLang="en-US" sz="1800" dirty="0">
                <a:solidFill>
                  <a:srgbClr val="000000"/>
                </a:solidFill>
                <a:latin typeface="Bahnschrift" panose="020B0502040204020203" pitchFamily="34" charset="0"/>
                <a:cs typeface="Courier New" panose="02070309020205020404" pitchFamily="49" charset="0"/>
              </a:rPr>
            </a:br>
            <a:r>
              <a:rPr lang="en-US" altLang="en-US" sz="1800" dirty="0">
                <a:solidFill>
                  <a:srgbClr val="000000"/>
                </a:solidFill>
                <a:latin typeface="Bahnschrift" panose="020B0502040204020203" pitchFamily="34" charset="0"/>
                <a:cs typeface="Courier New" panose="02070309020205020404" pitchFamily="49" charset="0"/>
              </a:rPr>
              <a:t>    </a:t>
            </a:r>
            <a:r>
              <a:rPr lang="en-US" altLang="en-US" sz="1800" b="1" dirty="0">
                <a:solidFill>
                  <a:srgbClr val="000080"/>
                </a:solidFill>
                <a:latin typeface="Bahnschrift" panose="020B0502040204020203" pitchFamily="34" charset="0"/>
                <a:cs typeface="Courier New" panose="02070309020205020404" pitchFamily="49" charset="0"/>
              </a:rPr>
              <a:t>public </a:t>
            </a:r>
            <a:r>
              <a:rPr lang="en-US" altLang="en-US" sz="1800" dirty="0">
                <a:solidFill>
                  <a:srgbClr val="20999D"/>
                </a:solidFill>
                <a:latin typeface="Bahnschrift" panose="020B0502040204020203" pitchFamily="34" charset="0"/>
                <a:cs typeface="Courier New" panose="02070309020205020404" pitchFamily="49" charset="0"/>
              </a:rPr>
              <a:t>T </a:t>
            </a:r>
            <a:r>
              <a:rPr lang="en-US" altLang="en-US" sz="1800" dirty="0" err="1">
                <a:solidFill>
                  <a:srgbClr val="000000"/>
                </a:solidFill>
                <a:latin typeface="Bahnschrift" panose="020B0502040204020203" pitchFamily="34" charset="0"/>
                <a:cs typeface="Courier New" panose="02070309020205020404" pitchFamily="49" charset="0"/>
              </a:rPr>
              <a:t>getSecond</a:t>
            </a:r>
            <a:r>
              <a:rPr lang="en-US" altLang="en-US" sz="1800" dirty="0">
                <a:solidFill>
                  <a:srgbClr val="000000"/>
                </a:solidFill>
                <a:latin typeface="Bahnschrift" panose="020B0502040204020203" pitchFamily="34" charset="0"/>
                <a:cs typeface="Courier New" panose="02070309020205020404" pitchFamily="49" charset="0"/>
              </a:rPr>
              <a:t>() { </a:t>
            </a:r>
            <a:r>
              <a:rPr lang="en-US" altLang="en-US" sz="1800" b="1" dirty="0">
                <a:solidFill>
                  <a:srgbClr val="000080"/>
                </a:solidFill>
                <a:latin typeface="Bahnschrift" panose="020B0502040204020203" pitchFamily="34" charset="0"/>
                <a:cs typeface="Courier New" panose="02070309020205020404" pitchFamily="49" charset="0"/>
              </a:rPr>
              <a:t>return </a:t>
            </a:r>
            <a:r>
              <a:rPr lang="en-US" altLang="en-US" sz="1800" b="1" dirty="0">
                <a:solidFill>
                  <a:srgbClr val="660E7A"/>
                </a:solidFill>
                <a:latin typeface="Bahnschrift" panose="020B0502040204020203" pitchFamily="34" charset="0"/>
                <a:cs typeface="Courier New" panose="02070309020205020404" pitchFamily="49" charset="0"/>
              </a:rPr>
              <a:t>second</a:t>
            </a:r>
            <a:r>
              <a:rPr lang="en-US" altLang="en-US" sz="1800" dirty="0">
                <a:solidFill>
                  <a:srgbClr val="000000"/>
                </a:solidFill>
                <a:latin typeface="Bahnschrift" panose="020B0502040204020203" pitchFamily="34" charset="0"/>
                <a:cs typeface="Courier New" panose="02070309020205020404" pitchFamily="49" charset="0"/>
              </a:rPr>
              <a:t>;}</a:t>
            </a:r>
            <a:br>
              <a:rPr lang="en-US" altLang="en-US" sz="1800" dirty="0">
                <a:solidFill>
                  <a:srgbClr val="000000"/>
                </a:solidFill>
                <a:latin typeface="Bahnschrift" panose="020B0502040204020203" pitchFamily="34" charset="0"/>
                <a:cs typeface="Courier New" panose="02070309020205020404" pitchFamily="49" charset="0"/>
              </a:rPr>
            </a:br>
            <a:r>
              <a:rPr lang="en-US" altLang="en-US" sz="1800" dirty="0">
                <a:solidFill>
                  <a:srgbClr val="000000"/>
                </a:solidFill>
                <a:latin typeface="Bahnschrift" panose="020B0502040204020203" pitchFamily="34" charset="0"/>
                <a:cs typeface="Courier New" panose="02070309020205020404" pitchFamily="49" charset="0"/>
              </a:rPr>
              <a:t>}</a:t>
            </a:r>
            <a:endParaRPr lang="en-US" altLang="en-US" sz="1800" dirty="0">
              <a:latin typeface="Bahnschrift" panose="020B0502040204020203" pitchFamily="34" charset="0"/>
              <a:cs typeface="Courier New" panose="02070309020205020404" pitchFamily="49" charset="0"/>
            </a:endParaRPr>
          </a:p>
          <a:p>
            <a:pPr marL="0" indent="0">
              <a:spcBef>
                <a:spcPct val="0"/>
              </a:spcBef>
              <a:buSzTx/>
              <a:buFont typeface="Wingdings" pitchFamily="2" charset="2"/>
              <a:buNone/>
            </a:pPr>
            <a:endParaRPr lang="en-US" altLang="en-US" sz="1800" i="1" dirty="0">
              <a:solidFill>
                <a:srgbClr val="808080"/>
              </a:solidFill>
              <a:latin typeface="Bahnschrift" panose="020B0502040204020203" pitchFamily="34" charset="0"/>
              <a:cs typeface="Courier New" panose="02070309020205020404" pitchFamily="49" charset="0"/>
            </a:endParaRPr>
          </a:p>
          <a:p>
            <a:pPr marL="0" indent="0">
              <a:spcBef>
                <a:spcPct val="0"/>
              </a:spcBef>
              <a:buSzTx/>
              <a:buFont typeface="Wingdings" pitchFamily="2" charset="2"/>
              <a:buNone/>
            </a:pPr>
            <a:r>
              <a:rPr lang="en-US" altLang="en-US" sz="1800" i="1" dirty="0">
                <a:solidFill>
                  <a:srgbClr val="808080"/>
                </a:solidFill>
                <a:latin typeface="Bahnschrift" panose="020B0502040204020203" pitchFamily="34" charset="0"/>
                <a:cs typeface="Courier New" panose="02070309020205020404" pitchFamily="49" charset="0"/>
              </a:rPr>
              <a:t>// usage example:</a:t>
            </a:r>
            <a:br>
              <a:rPr lang="en-US" altLang="en-US" sz="1800" i="1" dirty="0">
                <a:solidFill>
                  <a:srgbClr val="808080"/>
                </a:solidFill>
                <a:latin typeface="Bahnschrift" panose="020B0502040204020203" pitchFamily="34" charset="0"/>
                <a:cs typeface="Courier New" panose="02070309020205020404" pitchFamily="49" charset="0"/>
              </a:rPr>
            </a:br>
            <a:r>
              <a:rPr lang="en-US" altLang="en-US" sz="1800" b="1" i="1" dirty="0">
                <a:solidFill>
                  <a:srgbClr val="000080"/>
                </a:solidFill>
                <a:latin typeface="Bahnschrift" panose="020B0502040204020203" pitchFamily="34" charset="0"/>
                <a:cs typeface="Courier New" panose="02070309020205020404" pitchFamily="49" charset="0"/>
              </a:rPr>
              <a:t>Pair&lt;String, Integer&gt;</a:t>
            </a:r>
            <a:r>
              <a:rPr lang="en-US" altLang="en-US" sz="1800" b="1" dirty="0">
                <a:solidFill>
                  <a:srgbClr val="000080"/>
                </a:solidFill>
                <a:latin typeface="Bahnschrift" panose="020B0502040204020203" pitchFamily="34" charset="0"/>
                <a:cs typeface="Courier New" panose="02070309020205020404" pitchFamily="49" charset="0"/>
              </a:rPr>
              <a:t> </a:t>
            </a:r>
            <a:r>
              <a:rPr lang="en-US" altLang="en-US" sz="1800" dirty="0">
                <a:solidFill>
                  <a:srgbClr val="000000"/>
                </a:solidFill>
                <a:latin typeface="Bahnschrift" panose="020B0502040204020203" pitchFamily="34" charset="0"/>
                <a:cs typeface="Courier New" panose="02070309020205020404" pitchFamily="49" charset="0"/>
              </a:rPr>
              <a:t>pair = </a:t>
            </a:r>
            <a:r>
              <a:rPr lang="en-US" altLang="en-US" sz="1800" b="1" dirty="0">
                <a:solidFill>
                  <a:srgbClr val="000080"/>
                </a:solidFill>
                <a:latin typeface="Bahnschrift" panose="020B0502040204020203" pitchFamily="34" charset="0"/>
                <a:cs typeface="Courier New" panose="02070309020205020404" pitchFamily="49" charset="0"/>
              </a:rPr>
              <a:t>new </a:t>
            </a:r>
            <a:r>
              <a:rPr lang="en-US" altLang="en-US" sz="1800" dirty="0">
                <a:solidFill>
                  <a:srgbClr val="000000"/>
                </a:solidFill>
                <a:latin typeface="Bahnschrift" panose="020B0502040204020203" pitchFamily="34" charset="0"/>
                <a:cs typeface="Courier New" panose="02070309020205020404" pitchFamily="49" charset="0"/>
              </a:rPr>
              <a:t>Pair&lt;&gt;(</a:t>
            </a:r>
            <a:r>
              <a:rPr lang="en-US" altLang="en-US" sz="1800" b="1" dirty="0">
                <a:solidFill>
                  <a:srgbClr val="008000"/>
                </a:solidFill>
                <a:latin typeface="Bahnschrift" panose="020B0502040204020203" pitchFamily="34" charset="0"/>
                <a:cs typeface="Courier New" panose="02070309020205020404" pitchFamily="49" charset="0"/>
              </a:rPr>
              <a:t>"cricket"</a:t>
            </a:r>
            <a:r>
              <a:rPr lang="en-US" altLang="en-US" sz="1800" dirty="0">
                <a:solidFill>
                  <a:srgbClr val="000000"/>
                </a:solidFill>
                <a:latin typeface="Bahnschrift" panose="020B0502040204020203" pitchFamily="34" charset="0"/>
                <a:cs typeface="Courier New" panose="02070309020205020404" pitchFamily="49" charset="0"/>
              </a:rPr>
              <a:t>, </a:t>
            </a:r>
            <a:r>
              <a:rPr lang="en-US" altLang="en-US" sz="1800" dirty="0">
                <a:solidFill>
                  <a:srgbClr val="0000FF"/>
                </a:solidFill>
                <a:latin typeface="Bahnschrift" panose="020B0502040204020203" pitchFamily="34" charset="0"/>
                <a:cs typeface="Courier New" panose="02070309020205020404" pitchFamily="49" charset="0"/>
              </a:rPr>
              <a:t>42</a:t>
            </a:r>
            <a:r>
              <a:rPr lang="en-US" altLang="en-US" sz="1800" dirty="0">
                <a:solidFill>
                  <a:srgbClr val="000000"/>
                </a:solidFill>
                <a:latin typeface="Bahnschrift" panose="020B0502040204020203" pitchFamily="34" charset="0"/>
                <a:cs typeface="Courier New" panose="02070309020205020404" pitchFamily="49" charset="0"/>
              </a:rPr>
              <a:t>);</a:t>
            </a:r>
          </a:p>
        </p:txBody>
      </p:sp>
    </p:spTree>
    <p:extLst>
      <p:ext uri="{BB962C8B-B14F-4D97-AF65-F5344CB8AC3E}">
        <p14:creationId xmlns:p14="http://schemas.microsoft.com/office/powerpoint/2010/main" val="2997242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Local variable type inference using ‘var’</a:t>
            </a:r>
          </a:p>
        </p:txBody>
      </p:sp>
      <p:sp>
        <p:nvSpPr>
          <p:cNvPr id="5" name="Text Placeholder 4"/>
          <p:cNvSpPr>
            <a:spLocks noGrp="1"/>
          </p:cNvSpPr>
          <p:nvPr>
            <p:ph type="body" sz="quarter" idx="21"/>
          </p:nvPr>
        </p:nvSpPr>
        <p:spPr>
          <a:xfrm>
            <a:off x="356261" y="839244"/>
            <a:ext cx="11581738" cy="5504407"/>
          </a:xfrm>
        </p:spPr>
        <p:txBody>
          <a:bodyPr/>
          <a:lstStyle/>
          <a:p>
            <a:r>
              <a:rPr lang="en-GB" dirty="0"/>
              <a:t>Java 10 (2018) introduced local-variable type inference</a:t>
            </a:r>
          </a:p>
          <a:p>
            <a:pPr lvl="1"/>
            <a:r>
              <a:rPr lang="en-GB" dirty="0"/>
              <a:t>You can use the keyword </a:t>
            </a:r>
            <a:r>
              <a:rPr lang="en-GB" b="1" dirty="0"/>
              <a:t>var</a:t>
            </a:r>
            <a:r>
              <a:rPr lang="en-GB" dirty="0"/>
              <a:t> instead of the type of a local variable</a:t>
            </a:r>
          </a:p>
          <a:p>
            <a:pPr lvl="1"/>
            <a:r>
              <a:rPr lang="en-GB" dirty="0"/>
              <a:t>The compiler derives the type of the variable from the context</a:t>
            </a:r>
          </a:p>
          <a:p>
            <a:pPr lvl="2"/>
            <a:endParaRPr lang="en-GB" dirty="0"/>
          </a:p>
          <a:p>
            <a:r>
              <a:rPr lang="en-GB" dirty="0"/>
              <a:t>The following three lines of Java are therefore equivalent:</a:t>
            </a:r>
          </a:p>
          <a:p>
            <a:pPr marL="6350" indent="0">
              <a:buNone/>
            </a:pPr>
            <a:r>
              <a:rPr lang="en-US" altLang="en-US" sz="1800" b="1" dirty="0">
                <a:solidFill>
                  <a:srgbClr val="000080"/>
                </a:solidFill>
                <a:latin typeface="Bahnschrift" panose="020B0502040204020203" pitchFamily="34" charset="0"/>
                <a:cs typeface="Courier New" panose="02070309020205020404" pitchFamily="49" charset="0"/>
              </a:rPr>
              <a:t>	</a:t>
            </a:r>
            <a:r>
              <a:rPr lang="en-US" altLang="en-US" sz="1800" dirty="0">
                <a:solidFill>
                  <a:srgbClr val="000000"/>
                </a:solidFill>
                <a:latin typeface="Bahnschrift" panose="020B0502040204020203" pitchFamily="34" charset="0"/>
                <a:cs typeface="Courier New" panose="02070309020205020404" pitchFamily="49" charset="0"/>
              </a:rPr>
              <a:t>Pair&lt;String, Integer&gt; pair = </a:t>
            </a:r>
            <a:r>
              <a:rPr lang="en-US" altLang="en-US" sz="1800" b="1" dirty="0">
                <a:solidFill>
                  <a:srgbClr val="000080"/>
                </a:solidFill>
                <a:latin typeface="Bahnschrift" panose="020B0502040204020203" pitchFamily="34" charset="0"/>
                <a:cs typeface="Courier New" panose="02070309020205020404" pitchFamily="49" charset="0"/>
              </a:rPr>
              <a:t>new </a:t>
            </a:r>
            <a:r>
              <a:rPr lang="en-US" altLang="en-US" sz="1800" dirty="0">
                <a:solidFill>
                  <a:srgbClr val="000000"/>
                </a:solidFill>
                <a:latin typeface="Bahnschrift" panose="020B0502040204020203" pitchFamily="34" charset="0"/>
                <a:cs typeface="Courier New" panose="02070309020205020404" pitchFamily="49" charset="0"/>
              </a:rPr>
              <a:t>Pair&lt;&gt;(</a:t>
            </a:r>
            <a:r>
              <a:rPr lang="en-US" altLang="en-US" sz="1800" b="1" dirty="0">
                <a:solidFill>
                  <a:srgbClr val="008000"/>
                </a:solidFill>
                <a:latin typeface="Bahnschrift" panose="020B0502040204020203" pitchFamily="34" charset="0"/>
                <a:cs typeface="Courier New" panose="02070309020205020404" pitchFamily="49" charset="0"/>
              </a:rPr>
              <a:t>"cricket"</a:t>
            </a:r>
            <a:r>
              <a:rPr lang="en-US" altLang="en-US" sz="1800" dirty="0">
                <a:solidFill>
                  <a:srgbClr val="000000"/>
                </a:solidFill>
                <a:latin typeface="Bahnschrift" panose="020B0502040204020203" pitchFamily="34" charset="0"/>
                <a:cs typeface="Courier New" panose="02070309020205020404" pitchFamily="49" charset="0"/>
              </a:rPr>
              <a:t>, </a:t>
            </a:r>
            <a:r>
              <a:rPr lang="en-US" altLang="en-US" sz="1800" dirty="0">
                <a:solidFill>
                  <a:srgbClr val="0000FF"/>
                </a:solidFill>
                <a:latin typeface="Bahnschrift" panose="020B0502040204020203" pitchFamily="34" charset="0"/>
                <a:cs typeface="Courier New" panose="02070309020205020404" pitchFamily="49" charset="0"/>
              </a:rPr>
              <a:t>42</a:t>
            </a:r>
            <a:r>
              <a:rPr lang="en-US" altLang="en-US" sz="1800" dirty="0">
                <a:solidFill>
                  <a:srgbClr val="000000"/>
                </a:solidFill>
                <a:latin typeface="Bahnschrift" panose="020B0502040204020203" pitchFamily="34" charset="0"/>
                <a:cs typeface="Courier New" panose="02070309020205020404" pitchFamily="49" charset="0"/>
              </a:rPr>
              <a:t>);</a:t>
            </a:r>
          </a:p>
          <a:p>
            <a:pPr marL="6350" indent="0">
              <a:buNone/>
            </a:pPr>
            <a:r>
              <a:rPr lang="en-US" altLang="en-US" sz="1800" b="1" dirty="0">
                <a:solidFill>
                  <a:srgbClr val="000080"/>
                </a:solidFill>
                <a:latin typeface="Bahnschrift" panose="020B0502040204020203" pitchFamily="34" charset="0"/>
                <a:cs typeface="Courier New" panose="02070309020205020404" pitchFamily="49" charset="0"/>
              </a:rPr>
              <a:t>	var </a:t>
            </a:r>
            <a:r>
              <a:rPr lang="en-US" altLang="en-US" sz="1800" dirty="0">
                <a:solidFill>
                  <a:srgbClr val="000000"/>
                </a:solidFill>
                <a:latin typeface="Bahnschrift" panose="020B0502040204020203" pitchFamily="34" charset="0"/>
                <a:cs typeface="Courier New" panose="02070309020205020404" pitchFamily="49" charset="0"/>
              </a:rPr>
              <a:t>pair = </a:t>
            </a:r>
            <a:r>
              <a:rPr lang="en-US" altLang="en-US" sz="1800" b="1" dirty="0">
                <a:solidFill>
                  <a:srgbClr val="000080"/>
                </a:solidFill>
                <a:latin typeface="Bahnschrift" panose="020B0502040204020203" pitchFamily="34" charset="0"/>
                <a:cs typeface="Courier New" panose="02070309020205020404" pitchFamily="49" charset="0"/>
              </a:rPr>
              <a:t>new </a:t>
            </a:r>
            <a:r>
              <a:rPr lang="en-US" altLang="en-US" sz="1800" dirty="0">
                <a:solidFill>
                  <a:srgbClr val="000000"/>
                </a:solidFill>
                <a:latin typeface="Bahnschrift" panose="020B0502040204020203" pitchFamily="34" charset="0"/>
                <a:cs typeface="Courier New" panose="02070309020205020404" pitchFamily="49" charset="0"/>
              </a:rPr>
              <a:t>Pair&lt;String, Integer&gt;(</a:t>
            </a:r>
            <a:r>
              <a:rPr lang="en-US" altLang="en-US" sz="1800" b="1" dirty="0">
                <a:solidFill>
                  <a:srgbClr val="008000"/>
                </a:solidFill>
                <a:latin typeface="Bahnschrift" panose="020B0502040204020203" pitchFamily="34" charset="0"/>
                <a:cs typeface="Courier New" panose="02070309020205020404" pitchFamily="49" charset="0"/>
              </a:rPr>
              <a:t>"cricket"</a:t>
            </a:r>
            <a:r>
              <a:rPr lang="en-US" altLang="en-US" sz="1800" dirty="0">
                <a:solidFill>
                  <a:srgbClr val="000000"/>
                </a:solidFill>
                <a:latin typeface="Bahnschrift" panose="020B0502040204020203" pitchFamily="34" charset="0"/>
                <a:cs typeface="Courier New" panose="02070309020205020404" pitchFamily="49" charset="0"/>
              </a:rPr>
              <a:t>, </a:t>
            </a:r>
            <a:r>
              <a:rPr lang="en-US" altLang="en-US" sz="1800" dirty="0">
                <a:solidFill>
                  <a:srgbClr val="0000FF"/>
                </a:solidFill>
                <a:latin typeface="Bahnschrift" panose="020B0502040204020203" pitchFamily="34" charset="0"/>
                <a:cs typeface="Courier New" panose="02070309020205020404" pitchFamily="49" charset="0"/>
              </a:rPr>
              <a:t>42</a:t>
            </a:r>
            <a:r>
              <a:rPr lang="en-US" altLang="en-US" sz="1800" dirty="0">
                <a:solidFill>
                  <a:srgbClr val="000000"/>
                </a:solidFill>
                <a:latin typeface="Bahnschrift" panose="020B0502040204020203" pitchFamily="34" charset="0"/>
                <a:cs typeface="Courier New" panose="02070309020205020404" pitchFamily="49" charset="0"/>
              </a:rPr>
              <a:t>);</a:t>
            </a:r>
          </a:p>
          <a:p>
            <a:pPr marL="6350" indent="0">
              <a:buNone/>
            </a:pPr>
            <a:r>
              <a:rPr lang="en-US" altLang="en-US" sz="1800" b="1" dirty="0">
                <a:solidFill>
                  <a:srgbClr val="000080"/>
                </a:solidFill>
                <a:latin typeface="Bahnschrift" panose="020B0502040204020203" pitchFamily="34" charset="0"/>
                <a:cs typeface="Courier New" panose="02070309020205020404" pitchFamily="49" charset="0"/>
              </a:rPr>
              <a:t>	var </a:t>
            </a:r>
            <a:r>
              <a:rPr lang="en-US" altLang="en-US" sz="1800" dirty="0">
                <a:solidFill>
                  <a:srgbClr val="000000"/>
                </a:solidFill>
                <a:latin typeface="Bahnschrift" panose="020B0502040204020203" pitchFamily="34" charset="0"/>
                <a:cs typeface="Courier New" panose="02070309020205020404" pitchFamily="49" charset="0"/>
              </a:rPr>
              <a:t>pair = </a:t>
            </a:r>
            <a:r>
              <a:rPr lang="en-US" altLang="en-US" sz="1800" b="1" dirty="0">
                <a:solidFill>
                  <a:srgbClr val="000080"/>
                </a:solidFill>
                <a:latin typeface="Bahnschrift" panose="020B0502040204020203" pitchFamily="34" charset="0"/>
                <a:cs typeface="Courier New" panose="02070309020205020404" pitchFamily="49" charset="0"/>
              </a:rPr>
              <a:t>new </a:t>
            </a:r>
            <a:r>
              <a:rPr lang="en-US" altLang="en-US" sz="1800" dirty="0">
                <a:solidFill>
                  <a:srgbClr val="000000"/>
                </a:solidFill>
                <a:latin typeface="Bahnschrift" panose="020B0502040204020203" pitchFamily="34" charset="0"/>
                <a:cs typeface="Courier New" panose="02070309020205020404" pitchFamily="49" charset="0"/>
              </a:rPr>
              <a:t>Pair&lt;&gt;(</a:t>
            </a:r>
            <a:r>
              <a:rPr lang="en-US" altLang="en-US" sz="1800" b="1" dirty="0">
                <a:solidFill>
                  <a:srgbClr val="008000"/>
                </a:solidFill>
                <a:latin typeface="Bahnschrift" panose="020B0502040204020203" pitchFamily="34" charset="0"/>
                <a:cs typeface="Courier New" panose="02070309020205020404" pitchFamily="49" charset="0"/>
              </a:rPr>
              <a:t>"cricket"</a:t>
            </a:r>
            <a:r>
              <a:rPr lang="en-US" altLang="en-US" sz="1800" dirty="0">
                <a:solidFill>
                  <a:srgbClr val="000000"/>
                </a:solidFill>
                <a:latin typeface="Bahnschrift" panose="020B0502040204020203" pitchFamily="34" charset="0"/>
                <a:cs typeface="Courier New" panose="02070309020205020404" pitchFamily="49" charset="0"/>
              </a:rPr>
              <a:t>, </a:t>
            </a:r>
            <a:r>
              <a:rPr lang="en-US" altLang="en-US" sz="1800" dirty="0">
                <a:solidFill>
                  <a:srgbClr val="0000FF"/>
                </a:solidFill>
                <a:latin typeface="Bahnschrift" panose="020B0502040204020203" pitchFamily="34" charset="0"/>
                <a:cs typeface="Courier New" panose="02070309020205020404" pitchFamily="49" charset="0"/>
              </a:rPr>
              <a:t>42</a:t>
            </a:r>
            <a:r>
              <a:rPr lang="en-US" altLang="en-US" sz="1800" dirty="0">
                <a:solidFill>
                  <a:srgbClr val="000000"/>
                </a:solidFill>
                <a:latin typeface="Bahnschrift" panose="020B0502040204020203" pitchFamily="34" charset="0"/>
                <a:cs typeface="Courier New" panose="02070309020205020404" pitchFamily="49" charset="0"/>
              </a:rPr>
              <a:t>);</a:t>
            </a:r>
          </a:p>
          <a:p>
            <a:pPr lvl="2"/>
            <a:endParaRPr lang="en-GB" dirty="0"/>
          </a:p>
          <a:p>
            <a:r>
              <a:rPr lang="en-GB" dirty="0"/>
              <a:t>Keyword </a:t>
            </a:r>
            <a:r>
              <a:rPr lang="en-GB" b="1" dirty="0"/>
              <a:t>var</a:t>
            </a:r>
            <a:r>
              <a:rPr lang="en-GB" dirty="0"/>
              <a:t> can be used in loops</a:t>
            </a:r>
          </a:p>
          <a:p>
            <a:pPr marL="6350" indent="0">
              <a:buNone/>
            </a:pPr>
            <a:r>
              <a:rPr lang="en-GB" dirty="0"/>
              <a:t>	</a:t>
            </a:r>
            <a:r>
              <a:rPr lang="en-GB" sz="1800" b="1" dirty="0">
                <a:latin typeface="Bahnschrift" panose="020B0502040204020203" pitchFamily="34" charset="0"/>
              </a:rPr>
              <a:t>for (var element : </a:t>
            </a:r>
            <a:r>
              <a:rPr lang="en-GB" sz="1800" b="1" dirty="0" err="1">
                <a:latin typeface="Bahnschrift" panose="020B0502040204020203" pitchFamily="34" charset="0"/>
              </a:rPr>
              <a:t>map.entrySet</a:t>
            </a:r>
            <a:r>
              <a:rPr lang="en-GB" sz="1800" b="1" dirty="0">
                <a:latin typeface="Bahnschrift" panose="020B0502040204020203" pitchFamily="34" charset="0"/>
              </a:rPr>
              <a:t>()) ...</a:t>
            </a:r>
          </a:p>
          <a:p>
            <a:pPr marL="6350" indent="0">
              <a:buNone/>
            </a:pPr>
            <a:r>
              <a:rPr lang="en-GB" sz="1800" b="1" dirty="0">
                <a:latin typeface="Bahnschrift" panose="020B0502040204020203" pitchFamily="34" charset="0"/>
              </a:rPr>
              <a:t>		</a:t>
            </a:r>
          </a:p>
          <a:p>
            <a:r>
              <a:rPr lang="en-GB" dirty="0"/>
              <a:t>The typing is still static; you just don’t write the type explicitly</a:t>
            </a:r>
          </a:p>
          <a:p>
            <a:pPr lvl="1"/>
            <a:r>
              <a:rPr lang="en-GB" dirty="0"/>
              <a:t>i.e., the type of the variable is fixed at compile time</a:t>
            </a:r>
          </a:p>
          <a:p>
            <a:endParaRPr lang="en-GB" dirty="0"/>
          </a:p>
          <a:p>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19</a:t>
            </a:fld>
            <a:r>
              <a:rPr lang="en-US"/>
              <a:t>/N</a:t>
            </a:r>
            <a:endParaRPr lang="en-US" dirty="0"/>
          </a:p>
        </p:txBody>
      </p:sp>
    </p:spTree>
    <p:extLst>
      <p:ext uri="{BB962C8B-B14F-4D97-AF65-F5344CB8AC3E}">
        <p14:creationId xmlns:p14="http://schemas.microsoft.com/office/powerpoint/2010/main" val="142408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Subtitle 2"/>
          <p:cNvSpPr>
            <a:spLocks noGrp="1"/>
          </p:cNvSpPr>
          <p:nvPr>
            <p:ph type="subTitle" idx="1"/>
          </p:nvPr>
        </p:nvSpPr>
        <p:spPr/>
        <p:txBody>
          <a:bodyPr/>
          <a:lstStyle/>
          <a:p>
            <a:r>
              <a:rPr lang="en-GB" sz="2800" dirty="0"/>
              <a:t>Generics and Collections</a:t>
            </a:r>
          </a:p>
        </p:txBody>
      </p:sp>
    </p:spTree>
    <p:extLst>
      <p:ext uri="{BB962C8B-B14F-4D97-AF65-F5344CB8AC3E}">
        <p14:creationId xmlns:p14="http://schemas.microsoft.com/office/powerpoint/2010/main" val="900995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3666" name="Rectangle 2"/>
          <p:cNvSpPr>
            <a:spLocks noGrp="1" noChangeArrowheads="1"/>
          </p:cNvSpPr>
          <p:nvPr>
            <p:ph type="title"/>
          </p:nvPr>
        </p:nvSpPr>
        <p:spPr/>
        <p:txBody>
          <a:bodyPr/>
          <a:lstStyle/>
          <a:p>
            <a:pPr eaLnBrk="1" hangingPunct="1">
              <a:defRPr/>
            </a:pPr>
            <a:r>
              <a:rPr lang="en-GB" sz="2400" dirty="0">
                <a:latin typeface="+mj-lt"/>
              </a:rPr>
              <a:t>Generic Methods</a:t>
            </a:r>
            <a:endParaRPr lang="en-US" sz="2400" dirty="0">
              <a:latin typeface="+mj-lt"/>
            </a:endParaRPr>
          </a:p>
        </p:txBody>
      </p:sp>
      <p:sp>
        <p:nvSpPr>
          <p:cNvPr id="45059" name="Rectangle 3"/>
          <p:cNvSpPr>
            <a:spLocks noGrp="1" noChangeArrowheads="1"/>
          </p:cNvSpPr>
          <p:nvPr>
            <p:ph type="body" idx="1"/>
          </p:nvPr>
        </p:nvSpPr>
        <p:spPr/>
        <p:txBody>
          <a:bodyPr>
            <a:normAutofit fontScale="92500" lnSpcReduction="10000"/>
          </a:bodyPr>
          <a:lstStyle/>
          <a:p>
            <a:pPr eaLnBrk="1" hangingPunct="1">
              <a:lnSpc>
                <a:spcPct val="90000"/>
              </a:lnSpc>
            </a:pPr>
            <a:r>
              <a:rPr lang="en-GB" dirty="0"/>
              <a:t>Generic methods are parameterised with a type variable</a:t>
            </a:r>
          </a:p>
          <a:p>
            <a:pPr lvl="2">
              <a:lnSpc>
                <a:spcPct val="90000"/>
              </a:lnSpc>
            </a:pPr>
            <a:r>
              <a:rPr lang="en-GB" dirty="0"/>
              <a:t>This goes before the return type</a:t>
            </a:r>
            <a:endParaRPr lang="en-GB" sz="2400" dirty="0"/>
          </a:p>
          <a:p>
            <a:pPr marL="804862" lvl="4" indent="0">
              <a:lnSpc>
                <a:spcPct val="90000"/>
              </a:lnSpc>
              <a:buNone/>
            </a:pPr>
            <a:r>
              <a:rPr lang="en-US" altLang="en-US" sz="1000" b="1" dirty="0">
                <a:solidFill>
                  <a:srgbClr val="000080"/>
                </a:solidFill>
                <a:latin typeface="Courier New" panose="02070309020205020404" pitchFamily="49" charset="0"/>
                <a:cs typeface="Courier New" panose="02070309020205020404" pitchFamily="49" charset="0"/>
              </a:rPr>
              <a:t>	</a:t>
            </a:r>
          </a:p>
          <a:p>
            <a:pPr marL="400050" lvl="1" indent="0">
              <a:spcBef>
                <a:spcPct val="0"/>
              </a:spcBef>
              <a:buSzTx/>
              <a:buNone/>
            </a:pPr>
            <a:r>
              <a:rPr lang="en-US" altLang="en-US" sz="1800" b="1" dirty="0">
                <a:solidFill>
                  <a:srgbClr val="000080"/>
                </a:solidFill>
                <a:latin typeface="Courier New" panose="02070309020205020404" pitchFamily="49" charset="0"/>
                <a:cs typeface="Courier New" panose="02070309020205020404" pitchFamily="49" charset="0"/>
              </a:rPr>
              <a:t>public static </a:t>
            </a:r>
            <a:r>
              <a:rPr lang="en-US" altLang="en-US" sz="1800" dirty="0">
                <a:solidFill>
                  <a:srgbClr val="000000"/>
                </a:solidFill>
                <a:latin typeface="Courier New" panose="02070309020205020404" pitchFamily="49" charset="0"/>
                <a:cs typeface="Courier New" panose="02070309020205020404" pitchFamily="49" charset="0"/>
              </a:rPr>
              <a:t>&lt;</a:t>
            </a:r>
            <a:r>
              <a:rPr lang="en-US" altLang="en-US" sz="1800" dirty="0">
                <a:solidFill>
                  <a:srgbClr val="20999D"/>
                </a:solidFill>
                <a:latin typeface="Courier New" panose="02070309020205020404" pitchFamily="49" charset="0"/>
                <a:cs typeface="Courier New" panose="02070309020205020404" pitchFamily="49" charset="0"/>
              </a:rPr>
              <a:t>E</a:t>
            </a:r>
            <a:r>
              <a:rPr lang="en-US" altLang="en-US" sz="1800" dirty="0">
                <a:solidFill>
                  <a:srgbClr val="000000"/>
                </a:solidFill>
                <a:latin typeface="Courier New" panose="02070309020205020404" pitchFamily="49" charset="0"/>
                <a:cs typeface="Courier New" panose="02070309020205020404" pitchFamily="49" charset="0"/>
              </a:rPr>
              <a:t>&gt; </a:t>
            </a:r>
            <a:r>
              <a:rPr lang="en-US" altLang="en-US" sz="1800" b="1" dirty="0">
                <a:solidFill>
                  <a:srgbClr val="000080"/>
                </a:solidFill>
                <a:latin typeface="Courier New" panose="02070309020205020404" pitchFamily="49" charset="0"/>
                <a:cs typeface="Courier New" panose="02070309020205020404" pitchFamily="49" charset="0"/>
              </a:rPr>
              <a:t>void </a:t>
            </a:r>
            <a:r>
              <a:rPr lang="en-US" altLang="en-US" sz="1800" dirty="0">
                <a:solidFill>
                  <a:srgbClr val="000000"/>
                </a:solidFill>
                <a:latin typeface="Courier New" panose="02070309020205020404" pitchFamily="49" charset="0"/>
                <a:cs typeface="Courier New" panose="02070309020205020404" pitchFamily="49" charset="0"/>
              </a:rPr>
              <a:t>print(</a:t>
            </a:r>
            <a:r>
              <a:rPr lang="en-US" altLang="en-US" sz="1800" dirty="0">
                <a:solidFill>
                  <a:srgbClr val="20999D"/>
                </a:solidFill>
                <a:latin typeface="Courier New" panose="02070309020205020404" pitchFamily="49" charset="0"/>
                <a:cs typeface="Courier New" panose="02070309020205020404" pitchFamily="49" charset="0"/>
              </a:rPr>
              <a:t>E</a:t>
            </a:r>
            <a:r>
              <a:rPr lang="en-US" altLang="en-US" sz="1800" dirty="0">
                <a:solidFill>
                  <a:srgbClr val="000000"/>
                </a:solidFill>
                <a:latin typeface="Courier New" panose="02070309020205020404" pitchFamily="49" charset="0"/>
                <a:cs typeface="Courier New" panose="02070309020205020404" pitchFamily="49" charset="0"/>
              </a:rPr>
              <a:t>[] a) {</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b="1" dirty="0">
                <a:solidFill>
                  <a:srgbClr val="000080"/>
                </a:solidFill>
                <a:latin typeface="Courier New" panose="02070309020205020404" pitchFamily="49" charset="0"/>
                <a:cs typeface="Courier New" panose="02070309020205020404" pitchFamily="49" charset="0"/>
              </a:rPr>
              <a:t>for </a:t>
            </a:r>
            <a:r>
              <a:rPr lang="en-US" altLang="en-US" sz="1800" dirty="0">
                <a:solidFill>
                  <a:srgbClr val="000000"/>
                </a:solidFill>
                <a:latin typeface="Courier New" panose="02070309020205020404" pitchFamily="49" charset="0"/>
                <a:cs typeface="Courier New" panose="02070309020205020404" pitchFamily="49" charset="0"/>
              </a:rPr>
              <a:t>(</a:t>
            </a:r>
            <a:r>
              <a:rPr lang="en-US" altLang="en-US" sz="1800" dirty="0">
                <a:solidFill>
                  <a:srgbClr val="20999D"/>
                </a:solidFill>
                <a:latin typeface="Courier New" panose="02070309020205020404" pitchFamily="49" charset="0"/>
                <a:cs typeface="Courier New" panose="02070309020205020404" pitchFamily="49" charset="0"/>
              </a:rPr>
              <a:t>E </a:t>
            </a:r>
            <a:r>
              <a:rPr lang="en-US" altLang="en-US" sz="1800" dirty="0">
                <a:solidFill>
                  <a:srgbClr val="000000"/>
                </a:solidFill>
                <a:latin typeface="Courier New" panose="02070309020205020404" pitchFamily="49" charset="0"/>
                <a:cs typeface="Courier New" panose="02070309020205020404" pitchFamily="49" charset="0"/>
              </a:rPr>
              <a:t>e : a) { </a:t>
            </a:r>
            <a:r>
              <a:rPr lang="en-US" altLang="en-US" sz="1800" dirty="0" err="1">
                <a:solidFill>
                  <a:srgbClr val="000000"/>
                </a:solidFill>
                <a:latin typeface="Courier New" panose="02070309020205020404" pitchFamily="49" charset="0"/>
                <a:cs typeface="Courier New" panose="02070309020205020404" pitchFamily="49" charset="0"/>
              </a:rPr>
              <a:t>System.</a:t>
            </a:r>
            <a:r>
              <a:rPr lang="en-US" altLang="en-US" sz="1800" b="1" i="1" dirty="0" err="1">
                <a:solidFill>
                  <a:srgbClr val="660E7A"/>
                </a:solidFill>
                <a:latin typeface="Courier New" panose="02070309020205020404" pitchFamily="49" charset="0"/>
                <a:cs typeface="Courier New" panose="02070309020205020404" pitchFamily="49" charset="0"/>
              </a:rPr>
              <a:t>out</a:t>
            </a:r>
            <a:r>
              <a:rPr lang="en-US" altLang="en-US" sz="1800" dirty="0" err="1">
                <a:solidFill>
                  <a:srgbClr val="000000"/>
                </a:solidFill>
                <a:latin typeface="Courier New" panose="02070309020205020404" pitchFamily="49" charset="0"/>
                <a:cs typeface="Courier New" panose="02070309020205020404" pitchFamily="49" charset="0"/>
              </a:rPr>
              <a:t>.println</a:t>
            </a:r>
            <a:r>
              <a:rPr lang="en-US" altLang="en-US" sz="1800" dirty="0">
                <a:solidFill>
                  <a:srgbClr val="000000"/>
                </a:solidFill>
                <a:latin typeface="Courier New" panose="02070309020205020404" pitchFamily="49" charset="0"/>
                <a:cs typeface="Courier New" panose="02070309020205020404" pitchFamily="49" charset="0"/>
              </a:rPr>
              <a:t>(e); }</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00000"/>
                </a:solidFill>
                <a:latin typeface="Courier New" panose="02070309020205020404" pitchFamily="49" charset="0"/>
                <a:cs typeface="Courier New" panose="02070309020205020404" pitchFamily="49" charset="0"/>
              </a:rPr>
              <a:t>}</a:t>
            </a:r>
            <a:br>
              <a:rPr lang="en-US" altLang="en-US" sz="1800" dirty="0">
                <a:solidFill>
                  <a:srgbClr val="000000"/>
                </a:solidFill>
                <a:latin typeface="Courier New" panose="02070309020205020404" pitchFamily="49" charset="0"/>
                <a:cs typeface="Courier New" panose="02070309020205020404" pitchFamily="49" charset="0"/>
              </a:rPr>
            </a:b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b="1" dirty="0">
                <a:solidFill>
                  <a:srgbClr val="000080"/>
                </a:solidFill>
                <a:latin typeface="Courier New" panose="02070309020205020404" pitchFamily="49" charset="0"/>
                <a:cs typeface="Courier New" panose="02070309020205020404" pitchFamily="49" charset="0"/>
              </a:rPr>
              <a:t>public static void </a:t>
            </a:r>
            <a:r>
              <a:rPr lang="en-US" altLang="en-US" sz="1800" dirty="0">
                <a:solidFill>
                  <a:srgbClr val="000000"/>
                </a:solidFill>
                <a:latin typeface="Courier New" panose="02070309020205020404" pitchFamily="49" charset="0"/>
                <a:cs typeface="Courier New" panose="02070309020205020404" pitchFamily="49" charset="0"/>
              </a:rPr>
              <a:t>main(String[] </a:t>
            </a:r>
            <a:r>
              <a:rPr lang="en-US" altLang="en-US" sz="1800" dirty="0" err="1">
                <a:solidFill>
                  <a:srgbClr val="000000"/>
                </a:solidFill>
                <a:latin typeface="Courier New" panose="02070309020205020404" pitchFamily="49" charset="0"/>
                <a:cs typeface="Courier New" panose="02070309020205020404" pitchFamily="49" charset="0"/>
              </a:rPr>
              <a:t>args</a:t>
            </a:r>
            <a:r>
              <a:rPr lang="en-US" altLang="en-US" sz="1800" dirty="0">
                <a:solidFill>
                  <a:srgbClr val="000000"/>
                </a:solidFill>
                <a:latin typeface="Courier New" panose="02070309020205020404" pitchFamily="49" charset="0"/>
                <a:cs typeface="Courier New" panose="02070309020205020404" pitchFamily="49" charset="0"/>
              </a:rPr>
              <a:t>) {</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b="1" dirty="0">
                <a:solidFill>
                  <a:srgbClr val="000080"/>
                </a:solidFill>
                <a:latin typeface="Courier New" panose="02070309020205020404" pitchFamily="49" charset="0"/>
                <a:cs typeface="Courier New" panose="02070309020205020404" pitchFamily="49" charset="0"/>
              </a:rPr>
              <a:t>var </a:t>
            </a:r>
            <a:r>
              <a:rPr lang="en-US" altLang="en-US" sz="1800" dirty="0">
                <a:solidFill>
                  <a:srgbClr val="000000"/>
                </a:solidFill>
                <a:latin typeface="Courier New" panose="02070309020205020404" pitchFamily="49" charset="0"/>
                <a:cs typeface="Courier New" panose="02070309020205020404" pitchFamily="49" charset="0"/>
              </a:rPr>
              <a:t>prime = </a:t>
            </a:r>
            <a:r>
              <a:rPr lang="en-US" altLang="en-US" sz="1800" b="1" dirty="0">
                <a:solidFill>
                  <a:srgbClr val="000080"/>
                </a:solidFill>
                <a:latin typeface="Courier New" panose="02070309020205020404" pitchFamily="49" charset="0"/>
                <a:cs typeface="Courier New" panose="02070309020205020404" pitchFamily="49" charset="0"/>
              </a:rPr>
              <a:t>new </a:t>
            </a:r>
            <a:r>
              <a:rPr lang="en-US" altLang="en-US" sz="1800" dirty="0">
                <a:solidFill>
                  <a:srgbClr val="000000"/>
                </a:solidFill>
                <a:latin typeface="Courier New" panose="02070309020205020404" pitchFamily="49" charset="0"/>
                <a:cs typeface="Courier New" panose="02070309020205020404" pitchFamily="49" charset="0"/>
              </a:rPr>
              <a:t>Integer[] {</a:t>
            </a:r>
            <a:r>
              <a:rPr lang="en-US" altLang="en-US" sz="1800" dirty="0">
                <a:solidFill>
                  <a:srgbClr val="0000FF"/>
                </a:solidFill>
                <a:latin typeface="Courier New" panose="02070309020205020404" pitchFamily="49" charset="0"/>
                <a:cs typeface="Courier New" panose="02070309020205020404" pitchFamily="49" charset="0"/>
              </a:rPr>
              <a:t>2</a:t>
            </a: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dirty="0">
                <a:solidFill>
                  <a:srgbClr val="0000FF"/>
                </a:solidFill>
                <a:latin typeface="Courier New" panose="02070309020205020404" pitchFamily="49" charset="0"/>
                <a:cs typeface="Courier New" panose="02070309020205020404" pitchFamily="49" charset="0"/>
              </a:rPr>
              <a:t>3</a:t>
            </a: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dirty="0">
                <a:solidFill>
                  <a:srgbClr val="0000FF"/>
                </a:solidFill>
                <a:latin typeface="Courier New" panose="02070309020205020404" pitchFamily="49" charset="0"/>
                <a:cs typeface="Courier New" panose="02070309020205020404" pitchFamily="49" charset="0"/>
              </a:rPr>
              <a:t>5</a:t>
            </a: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dirty="0">
                <a:solidFill>
                  <a:srgbClr val="0000FF"/>
                </a:solidFill>
                <a:latin typeface="Courier New" panose="02070309020205020404" pitchFamily="49" charset="0"/>
                <a:cs typeface="Courier New" panose="02070309020205020404" pitchFamily="49" charset="0"/>
              </a:rPr>
              <a:t>7</a:t>
            </a: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dirty="0">
                <a:solidFill>
                  <a:srgbClr val="0000FF"/>
                </a:solidFill>
                <a:latin typeface="Courier New" panose="02070309020205020404" pitchFamily="49" charset="0"/>
                <a:cs typeface="Courier New" panose="02070309020205020404" pitchFamily="49" charset="0"/>
              </a:rPr>
              <a:t>11</a:t>
            </a: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i="1" dirty="0">
                <a:solidFill>
                  <a:srgbClr val="000000"/>
                </a:solidFill>
                <a:latin typeface="Courier New" panose="02070309020205020404" pitchFamily="49" charset="0"/>
                <a:cs typeface="Courier New" panose="02070309020205020404" pitchFamily="49" charset="0"/>
              </a:rPr>
              <a:t>print</a:t>
            </a:r>
            <a:r>
              <a:rPr lang="en-US" altLang="en-US" sz="1800" dirty="0">
                <a:solidFill>
                  <a:srgbClr val="000000"/>
                </a:solidFill>
                <a:latin typeface="Courier New" panose="02070309020205020404" pitchFamily="49" charset="0"/>
                <a:cs typeface="Courier New" panose="02070309020205020404" pitchFamily="49" charset="0"/>
              </a:rPr>
              <a:t>(prime);</a:t>
            </a:r>
          </a:p>
          <a:p>
            <a:pPr marL="400050" lvl="1" indent="0">
              <a:spcBef>
                <a:spcPct val="0"/>
              </a:spcBef>
              <a:buSzTx/>
              <a:buNone/>
            </a:pPr>
            <a:r>
              <a:rPr lang="en-US" altLang="en-US" sz="1800" dirty="0">
                <a:solidFill>
                  <a:srgbClr val="000000"/>
                </a:solidFill>
                <a:latin typeface="Courier New" panose="02070309020205020404" pitchFamily="49" charset="0"/>
                <a:cs typeface="Courier New" panose="02070309020205020404" pitchFamily="49" charset="0"/>
              </a:rPr>
              <a:t>}</a:t>
            </a:r>
          </a:p>
          <a:p>
            <a:pPr marL="400050" lvl="1" indent="0">
              <a:spcBef>
                <a:spcPct val="0"/>
              </a:spcBef>
              <a:buSzTx/>
              <a:buNone/>
            </a:pPr>
            <a:endParaRPr lang="en-US" altLang="en-US" sz="1800" dirty="0">
              <a:solidFill>
                <a:srgbClr val="000000"/>
              </a:solidFill>
              <a:latin typeface="Courier New" panose="02070309020205020404" pitchFamily="49" charset="0"/>
              <a:cs typeface="Courier New" panose="02070309020205020404" pitchFamily="49" charset="0"/>
            </a:endParaRPr>
          </a:p>
          <a:p>
            <a:pPr eaLnBrk="1" hangingPunct="1">
              <a:lnSpc>
                <a:spcPct val="90000"/>
              </a:lnSpc>
            </a:pPr>
            <a:r>
              <a:rPr lang="en-GB" dirty="0"/>
              <a:t>Generic methods can be declared inside generic or ordinary classes</a:t>
            </a:r>
          </a:p>
          <a:p>
            <a:pPr eaLnBrk="1" hangingPunct="1">
              <a:lnSpc>
                <a:spcPct val="90000"/>
              </a:lnSpc>
            </a:pPr>
            <a:r>
              <a:rPr lang="en-GB" dirty="0"/>
              <a:t>If called with explicit type parameter, syntax is: </a:t>
            </a:r>
            <a:r>
              <a:rPr lang="en-GB" sz="1800" b="1" dirty="0">
                <a:latin typeface="Bahnschrift" panose="020B0502040204020203" pitchFamily="34" charset="0"/>
              </a:rPr>
              <a:t>obj.&lt;Type&gt; </a:t>
            </a:r>
            <a:r>
              <a:rPr lang="en-GB" sz="1800" b="1" dirty="0" err="1">
                <a:latin typeface="Bahnschrift" panose="020B0502040204020203" pitchFamily="34" charset="0"/>
              </a:rPr>
              <a:t>methodname</a:t>
            </a:r>
            <a:r>
              <a:rPr lang="en-GB" sz="1800" b="1" dirty="0">
                <a:latin typeface="Bahnschrift" panose="020B0502040204020203" pitchFamily="34" charset="0"/>
              </a:rPr>
              <a:t>()</a:t>
            </a:r>
          </a:p>
          <a:p>
            <a:pPr lvl="2">
              <a:lnSpc>
                <a:spcPct val="90000"/>
              </a:lnSpc>
            </a:pPr>
            <a:r>
              <a:rPr lang="en-GB" sz="1800" dirty="0">
                <a:latin typeface="Bahnschrift" panose="020B0502040204020203" pitchFamily="34" charset="0"/>
              </a:rPr>
              <a:t>E.g.</a:t>
            </a:r>
            <a:r>
              <a:rPr lang="en-GB" sz="1800" b="1" dirty="0">
                <a:latin typeface="Bahnschrift" panose="020B0502040204020203" pitchFamily="34" charset="0"/>
              </a:rPr>
              <a:t>  Main.&lt;Integer&gt; print( new Integer [] { 2,3,5,7,11 } )</a:t>
            </a:r>
          </a:p>
          <a:p>
            <a:pPr lvl="2">
              <a:lnSpc>
                <a:spcPct val="90000"/>
              </a:lnSpc>
            </a:pPr>
            <a:endParaRPr lang="en-GB" sz="1800" b="1" dirty="0">
              <a:latin typeface="Bahnschrift" panose="020B0502040204020203" pitchFamily="34" charset="0"/>
            </a:endParaRPr>
          </a:p>
          <a:p>
            <a:pPr>
              <a:lnSpc>
                <a:spcPct val="90000"/>
              </a:lnSpc>
            </a:pPr>
            <a:r>
              <a:rPr lang="en-GB" sz="2200" dirty="0"/>
              <a:t>Java does not support parameterised Lambda Expressions as the syntax would be ambiguous</a:t>
            </a:r>
          </a:p>
          <a:p>
            <a:pPr lvl="1">
              <a:lnSpc>
                <a:spcPct val="90000"/>
              </a:lnSpc>
            </a:pPr>
            <a:r>
              <a:rPr lang="en-GB" sz="1800" dirty="0"/>
              <a:t>But method references can be used</a:t>
            </a:r>
            <a:endParaRPr lang="en-US" sz="1800" dirty="0"/>
          </a:p>
        </p:txBody>
      </p:sp>
    </p:spTree>
    <p:extLst>
      <p:ext uri="{BB962C8B-B14F-4D97-AF65-F5344CB8AC3E}">
        <p14:creationId xmlns:p14="http://schemas.microsoft.com/office/powerpoint/2010/main" val="3911456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9938" name="Rectangle 2"/>
          <p:cNvSpPr>
            <a:spLocks noGrp="1" noChangeArrowheads="1"/>
          </p:cNvSpPr>
          <p:nvPr>
            <p:ph type="title"/>
          </p:nvPr>
        </p:nvSpPr>
        <p:spPr/>
        <p:txBody>
          <a:bodyPr/>
          <a:lstStyle/>
          <a:p>
            <a:pPr eaLnBrk="1" hangingPunct="1">
              <a:defRPr/>
            </a:pPr>
            <a:r>
              <a:rPr lang="en-GB" sz="2400" dirty="0">
                <a:latin typeface="+mj-lt"/>
              </a:rPr>
              <a:t>(Bounded) Wildcard Types</a:t>
            </a:r>
          </a:p>
        </p:txBody>
      </p:sp>
      <p:sp>
        <p:nvSpPr>
          <p:cNvPr id="49155" name="Rectangle 3"/>
          <p:cNvSpPr>
            <a:spLocks noGrp="1" noChangeArrowheads="1"/>
          </p:cNvSpPr>
          <p:nvPr>
            <p:ph type="body" idx="1"/>
          </p:nvPr>
        </p:nvSpPr>
        <p:spPr>
          <a:xfrm>
            <a:off x="1631504" y="1196752"/>
            <a:ext cx="8856984" cy="5472608"/>
          </a:xfrm>
        </p:spPr>
        <p:txBody>
          <a:bodyPr/>
          <a:lstStyle/>
          <a:p>
            <a:pPr eaLnBrk="1" hangingPunct="1"/>
            <a:r>
              <a:rPr lang="en-US" dirty="0"/>
              <a:t>If the code can work with any “Type Argument”, the </a:t>
            </a:r>
            <a:r>
              <a:rPr lang="en-US" i="1" dirty="0"/>
              <a:t>wildcard type</a:t>
            </a:r>
            <a:r>
              <a:rPr lang="en-US" dirty="0"/>
              <a:t> ‘</a:t>
            </a:r>
            <a:r>
              <a:rPr lang="en-US" sz="2200" b="1" dirty="0">
                <a:solidFill>
                  <a:srgbClr val="000000"/>
                </a:solidFill>
                <a:latin typeface="Consolas" panose="020B0609020204030204" pitchFamily="49" charset="0"/>
                <a:cs typeface="Courier New" panose="02070309020205020404" pitchFamily="49" charset="0"/>
              </a:rPr>
              <a:t>?</a:t>
            </a:r>
            <a:r>
              <a:rPr lang="en-US" dirty="0"/>
              <a:t>’ can be used</a:t>
            </a:r>
          </a:p>
          <a:p>
            <a:pPr eaLnBrk="1" hangingPunct="1"/>
            <a:r>
              <a:rPr lang="en-US" dirty="0"/>
              <a:t>Wildcard types are more commonly used with bounds</a:t>
            </a:r>
            <a:endParaRPr lang="en-US" sz="2200" b="1" dirty="0">
              <a:solidFill>
                <a:srgbClr val="000000"/>
              </a:solidFill>
              <a:latin typeface="Consolas" panose="020B0609020204030204" pitchFamily="49" charset="0"/>
              <a:cs typeface="Courier New" panose="02070309020205020404" pitchFamily="49" charset="0"/>
            </a:endParaRPr>
          </a:p>
          <a:p>
            <a:pPr eaLnBrk="1" hangingPunct="1"/>
            <a:r>
              <a:rPr lang="en-US" dirty="0"/>
              <a:t>Wildcard types can be bounded by </a:t>
            </a:r>
            <a:r>
              <a:rPr lang="en-US" sz="2200" b="1" dirty="0">
                <a:solidFill>
                  <a:srgbClr val="000000"/>
                </a:solidFill>
                <a:latin typeface="Consolas" panose="020B0609020204030204" pitchFamily="49" charset="0"/>
                <a:cs typeface="Courier New" panose="02070309020205020404" pitchFamily="49" charset="0"/>
              </a:rPr>
              <a:t>extends</a:t>
            </a:r>
            <a:r>
              <a:rPr lang="en-US" dirty="0"/>
              <a:t> or </a:t>
            </a:r>
            <a:r>
              <a:rPr lang="en-US" sz="2200" b="1" dirty="0">
                <a:solidFill>
                  <a:srgbClr val="000000"/>
                </a:solidFill>
                <a:latin typeface="Consolas" panose="020B0609020204030204" pitchFamily="49" charset="0"/>
                <a:cs typeface="Courier New" panose="02070309020205020404" pitchFamily="49" charset="0"/>
              </a:rPr>
              <a:t>super</a:t>
            </a:r>
          </a:p>
          <a:p>
            <a:pPr lvl="1" eaLnBrk="1" hangingPunct="1">
              <a:buFontTx/>
              <a:buNone/>
            </a:pPr>
            <a:r>
              <a:rPr lang="en-US" dirty="0">
                <a:latin typeface="Calibri" pitchFamily="34" charset="0"/>
                <a:cs typeface="Calibri" pitchFamily="34" charset="0"/>
              </a:rPr>
              <a:t>	</a:t>
            </a:r>
            <a:r>
              <a:rPr lang="en-US" dirty="0"/>
              <a:t>“</a:t>
            </a:r>
            <a:r>
              <a:rPr lang="en-US" sz="2200" b="1" dirty="0">
                <a:solidFill>
                  <a:srgbClr val="000000"/>
                </a:solidFill>
                <a:latin typeface="Consolas" panose="020B0609020204030204" pitchFamily="49" charset="0"/>
                <a:cs typeface="Courier New" panose="02070309020205020404" pitchFamily="49" charset="0"/>
              </a:rPr>
              <a:t>? extends A</a:t>
            </a:r>
            <a:r>
              <a:rPr lang="en-US" dirty="0"/>
              <a:t>”</a:t>
            </a:r>
            <a:r>
              <a:rPr lang="en-US" dirty="0">
                <a:cs typeface="Calibri" pitchFamily="34" charset="0"/>
              </a:rPr>
              <a:t>	means:   	“any subtype of </a:t>
            </a:r>
            <a:r>
              <a:rPr lang="en-US" sz="2200" b="1" dirty="0">
                <a:solidFill>
                  <a:srgbClr val="000000"/>
                </a:solidFill>
                <a:latin typeface="Consolas" panose="020B0609020204030204" pitchFamily="49" charset="0"/>
                <a:cs typeface="Courier New" panose="02070309020205020404" pitchFamily="49" charset="0"/>
              </a:rPr>
              <a:t>A</a:t>
            </a:r>
            <a:r>
              <a:rPr lang="en-US" dirty="0">
                <a:cs typeface="Calibri" pitchFamily="34" charset="0"/>
              </a:rPr>
              <a:t> (or </a:t>
            </a:r>
            <a:r>
              <a:rPr lang="en-US" sz="2200" b="1" dirty="0">
                <a:solidFill>
                  <a:srgbClr val="000000"/>
                </a:solidFill>
                <a:latin typeface="Consolas" panose="020B0609020204030204" pitchFamily="49" charset="0"/>
                <a:cs typeface="Courier New" panose="02070309020205020404" pitchFamily="49" charset="0"/>
              </a:rPr>
              <a:t>A</a:t>
            </a:r>
            <a:r>
              <a:rPr lang="en-US" dirty="0">
                <a:cs typeface="Calibri" pitchFamily="34" charset="0"/>
              </a:rPr>
              <a:t> itself)”</a:t>
            </a:r>
          </a:p>
          <a:p>
            <a:pPr lvl="1" eaLnBrk="1" hangingPunct="1">
              <a:buFontTx/>
              <a:buNone/>
            </a:pPr>
            <a:r>
              <a:rPr lang="en-US" dirty="0">
                <a:cs typeface="Calibri" pitchFamily="34" charset="0"/>
              </a:rPr>
              <a:t>	</a:t>
            </a:r>
            <a:r>
              <a:rPr lang="en-US" dirty="0"/>
              <a:t>“</a:t>
            </a:r>
            <a:r>
              <a:rPr lang="en-US" sz="2200" b="1" dirty="0">
                <a:solidFill>
                  <a:srgbClr val="000000"/>
                </a:solidFill>
                <a:latin typeface="Consolas" panose="020B0609020204030204" pitchFamily="49" charset="0"/>
                <a:cs typeface="Courier New" panose="02070309020205020404" pitchFamily="49" charset="0"/>
              </a:rPr>
              <a:t>? super B</a:t>
            </a:r>
            <a:r>
              <a:rPr lang="en-US" dirty="0"/>
              <a:t>”</a:t>
            </a:r>
            <a:r>
              <a:rPr lang="en-US" dirty="0">
                <a:cs typeface="Calibri" pitchFamily="34" charset="0"/>
              </a:rPr>
              <a:t> 	means:  	“any supertype of </a:t>
            </a:r>
            <a:r>
              <a:rPr lang="en-US" sz="2200" b="1" dirty="0">
                <a:solidFill>
                  <a:srgbClr val="000000"/>
                </a:solidFill>
                <a:latin typeface="Consolas" panose="020B0609020204030204" pitchFamily="49" charset="0"/>
                <a:cs typeface="Courier New" panose="02070309020205020404" pitchFamily="49" charset="0"/>
              </a:rPr>
              <a:t>B</a:t>
            </a:r>
            <a:r>
              <a:rPr lang="en-US" dirty="0">
                <a:cs typeface="Calibri" pitchFamily="34" charset="0"/>
              </a:rPr>
              <a:t> (or </a:t>
            </a:r>
            <a:r>
              <a:rPr lang="en-US" sz="2200" b="1" dirty="0">
                <a:solidFill>
                  <a:srgbClr val="000000"/>
                </a:solidFill>
                <a:latin typeface="Consolas" panose="020B0609020204030204" pitchFamily="49" charset="0"/>
                <a:cs typeface="Courier New" panose="02070309020205020404" pitchFamily="49" charset="0"/>
              </a:rPr>
              <a:t>B</a:t>
            </a:r>
            <a:r>
              <a:rPr lang="en-US" dirty="0">
                <a:cs typeface="Calibri" pitchFamily="34" charset="0"/>
              </a:rPr>
              <a:t> itself)”</a:t>
            </a:r>
          </a:p>
          <a:p>
            <a:pPr eaLnBrk="1" hangingPunct="1"/>
            <a:r>
              <a:rPr lang="en-US" dirty="0">
                <a:cs typeface="Calibri" pitchFamily="34" charset="0"/>
              </a:rPr>
              <a:t>Examples:  </a:t>
            </a:r>
            <a:endParaRPr lang="en-US" dirty="0">
              <a:latin typeface="Calibri" pitchFamily="34" charset="0"/>
              <a:cs typeface="Calibri" pitchFamily="34" charset="0"/>
            </a:endParaRPr>
          </a:p>
          <a:p>
            <a:pPr lvl="1" eaLnBrk="1" hangingPunct="1">
              <a:buNone/>
            </a:pPr>
            <a:r>
              <a:rPr lang="en-US" altLang="en-US" sz="2200" b="1" dirty="0" err="1">
                <a:solidFill>
                  <a:srgbClr val="000080"/>
                </a:solidFill>
                <a:latin typeface="Courier New" panose="02070309020205020404" pitchFamily="49" charset="0"/>
                <a:cs typeface="Courier New" panose="02070309020205020404" pitchFamily="49" charset="0"/>
              </a:rPr>
              <a:t>boolean</a:t>
            </a:r>
            <a:r>
              <a:rPr lang="en-US" altLang="en-US" sz="2200" b="1" dirty="0">
                <a:solidFill>
                  <a:srgbClr val="000080"/>
                </a:solidFill>
                <a:latin typeface="Courier New" panose="02070309020205020404" pitchFamily="49" charset="0"/>
                <a:cs typeface="Courier New" panose="02070309020205020404" pitchFamily="49" charset="0"/>
              </a:rPr>
              <a:t> </a:t>
            </a:r>
            <a:r>
              <a:rPr lang="en-US" altLang="en-US" sz="2200" dirty="0" err="1">
                <a:solidFill>
                  <a:srgbClr val="000000"/>
                </a:solidFill>
                <a:latin typeface="Courier New" panose="02070309020205020404" pitchFamily="49" charset="0"/>
                <a:cs typeface="Courier New" panose="02070309020205020404" pitchFamily="49" charset="0"/>
              </a:rPr>
              <a:t>addAll</a:t>
            </a:r>
            <a:r>
              <a:rPr lang="en-US" altLang="en-US" sz="2200" dirty="0">
                <a:solidFill>
                  <a:srgbClr val="000000"/>
                </a:solidFill>
                <a:latin typeface="Courier New" panose="02070309020205020404" pitchFamily="49" charset="0"/>
                <a:cs typeface="Courier New" panose="02070309020205020404" pitchFamily="49" charset="0"/>
              </a:rPr>
              <a:t>(Collection&lt;? </a:t>
            </a:r>
            <a:r>
              <a:rPr lang="en-US" altLang="en-US" sz="2200" b="1" dirty="0">
                <a:solidFill>
                  <a:srgbClr val="000080"/>
                </a:solidFill>
                <a:latin typeface="Courier New" panose="02070309020205020404" pitchFamily="49" charset="0"/>
                <a:cs typeface="Courier New" panose="02070309020205020404" pitchFamily="49" charset="0"/>
              </a:rPr>
              <a:t>extends </a:t>
            </a:r>
            <a:r>
              <a:rPr lang="en-US" altLang="en-US" sz="2200" dirty="0">
                <a:solidFill>
                  <a:srgbClr val="20999D"/>
                </a:solidFill>
                <a:latin typeface="Courier New" panose="02070309020205020404" pitchFamily="49" charset="0"/>
                <a:cs typeface="Courier New" panose="02070309020205020404" pitchFamily="49" charset="0"/>
              </a:rPr>
              <a:t>E</a:t>
            </a:r>
            <a:r>
              <a:rPr lang="en-US" altLang="en-US" sz="2200" dirty="0">
                <a:solidFill>
                  <a:srgbClr val="000000"/>
                </a:solidFill>
                <a:latin typeface="Courier New" panose="02070309020205020404" pitchFamily="49" charset="0"/>
                <a:cs typeface="Courier New" panose="02070309020205020404" pitchFamily="49" charset="0"/>
              </a:rPr>
              <a:t>&gt; c)</a:t>
            </a:r>
            <a:r>
              <a:rPr lang="en-GB" sz="2200" b="1" dirty="0">
                <a:solidFill>
                  <a:srgbClr val="000000"/>
                </a:solidFill>
                <a:latin typeface="Consolas" panose="020B0609020204030204" pitchFamily="49" charset="0"/>
                <a:cs typeface="Courier New" panose="02070309020205020404" pitchFamily="49" charset="0"/>
              </a:rPr>
              <a:t> 	</a:t>
            </a:r>
          </a:p>
          <a:p>
            <a:pPr lvl="1" eaLnBrk="1" hangingPunct="1">
              <a:buNone/>
            </a:pPr>
            <a:r>
              <a:rPr lang="en-US" altLang="en-US" sz="2200" b="1" dirty="0">
                <a:solidFill>
                  <a:srgbClr val="000080"/>
                </a:solidFill>
                <a:latin typeface="Courier New" panose="02070309020205020404" pitchFamily="49" charset="0"/>
                <a:cs typeface="Courier New" panose="02070309020205020404" pitchFamily="49" charset="0"/>
              </a:rPr>
              <a:t>static </a:t>
            </a:r>
            <a:r>
              <a:rPr lang="en-US" altLang="en-US" sz="2200" dirty="0">
                <a:solidFill>
                  <a:srgbClr val="000000"/>
                </a:solidFill>
                <a:latin typeface="Courier New" panose="02070309020205020404" pitchFamily="49" charset="0"/>
                <a:cs typeface="Courier New" panose="02070309020205020404" pitchFamily="49" charset="0"/>
              </a:rPr>
              <a:t>&lt;</a:t>
            </a:r>
            <a:r>
              <a:rPr lang="en-US" altLang="en-US" sz="2200" dirty="0">
                <a:solidFill>
                  <a:srgbClr val="20999D"/>
                </a:solidFill>
                <a:latin typeface="Courier New" panose="02070309020205020404" pitchFamily="49" charset="0"/>
                <a:cs typeface="Courier New" panose="02070309020205020404" pitchFamily="49" charset="0"/>
              </a:rPr>
              <a:t>T</a:t>
            </a:r>
            <a:r>
              <a:rPr lang="en-US" altLang="en-US" sz="2200" dirty="0">
                <a:solidFill>
                  <a:srgbClr val="000000"/>
                </a:solidFill>
                <a:latin typeface="Courier New" panose="02070309020205020404" pitchFamily="49" charset="0"/>
                <a:cs typeface="Courier New" panose="02070309020205020404" pitchFamily="49" charset="0"/>
              </a:rPr>
              <a:t>&gt; </a:t>
            </a:r>
            <a:r>
              <a:rPr lang="en-US" altLang="en-US" sz="2200" b="1" dirty="0">
                <a:solidFill>
                  <a:srgbClr val="000080"/>
                </a:solidFill>
                <a:latin typeface="Courier New" panose="02070309020205020404" pitchFamily="49" charset="0"/>
                <a:cs typeface="Courier New" panose="02070309020205020404" pitchFamily="49" charset="0"/>
              </a:rPr>
              <a:t>void </a:t>
            </a:r>
            <a:r>
              <a:rPr lang="en-US" altLang="en-US" sz="2200" dirty="0">
                <a:solidFill>
                  <a:srgbClr val="000000"/>
                </a:solidFill>
                <a:latin typeface="Courier New" panose="02070309020205020404" pitchFamily="49" charset="0"/>
                <a:cs typeface="Courier New" panose="02070309020205020404" pitchFamily="49" charset="0"/>
              </a:rPr>
              <a:t>fill(List&lt;? </a:t>
            </a:r>
            <a:r>
              <a:rPr lang="en-US" altLang="en-US" sz="2200" b="1" dirty="0">
                <a:solidFill>
                  <a:srgbClr val="000080"/>
                </a:solidFill>
                <a:latin typeface="Courier New" panose="02070309020205020404" pitchFamily="49" charset="0"/>
                <a:cs typeface="Courier New" panose="02070309020205020404" pitchFamily="49" charset="0"/>
              </a:rPr>
              <a:t>super </a:t>
            </a:r>
            <a:r>
              <a:rPr lang="en-US" altLang="en-US" sz="2200" dirty="0">
                <a:solidFill>
                  <a:srgbClr val="20999D"/>
                </a:solidFill>
                <a:latin typeface="Courier New" panose="02070309020205020404" pitchFamily="49" charset="0"/>
                <a:cs typeface="Courier New" panose="02070309020205020404" pitchFamily="49" charset="0"/>
              </a:rPr>
              <a:t>T</a:t>
            </a:r>
            <a:r>
              <a:rPr lang="en-US" altLang="en-US" sz="2200" dirty="0">
                <a:solidFill>
                  <a:srgbClr val="000000"/>
                </a:solidFill>
                <a:latin typeface="Courier New" panose="02070309020205020404" pitchFamily="49" charset="0"/>
                <a:cs typeface="Courier New" panose="02070309020205020404" pitchFamily="49" charset="0"/>
              </a:rPr>
              <a:t>&gt; list, </a:t>
            </a:r>
            <a:r>
              <a:rPr lang="en-US" altLang="en-US" sz="2200" dirty="0">
                <a:solidFill>
                  <a:srgbClr val="20999D"/>
                </a:solidFill>
                <a:latin typeface="Courier New" panose="02070309020205020404" pitchFamily="49" charset="0"/>
                <a:cs typeface="Courier New" panose="02070309020205020404" pitchFamily="49" charset="0"/>
              </a:rPr>
              <a:t>T </a:t>
            </a:r>
            <a:r>
              <a:rPr lang="en-US" altLang="en-US" sz="2200" dirty="0">
                <a:solidFill>
                  <a:srgbClr val="000000"/>
                </a:solidFill>
                <a:latin typeface="Courier New" panose="02070309020205020404" pitchFamily="49" charset="0"/>
                <a:cs typeface="Courier New" panose="02070309020205020404" pitchFamily="49" charset="0"/>
              </a:rPr>
              <a:t>v)</a:t>
            </a:r>
            <a:r>
              <a:rPr lang="en-GB" sz="2200" b="1" dirty="0">
                <a:solidFill>
                  <a:srgbClr val="000000"/>
                </a:solidFill>
                <a:latin typeface="Consolas" panose="020B0609020204030204" pitchFamily="49" charset="0"/>
                <a:cs typeface="Courier New" panose="02070309020205020404" pitchFamily="49" charset="0"/>
              </a:rPr>
              <a:t> </a:t>
            </a:r>
          </a:p>
          <a:p>
            <a:endParaRPr lang="en-US" altLang="en-US" sz="2200" dirty="0">
              <a:latin typeface="Arial" panose="020B0604020202020204" pitchFamily="34" charset="0"/>
            </a:endParaRPr>
          </a:p>
          <a:p>
            <a:pPr lvl="1" eaLnBrk="1" hangingPunct="1">
              <a:buFontTx/>
              <a:buNone/>
            </a:pPr>
            <a:endParaRPr lang="en-US" dirty="0">
              <a:latin typeface="Calibri" pitchFamily="34" charset="0"/>
              <a:cs typeface="Calibri" pitchFamily="34" charset="0"/>
            </a:endParaRPr>
          </a:p>
        </p:txBody>
      </p:sp>
    </p:spTree>
    <p:extLst>
      <p:ext uri="{BB962C8B-B14F-4D97-AF65-F5344CB8AC3E}">
        <p14:creationId xmlns:p14="http://schemas.microsoft.com/office/powerpoint/2010/main" val="3909385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AAB3-712E-46E4-8570-FEE247420085}"/>
              </a:ext>
            </a:extLst>
          </p:cNvPr>
          <p:cNvSpPr>
            <a:spLocks noGrp="1"/>
          </p:cNvSpPr>
          <p:nvPr>
            <p:ph type="title"/>
          </p:nvPr>
        </p:nvSpPr>
        <p:spPr/>
        <p:txBody>
          <a:bodyPr/>
          <a:lstStyle/>
          <a:p>
            <a:r>
              <a:rPr lang="en-GB" sz="2400" dirty="0">
                <a:latin typeface="+mj-lt"/>
              </a:rPr>
              <a:t>Why do we need ‘bounded’ wildcards?</a:t>
            </a:r>
            <a:br>
              <a:rPr lang="en-GB" sz="2400" dirty="0">
                <a:latin typeface="+mj-lt"/>
              </a:rPr>
            </a:br>
            <a:r>
              <a:rPr lang="en-GB" sz="1000" dirty="0">
                <a:latin typeface="+mj-lt"/>
              </a:rPr>
              <a:t>(from </a:t>
            </a:r>
            <a:r>
              <a:rPr lang="en-GB" sz="1000" dirty="0">
                <a:latin typeface="+mj-lt"/>
                <a:hlinkClick r:id="rId3"/>
              </a:rPr>
              <a:t>Oracle docs</a:t>
            </a:r>
            <a:r>
              <a:rPr lang="en-GB" sz="1000" dirty="0">
                <a:latin typeface="+mj-lt"/>
              </a:rPr>
              <a:t>)</a:t>
            </a:r>
          </a:p>
        </p:txBody>
      </p:sp>
      <p:sp>
        <p:nvSpPr>
          <p:cNvPr id="4" name="Rectangle 1">
            <a:extLst>
              <a:ext uri="{FF2B5EF4-FFF2-40B4-BE49-F238E27FC236}">
                <a16:creationId xmlns:a16="http://schemas.microsoft.com/office/drawing/2014/main" id="{6A2C549B-50CC-44EB-8C48-DB043504E3B4}"/>
              </a:ext>
            </a:extLst>
          </p:cNvPr>
          <p:cNvSpPr>
            <a:spLocks noChangeArrowheads="1"/>
          </p:cNvSpPr>
          <p:nvPr/>
        </p:nvSpPr>
        <p:spPr bwMode="auto">
          <a:xfrm rot="10800000" flipV="1">
            <a:off x="623392" y="832356"/>
            <a:ext cx="10565976" cy="5940088"/>
          </a:xfrm>
          <a:prstGeom prst="rect">
            <a:avLst/>
          </a:prstGeom>
          <a:solidFill>
            <a:srgbClr val="FFFFFF">
              <a:alpha val="0"/>
            </a:srgbClr>
          </a:solidFill>
          <a:ln>
            <a:noFill/>
          </a:ln>
          <a:effectLst/>
        </p:spPr>
        <p:txBody>
          <a:bodyPr vert="horz" wrap="square" lIns="91440" tIns="45720" rIns="91440" bIns="45720" numCol="1" anchor="ctr" anchorCtr="0" compatLnSpc="1">
            <a:prstTxWarp prst="textNoShape">
              <a:avLst/>
            </a:prstTxWarp>
            <a:spAutoFit/>
          </a:bodyPr>
          <a:lstStyle/>
          <a:p>
            <a:pPr algn="l"/>
            <a:endParaRPr lang="en-GB"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000" dirty="0">
                <a:solidFill>
                  <a:schemeClr val="tx2"/>
                </a:solidFill>
                <a:latin typeface="Calibri" panose="020F0502020204030204" pitchFamily="34" charset="0"/>
                <a:cs typeface="Calibri" panose="020F0502020204030204" pitchFamily="34" charset="0"/>
              </a:rPr>
              <a:t>Consider the problem of writing a routine that prints out all the elements in a collection. Here's how you might write it in an older version of the language</a:t>
            </a:r>
            <a:br>
              <a:rPr lang="en-GB" sz="2000" dirty="0">
                <a:latin typeface="Calibri" panose="020F0502020204030204" pitchFamily="34" charset="0"/>
                <a:cs typeface="Calibri" panose="020F0502020204030204" pitchFamily="34" charset="0"/>
              </a:rPr>
            </a:br>
            <a:endParaRPr lang="en-GB" sz="2000" dirty="0">
              <a:latin typeface="Courier New" panose="02070309020205020404" pitchFamily="49" charset="0"/>
              <a:cs typeface="Courier New" panose="02070309020205020404" pitchFamily="49" charset="0"/>
            </a:endParaRPr>
          </a:p>
          <a:p>
            <a:pPr algn="l"/>
            <a:r>
              <a:rPr lang="en-GB" b="1" dirty="0">
                <a:solidFill>
                  <a:srgbClr val="000080"/>
                </a:solidFill>
                <a:latin typeface="Courier New" panose="02070309020205020404" pitchFamily="49" charset="0"/>
                <a:cs typeface="Courier New" panose="02070309020205020404" pitchFamily="49" charset="0"/>
              </a:rPr>
              <a:t>	void</a:t>
            </a:r>
            <a:r>
              <a:rPr lang="en-GB" dirty="0">
                <a:latin typeface="Courier New" panose="02070309020205020404" pitchFamily="49" charset="0"/>
                <a:cs typeface="Courier New" panose="02070309020205020404" pitchFamily="49" charset="0"/>
              </a:rPr>
              <a:t> </a:t>
            </a:r>
            <a:r>
              <a:rPr lang="en-GB" dirty="0" err="1">
                <a:solidFill>
                  <a:schemeClr val="tx2"/>
                </a:solidFill>
                <a:latin typeface="Courier New" panose="02070309020205020404" pitchFamily="49" charset="0"/>
                <a:cs typeface="Courier New" panose="02070309020205020404" pitchFamily="49" charset="0"/>
              </a:rPr>
              <a:t>printCollection</a:t>
            </a:r>
            <a:r>
              <a:rPr lang="en-GB" dirty="0">
                <a:solidFill>
                  <a:schemeClr val="tx2"/>
                </a:solidFill>
                <a:latin typeface="Courier New" panose="02070309020205020404" pitchFamily="49" charset="0"/>
                <a:cs typeface="Courier New" panose="02070309020205020404" pitchFamily="49" charset="0"/>
              </a:rPr>
              <a:t>(Collection c) { </a:t>
            </a:r>
          </a:p>
          <a:p>
            <a:pPr algn="l"/>
            <a:r>
              <a:rPr lang="en-GB" dirty="0">
                <a:solidFill>
                  <a:schemeClr val="tx2"/>
                </a:solidFill>
                <a:latin typeface="Courier New" panose="02070309020205020404" pitchFamily="49" charset="0"/>
                <a:cs typeface="Courier New" panose="02070309020205020404" pitchFamily="49" charset="0"/>
              </a:rPr>
              <a:t>		Iterator </a:t>
            </a:r>
            <a:r>
              <a:rPr lang="en-GB" dirty="0" err="1">
                <a:solidFill>
                  <a:schemeClr val="tx2"/>
                </a:solidFill>
                <a:latin typeface="Courier New" panose="02070309020205020404" pitchFamily="49" charset="0"/>
                <a:cs typeface="Courier New" panose="02070309020205020404" pitchFamily="49" charset="0"/>
              </a:rPr>
              <a:t>i</a:t>
            </a:r>
            <a:r>
              <a:rPr lang="en-GB" dirty="0">
                <a:solidFill>
                  <a:schemeClr val="tx2"/>
                </a:solidFill>
                <a:latin typeface="Courier New" panose="02070309020205020404" pitchFamily="49" charset="0"/>
                <a:cs typeface="Courier New" panose="02070309020205020404" pitchFamily="49" charset="0"/>
              </a:rPr>
              <a:t> = </a:t>
            </a:r>
            <a:r>
              <a:rPr lang="en-GB" dirty="0" err="1">
                <a:solidFill>
                  <a:schemeClr val="tx2"/>
                </a:solidFill>
                <a:latin typeface="Courier New" panose="02070309020205020404" pitchFamily="49" charset="0"/>
                <a:cs typeface="Courier New" panose="02070309020205020404" pitchFamily="49" charset="0"/>
              </a:rPr>
              <a:t>c.iterator</a:t>
            </a:r>
            <a:r>
              <a:rPr lang="en-GB" dirty="0">
                <a:solidFill>
                  <a:schemeClr val="tx2"/>
                </a:solidFill>
                <a:latin typeface="Courier New" panose="02070309020205020404" pitchFamily="49" charset="0"/>
                <a:cs typeface="Courier New" panose="02070309020205020404" pitchFamily="49" charset="0"/>
              </a:rPr>
              <a:t>(); </a:t>
            </a:r>
          </a:p>
          <a:p>
            <a:pPr algn="l"/>
            <a:r>
              <a:rPr lang="en-GB" b="1" dirty="0">
                <a:latin typeface="Courier New" panose="02070309020205020404" pitchFamily="49" charset="0"/>
                <a:cs typeface="Courier New" panose="02070309020205020404" pitchFamily="49" charset="0"/>
              </a:rPr>
              <a:t>		</a:t>
            </a:r>
            <a:r>
              <a:rPr lang="en-GB" b="1" dirty="0">
                <a:solidFill>
                  <a:srgbClr val="000080"/>
                </a:solidFill>
                <a:latin typeface="Courier New" panose="02070309020205020404" pitchFamily="49" charset="0"/>
                <a:cs typeface="Courier New" panose="02070309020205020404" pitchFamily="49" charset="0"/>
              </a:rPr>
              <a:t>for</a:t>
            </a:r>
            <a:r>
              <a:rPr lang="en-GB" dirty="0">
                <a:latin typeface="Courier New" panose="02070309020205020404" pitchFamily="49" charset="0"/>
                <a:cs typeface="Courier New" panose="02070309020205020404" pitchFamily="49" charset="0"/>
              </a:rPr>
              <a:t> </a:t>
            </a:r>
            <a:r>
              <a:rPr lang="en-GB" dirty="0">
                <a:solidFill>
                  <a:schemeClr val="tx2"/>
                </a:solidFill>
                <a:latin typeface="Courier New" panose="02070309020205020404" pitchFamily="49" charset="0"/>
                <a:cs typeface="Courier New" panose="02070309020205020404" pitchFamily="49" charset="0"/>
              </a:rPr>
              <a:t>(int k = 0; k &lt; </a:t>
            </a:r>
            <a:r>
              <a:rPr lang="en-GB" dirty="0" err="1">
                <a:solidFill>
                  <a:schemeClr val="tx2"/>
                </a:solidFill>
                <a:latin typeface="Courier New" panose="02070309020205020404" pitchFamily="49" charset="0"/>
                <a:cs typeface="Courier New" panose="02070309020205020404" pitchFamily="49" charset="0"/>
              </a:rPr>
              <a:t>c.size</a:t>
            </a:r>
            <a:r>
              <a:rPr lang="en-GB" dirty="0">
                <a:solidFill>
                  <a:schemeClr val="tx2"/>
                </a:solidFill>
                <a:latin typeface="Courier New" panose="02070309020205020404" pitchFamily="49" charset="0"/>
                <a:cs typeface="Courier New" panose="02070309020205020404" pitchFamily="49" charset="0"/>
              </a:rPr>
              <a:t>(); k++)  			  		</a:t>
            </a:r>
            <a:r>
              <a:rPr lang="en-GB" dirty="0" err="1">
                <a:solidFill>
                  <a:schemeClr val="tx2"/>
                </a:solidFill>
                <a:latin typeface="Courier New" panose="02070309020205020404" pitchFamily="49" charset="0"/>
                <a:cs typeface="Courier New" panose="02070309020205020404" pitchFamily="49" charset="0"/>
              </a:rPr>
              <a:t>System.out.println</a:t>
            </a:r>
            <a:r>
              <a:rPr lang="en-GB" dirty="0">
                <a:solidFill>
                  <a:schemeClr val="tx2"/>
                </a:solidFill>
                <a:latin typeface="Courier New" panose="02070309020205020404" pitchFamily="49" charset="0"/>
                <a:cs typeface="Courier New" panose="02070309020205020404" pitchFamily="49" charset="0"/>
              </a:rPr>
              <a:t>(</a:t>
            </a:r>
            <a:r>
              <a:rPr lang="en-GB" dirty="0" err="1">
                <a:solidFill>
                  <a:schemeClr val="tx2"/>
                </a:solidFill>
                <a:latin typeface="Courier New" panose="02070309020205020404" pitchFamily="49" charset="0"/>
                <a:cs typeface="Courier New" panose="02070309020205020404" pitchFamily="49" charset="0"/>
              </a:rPr>
              <a:t>i.next</a:t>
            </a:r>
            <a:r>
              <a:rPr lang="en-GB" dirty="0">
                <a:solidFill>
                  <a:schemeClr val="tx2"/>
                </a:solidFill>
                <a:latin typeface="Courier New" panose="02070309020205020404" pitchFamily="49" charset="0"/>
                <a:cs typeface="Courier New" panose="02070309020205020404" pitchFamily="49" charset="0"/>
              </a:rPr>
              <a:t>()); }</a:t>
            </a:r>
            <a:br>
              <a:rPr lang="en-GB" dirty="0">
                <a:solidFill>
                  <a:schemeClr val="tx2"/>
                </a:solidFill>
                <a:latin typeface="Courier New" panose="02070309020205020404" pitchFamily="49" charset="0"/>
                <a:cs typeface="Courier New" panose="02070309020205020404" pitchFamily="49" charset="0"/>
              </a:rPr>
            </a:br>
            <a:endParaRPr lang="en-GB" dirty="0">
              <a:solidFill>
                <a:schemeClr val="tx2"/>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GB" sz="2000" dirty="0">
                <a:solidFill>
                  <a:schemeClr val="tx2"/>
                </a:solidFill>
                <a:latin typeface="Calibri" panose="020F0502020204030204" pitchFamily="34" charset="0"/>
                <a:cs typeface="Calibri" panose="020F0502020204030204" pitchFamily="34" charset="0"/>
              </a:rPr>
              <a:t>And here is a naive attempt at writing it using generics (and the new for loop syntax):</a:t>
            </a:r>
            <a:br>
              <a:rPr lang="en-GB" sz="2000" dirty="0">
                <a:latin typeface="Calibri" panose="020F0502020204030204" pitchFamily="34" charset="0"/>
                <a:cs typeface="Calibri" panose="020F0502020204030204" pitchFamily="34" charset="0"/>
              </a:rPr>
            </a:br>
            <a:endParaRPr lang="en-GB" sz="2000" dirty="0">
              <a:latin typeface="Calibri" panose="020F0502020204030204" pitchFamily="34" charset="0"/>
              <a:cs typeface="Calibri" panose="020F0502020204030204" pitchFamily="34" charset="0"/>
            </a:endParaRPr>
          </a:p>
          <a:p>
            <a:pPr algn="l"/>
            <a:r>
              <a:rPr lang="en-GB" b="1" dirty="0">
                <a:solidFill>
                  <a:srgbClr val="000080"/>
                </a:solidFill>
                <a:latin typeface="Courier New" panose="02070309020205020404" pitchFamily="49" charset="0"/>
                <a:cs typeface="Courier New" panose="02070309020205020404" pitchFamily="49" charset="0"/>
              </a:rPr>
              <a:t>	void</a:t>
            </a:r>
            <a:r>
              <a:rPr lang="en-GB" dirty="0">
                <a:latin typeface="Courier New" panose="02070309020205020404" pitchFamily="49" charset="0"/>
                <a:cs typeface="Courier New" panose="02070309020205020404" pitchFamily="49" charset="0"/>
              </a:rPr>
              <a:t> </a:t>
            </a:r>
            <a:r>
              <a:rPr lang="en-GB" dirty="0" err="1">
                <a:solidFill>
                  <a:schemeClr val="tx2"/>
                </a:solidFill>
                <a:latin typeface="Courier New" panose="02070309020205020404" pitchFamily="49" charset="0"/>
                <a:cs typeface="Courier New" panose="02070309020205020404" pitchFamily="49" charset="0"/>
              </a:rPr>
              <a:t>printCollection</a:t>
            </a:r>
            <a:r>
              <a:rPr lang="en-GB" dirty="0">
                <a:solidFill>
                  <a:schemeClr val="tx2"/>
                </a:solidFill>
                <a:latin typeface="Courier New" panose="02070309020205020404" pitchFamily="49" charset="0"/>
                <a:cs typeface="Courier New" panose="02070309020205020404" pitchFamily="49" charset="0"/>
              </a:rPr>
              <a:t>(Collection&lt;Object&gt; c) { </a:t>
            </a:r>
          </a:p>
          <a:p>
            <a:pPr algn="l"/>
            <a:r>
              <a:rPr lang="en-GB" b="1" dirty="0">
                <a:latin typeface="Courier New" panose="02070309020205020404" pitchFamily="49" charset="0"/>
                <a:cs typeface="Courier New" panose="02070309020205020404" pitchFamily="49" charset="0"/>
              </a:rPr>
              <a:t>		</a:t>
            </a:r>
            <a:r>
              <a:rPr lang="en-GB" b="1" dirty="0">
                <a:solidFill>
                  <a:srgbClr val="000080"/>
                </a:solidFill>
                <a:latin typeface="Courier New" panose="02070309020205020404" pitchFamily="49" charset="0"/>
                <a:cs typeface="Courier New" panose="02070309020205020404" pitchFamily="49" charset="0"/>
              </a:rPr>
              <a:t>for</a:t>
            </a:r>
            <a:r>
              <a:rPr lang="en-GB" dirty="0">
                <a:latin typeface="Courier New" panose="02070309020205020404" pitchFamily="49" charset="0"/>
                <a:cs typeface="Courier New" panose="02070309020205020404" pitchFamily="49" charset="0"/>
              </a:rPr>
              <a:t> </a:t>
            </a:r>
            <a:r>
              <a:rPr lang="en-GB" dirty="0">
                <a:solidFill>
                  <a:schemeClr val="tx2"/>
                </a:solidFill>
                <a:latin typeface="Courier New" panose="02070309020205020404" pitchFamily="49" charset="0"/>
                <a:cs typeface="Courier New" panose="02070309020205020404" pitchFamily="49" charset="0"/>
              </a:rPr>
              <a:t>(Object e : c) </a:t>
            </a:r>
            <a:r>
              <a:rPr lang="en-GB" dirty="0" err="1">
                <a:solidFill>
                  <a:schemeClr val="tx2"/>
                </a:solidFill>
                <a:latin typeface="Courier New" panose="02070309020205020404" pitchFamily="49" charset="0"/>
                <a:cs typeface="Courier New" panose="02070309020205020404" pitchFamily="49" charset="0"/>
              </a:rPr>
              <a:t>System.out.println</a:t>
            </a:r>
            <a:r>
              <a:rPr lang="en-GB" dirty="0">
                <a:solidFill>
                  <a:schemeClr val="tx2"/>
                </a:solidFill>
                <a:latin typeface="Courier New" panose="02070309020205020404" pitchFamily="49" charset="0"/>
                <a:cs typeface="Courier New" panose="02070309020205020404" pitchFamily="49" charset="0"/>
              </a:rPr>
              <a:t>(e); </a:t>
            </a:r>
          </a:p>
          <a:p>
            <a:pPr algn="l"/>
            <a:r>
              <a:rPr lang="en-GB" dirty="0">
                <a:solidFill>
                  <a:schemeClr val="tx2"/>
                </a:solidFill>
                <a:latin typeface="Courier New" panose="02070309020205020404" pitchFamily="49" charset="0"/>
                <a:cs typeface="Courier New" panose="02070309020205020404" pitchFamily="49" charset="0"/>
              </a:rPr>
              <a:t>       }</a:t>
            </a:r>
            <a:br>
              <a:rPr lang="en-GB" dirty="0">
                <a:solidFill>
                  <a:schemeClr val="tx2"/>
                </a:solidFill>
                <a:latin typeface="Courier New" panose="02070309020205020404" pitchFamily="49" charset="0"/>
                <a:cs typeface="Courier New" panose="02070309020205020404" pitchFamily="49" charset="0"/>
              </a:rPr>
            </a:br>
            <a:endParaRPr lang="en-GB" dirty="0">
              <a:solidFill>
                <a:schemeClr val="tx2"/>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GB" sz="2000" dirty="0">
                <a:solidFill>
                  <a:schemeClr val="tx2"/>
                </a:solidFill>
              </a:rPr>
              <a:t>This new version is much less useful than the old one! Why?</a:t>
            </a:r>
          </a:p>
          <a:p>
            <a:pPr marL="742950" lvl="1" indent="-285750">
              <a:buFont typeface="Arial" panose="020B0604020202020204" pitchFamily="34" charset="0"/>
              <a:buChar char="•"/>
            </a:pPr>
            <a:r>
              <a:rPr lang="en-GB" sz="2000" dirty="0">
                <a:solidFill>
                  <a:schemeClr val="tx2"/>
                </a:solidFill>
              </a:rPr>
              <a:t>The old code could be called with any kind of collection as a parameter</a:t>
            </a:r>
          </a:p>
          <a:p>
            <a:pPr marL="742950" lvl="1" indent="-285750">
              <a:buFont typeface="Arial" panose="020B0604020202020204" pitchFamily="34" charset="0"/>
              <a:buChar char="•"/>
            </a:pPr>
            <a:r>
              <a:rPr lang="en-GB" sz="2000" dirty="0">
                <a:solidFill>
                  <a:schemeClr val="tx2"/>
                </a:solidFill>
              </a:rPr>
              <a:t>The new code only takes </a:t>
            </a:r>
            <a:r>
              <a:rPr lang="en-GB" sz="2000" dirty="0">
                <a:solidFill>
                  <a:schemeClr val="tx2"/>
                </a:solidFill>
                <a:latin typeface="Courier New" panose="02070309020205020404" pitchFamily="49" charset="0"/>
                <a:cs typeface="Courier New" panose="02070309020205020404" pitchFamily="49" charset="0"/>
              </a:rPr>
              <a:t>Collection&lt;Object&gt;</a:t>
            </a:r>
            <a:r>
              <a:rPr lang="en-GB" sz="2000" dirty="0">
                <a:solidFill>
                  <a:schemeClr val="tx2"/>
                </a:solidFill>
              </a:rPr>
              <a:t>, which is </a:t>
            </a:r>
            <a:r>
              <a:rPr lang="en-GB" sz="2000" b="1" dirty="0">
                <a:solidFill>
                  <a:schemeClr val="tx2"/>
                </a:solidFill>
              </a:rPr>
              <a:t>not</a:t>
            </a:r>
            <a:r>
              <a:rPr lang="en-GB" sz="2000" dirty="0">
                <a:solidFill>
                  <a:schemeClr val="tx2"/>
                </a:solidFill>
              </a:rPr>
              <a:t> a supertype of all kinds of collections! </a:t>
            </a:r>
            <a:r>
              <a:rPr lang="en-GB" sz="2000" b="1" dirty="0">
                <a:solidFill>
                  <a:schemeClr val="tx2"/>
                </a:solidFill>
              </a:rPr>
              <a:t>Why?</a:t>
            </a:r>
            <a:endParaRPr lang="en-GB" sz="2000" b="1" dirty="0">
              <a:solidFill>
                <a:schemeClr val="tx2"/>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36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702F460-698B-4644-AE7D-508B9CF64942}"/>
              </a:ext>
            </a:extLst>
          </p:cNvPr>
          <p:cNvSpPr txBox="1"/>
          <p:nvPr/>
        </p:nvSpPr>
        <p:spPr>
          <a:xfrm>
            <a:off x="2423592" y="1124744"/>
            <a:ext cx="1584176" cy="369332"/>
          </a:xfrm>
          <a:prstGeom prst="rect">
            <a:avLst/>
          </a:prstGeom>
          <a:noFill/>
          <a:ln>
            <a:solidFill>
              <a:schemeClr val="accent1"/>
            </a:solidFill>
          </a:ln>
        </p:spPr>
        <p:txBody>
          <a:bodyPr wrap="square" rtlCol="0">
            <a:spAutoFit/>
          </a:bodyPr>
          <a:lstStyle/>
          <a:p>
            <a:r>
              <a:rPr lang="en-US" dirty="0">
                <a:solidFill>
                  <a:schemeClr val="tx2"/>
                </a:solidFill>
              </a:rPr>
              <a:t>Object</a:t>
            </a:r>
          </a:p>
        </p:txBody>
      </p:sp>
      <p:sp>
        <p:nvSpPr>
          <p:cNvPr id="9" name="TextBox 8">
            <a:extLst>
              <a:ext uri="{FF2B5EF4-FFF2-40B4-BE49-F238E27FC236}">
                <a16:creationId xmlns:a16="http://schemas.microsoft.com/office/drawing/2014/main" id="{091A615F-17DA-DB4D-A00A-4452A8F785DC}"/>
              </a:ext>
            </a:extLst>
          </p:cNvPr>
          <p:cNvSpPr txBox="1"/>
          <p:nvPr/>
        </p:nvSpPr>
        <p:spPr>
          <a:xfrm>
            <a:off x="2423592" y="1844824"/>
            <a:ext cx="1584176" cy="369332"/>
          </a:xfrm>
          <a:prstGeom prst="rect">
            <a:avLst/>
          </a:prstGeom>
          <a:noFill/>
          <a:ln>
            <a:solidFill>
              <a:schemeClr val="accent1"/>
            </a:solidFill>
          </a:ln>
        </p:spPr>
        <p:txBody>
          <a:bodyPr wrap="square" rtlCol="0">
            <a:spAutoFit/>
          </a:bodyPr>
          <a:lstStyle/>
          <a:p>
            <a:r>
              <a:rPr lang="en-US" dirty="0">
                <a:solidFill>
                  <a:schemeClr val="tx2"/>
                </a:solidFill>
              </a:rPr>
              <a:t>Integer</a:t>
            </a:r>
          </a:p>
        </p:txBody>
      </p:sp>
      <p:cxnSp>
        <p:nvCxnSpPr>
          <p:cNvPr id="11" name="Straight Arrow Connector 10">
            <a:extLst>
              <a:ext uri="{FF2B5EF4-FFF2-40B4-BE49-F238E27FC236}">
                <a16:creationId xmlns:a16="http://schemas.microsoft.com/office/drawing/2014/main" id="{AB58771C-3577-6D4E-B491-0CDE737DD664}"/>
              </a:ext>
            </a:extLst>
          </p:cNvPr>
          <p:cNvCxnSpPr>
            <a:stCxn id="9" idx="0"/>
            <a:endCxn id="8" idx="2"/>
          </p:cNvCxnSpPr>
          <p:nvPr/>
        </p:nvCxnSpPr>
        <p:spPr bwMode="auto">
          <a:xfrm flipV="1">
            <a:off x="3215680" y="1494076"/>
            <a:ext cx="0" cy="3507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843FC8BA-0235-6241-838D-B315BD461E93}"/>
              </a:ext>
            </a:extLst>
          </p:cNvPr>
          <p:cNvSpPr txBox="1"/>
          <p:nvPr/>
        </p:nvSpPr>
        <p:spPr>
          <a:xfrm>
            <a:off x="6816086" y="1124744"/>
            <a:ext cx="2177215" cy="369332"/>
          </a:xfrm>
          <a:prstGeom prst="rect">
            <a:avLst/>
          </a:prstGeom>
          <a:noFill/>
          <a:ln>
            <a:solidFill>
              <a:schemeClr val="accent1"/>
            </a:solidFill>
          </a:ln>
        </p:spPr>
        <p:txBody>
          <a:bodyPr wrap="square" rtlCol="0">
            <a:spAutoFit/>
          </a:bodyPr>
          <a:lstStyle/>
          <a:p>
            <a:r>
              <a:rPr lang="en-US" dirty="0">
                <a:solidFill>
                  <a:schemeClr val="tx2"/>
                </a:solidFill>
              </a:rPr>
              <a:t>Collection&lt;Object&gt;</a:t>
            </a:r>
          </a:p>
        </p:txBody>
      </p:sp>
      <p:sp>
        <p:nvSpPr>
          <p:cNvPr id="13" name="TextBox 12">
            <a:extLst>
              <a:ext uri="{FF2B5EF4-FFF2-40B4-BE49-F238E27FC236}">
                <a16:creationId xmlns:a16="http://schemas.microsoft.com/office/drawing/2014/main" id="{D10565B9-2959-784C-BCDB-01904B6E3C27}"/>
              </a:ext>
            </a:extLst>
          </p:cNvPr>
          <p:cNvSpPr txBox="1"/>
          <p:nvPr/>
        </p:nvSpPr>
        <p:spPr>
          <a:xfrm>
            <a:off x="6816086" y="1844824"/>
            <a:ext cx="2177215" cy="369332"/>
          </a:xfrm>
          <a:prstGeom prst="rect">
            <a:avLst/>
          </a:prstGeom>
          <a:noFill/>
          <a:ln>
            <a:solidFill>
              <a:schemeClr val="accent1"/>
            </a:solidFill>
          </a:ln>
        </p:spPr>
        <p:txBody>
          <a:bodyPr wrap="square" rtlCol="0">
            <a:spAutoFit/>
          </a:bodyPr>
          <a:lstStyle/>
          <a:p>
            <a:r>
              <a:rPr lang="en-US" dirty="0">
                <a:solidFill>
                  <a:schemeClr val="tx2"/>
                </a:solidFill>
              </a:rPr>
              <a:t>Collection&lt;Integer&gt;</a:t>
            </a:r>
          </a:p>
        </p:txBody>
      </p:sp>
      <p:cxnSp>
        <p:nvCxnSpPr>
          <p:cNvPr id="14" name="Straight Arrow Connector 13">
            <a:extLst>
              <a:ext uri="{FF2B5EF4-FFF2-40B4-BE49-F238E27FC236}">
                <a16:creationId xmlns:a16="http://schemas.microsoft.com/office/drawing/2014/main" id="{A24BBCCB-3882-7B47-ACBE-0B9802B18CB2}"/>
              </a:ext>
            </a:extLst>
          </p:cNvPr>
          <p:cNvCxnSpPr>
            <a:cxnSpLocks/>
            <a:stCxn id="13" idx="0"/>
            <a:endCxn id="12" idx="2"/>
          </p:cNvCxnSpPr>
          <p:nvPr/>
        </p:nvCxnSpPr>
        <p:spPr bwMode="auto">
          <a:xfrm flipV="1">
            <a:off x="7904693" y="1494076"/>
            <a:ext cx="0" cy="3507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 name="Straight Connector 17">
            <a:extLst>
              <a:ext uri="{FF2B5EF4-FFF2-40B4-BE49-F238E27FC236}">
                <a16:creationId xmlns:a16="http://schemas.microsoft.com/office/drawing/2014/main" id="{775E339D-BB71-5E49-97AB-02CB34E39304}"/>
              </a:ext>
            </a:extLst>
          </p:cNvPr>
          <p:cNvCxnSpPr/>
          <p:nvPr/>
        </p:nvCxnSpPr>
        <p:spPr bwMode="auto">
          <a:xfrm>
            <a:off x="6672064" y="764704"/>
            <a:ext cx="2520280" cy="1944216"/>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570FA7D8-7F2C-C24D-8A3F-6B505EC98AF7}"/>
              </a:ext>
            </a:extLst>
          </p:cNvPr>
          <p:cNvCxnSpPr>
            <a:cxnSpLocks/>
          </p:cNvCxnSpPr>
          <p:nvPr/>
        </p:nvCxnSpPr>
        <p:spPr bwMode="auto">
          <a:xfrm flipV="1">
            <a:off x="6600056" y="688050"/>
            <a:ext cx="2808312" cy="202087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23" name="TextBox 22">
            <a:extLst>
              <a:ext uri="{FF2B5EF4-FFF2-40B4-BE49-F238E27FC236}">
                <a16:creationId xmlns:a16="http://schemas.microsoft.com/office/drawing/2014/main" id="{5AD165AC-5487-8341-B7C0-E3486B28DAFB}"/>
              </a:ext>
            </a:extLst>
          </p:cNvPr>
          <p:cNvSpPr txBox="1"/>
          <p:nvPr/>
        </p:nvSpPr>
        <p:spPr>
          <a:xfrm>
            <a:off x="5015880" y="3645024"/>
            <a:ext cx="1584176" cy="369332"/>
          </a:xfrm>
          <a:prstGeom prst="rect">
            <a:avLst/>
          </a:prstGeom>
          <a:noFill/>
          <a:ln>
            <a:solidFill>
              <a:schemeClr val="accent1"/>
            </a:solidFill>
          </a:ln>
        </p:spPr>
        <p:txBody>
          <a:bodyPr wrap="square" rtlCol="0">
            <a:spAutoFit/>
          </a:bodyPr>
          <a:lstStyle/>
          <a:p>
            <a:r>
              <a:rPr lang="en-US" dirty="0">
                <a:solidFill>
                  <a:schemeClr val="tx2"/>
                </a:solidFill>
              </a:rPr>
              <a:t>Object</a:t>
            </a:r>
          </a:p>
        </p:txBody>
      </p:sp>
      <p:sp>
        <p:nvSpPr>
          <p:cNvPr id="24" name="TextBox 23">
            <a:extLst>
              <a:ext uri="{FF2B5EF4-FFF2-40B4-BE49-F238E27FC236}">
                <a16:creationId xmlns:a16="http://schemas.microsoft.com/office/drawing/2014/main" id="{B0961590-078B-084C-B9A5-3A00A0093BB9}"/>
              </a:ext>
            </a:extLst>
          </p:cNvPr>
          <p:cNvSpPr txBox="1"/>
          <p:nvPr/>
        </p:nvSpPr>
        <p:spPr>
          <a:xfrm>
            <a:off x="6888088" y="4365105"/>
            <a:ext cx="2304256" cy="369332"/>
          </a:xfrm>
          <a:prstGeom prst="rect">
            <a:avLst/>
          </a:prstGeom>
          <a:noFill/>
          <a:ln>
            <a:solidFill>
              <a:schemeClr val="accent1"/>
            </a:solidFill>
          </a:ln>
        </p:spPr>
        <p:txBody>
          <a:bodyPr wrap="square" rtlCol="0">
            <a:spAutoFit/>
          </a:bodyPr>
          <a:lstStyle/>
          <a:p>
            <a:r>
              <a:rPr lang="en-US" dirty="0">
                <a:solidFill>
                  <a:schemeClr val="tx2"/>
                </a:solidFill>
              </a:rPr>
              <a:t>Collection&lt;Integer&gt;</a:t>
            </a:r>
          </a:p>
        </p:txBody>
      </p:sp>
      <p:cxnSp>
        <p:nvCxnSpPr>
          <p:cNvPr id="25" name="Straight Arrow Connector 24">
            <a:extLst>
              <a:ext uri="{FF2B5EF4-FFF2-40B4-BE49-F238E27FC236}">
                <a16:creationId xmlns:a16="http://schemas.microsoft.com/office/drawing/2014/main" id="{8E1B039B-D554-914B-8D9E-796E7DBE7490}"/>
              </a:ext>
            </a:extLst>
          </p:cNvPr>
          <p:cNvCxnSpPr>
            <a:cxnSpLocks/>
            <a:stCxn id="24" idx="0"/>
            <a:endCxn id="23" idx="2"/>
          </p:cNvCxnSpPr>
          <p:nvPr/>
        </p:nvCxnSpPr>
        <p:spPr bwMode="auto">
          <a:xfrm flipH="1" flipV="1">
            <a:off x="5807968" y="4014356"/>
            <a:ext cx="2232248" cy="35074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25BA0EB3-3665-CA44-9CCE-15FF6E8E0B4D}"/>
              </a:ext>
            </a:extLst>
          </p:cNvPr>
          <p:cNvSpPr txBox="1"/>
          <p:nvPr/>
        </p:nvSpPr>
        <p:spPr>
          <a:xfrm>
            <a:off x="2653102" y="4365105"/>
            <a:ext cx="2132726" cy="369332"/>
          </a:xfrm>
          <a:prstGeom prst="rect">
            <a:avLst/>
          </a:prstGeom>
          <a:noFill/>
          <a:ln>
            <a:solidFill>
              <a:schemeClr val="accent1"/>
            </a:solidFill>
          </a:ln>
        </p:spPr>
        <p:txBody>
          <a:bodyPr wrap="square" rtlCol="0">
            <a:spAutoFit/>
          </a:bodyPr>
          <a:lstStyle/>
          <a:p>
            <a:r>
              <a:rPr lang="en-US" dirty="0">
                <a:solidFill>
                  <a:schemeClr val="tx2"/>
                </a:solidFill>
              </a:rPr>
              <a:t>Collection&lt;Object&gt;</a:t>
            </a:r>
          </a:p>
        </p:txBody>
      </p:sp>
      <p:cxnSp>
        <p:nvCxnSpPr>
          <p:cNvPr id="30" name="Straight Arrow Connector 29">
            <a:extLst>
              <a:ext uri="{FF2B5EF4-FFF2-40B4-BE49-F238E27FC236}">
                <a16:creationId xmlns:a16="http://schemas.microsoft.com/office/drawing/2014/main" id="{29062771-35D0-AC46-8192-98AA473BC263}"/>
              </a:ext>
            </a:extLst>
          </p:cNvPr>
          <p:cNvCxnSpPr>
            <a:cxnSpLocks/>
            <a:stCxn id="28" idx="0"/>
            <a:endCxn id="23" idx="2"/>
          </p:cNvCxnSpPr>
          <p:nvPr/>
        </p:nvCxnSpPr>
        <p:spPr bwMode="auto">
          <a:xfrm flipV="1">
            <a:off x="3719465" y="4014356"/>
            <a:ext cx="2088503" cy="35074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2" name="TextBox 31">
            <a:extLst>
              <a:ext uri="{FF2B5EF4-FFF2-40B4-BE49-F238E27FC236}">
                <a16:creationId xmlns:a16="http://schemas.microsoft.com/office/drawing/2014/main" id="{61EBDE41-2A15-9741-8C08-48443D8D7386}"/>
              </a:ext>
            </a:extLst>
          </p:cNvPr>
          <p:cNvSpPr txBox="1"/>
          <p:nvPr/>
        </p:nvSpPr>
        <p:spPr>
          <a:xfrm>
            <a:off x="2423592" y="5157193"/>
            <a:ext cx="6768752" cy="646331"/>
          </a:xfrm>
          <a:prstGeom prst="rect">
            <a:avLst/>
          </a:prstGeom>
          <a:noFill/>
        </p:spPr>
        <p:txBody>
          <a:bodyPr wrap="square" rtlCol="0">
            <a:spAutoFit/>
          </a:bodyPr>
          <a:lstStyle/>
          <a:p>
            <a:r>
              <a:rPr lang="en-US" dirty="0">
                <a:solidFill>
                  <a:schemeClr val="tx2"/>
                </a:solidFill>
              </a:rPr>
              <a:t>Collection&lt;Integer&gt; is NOT a subtype of Collection&lt;Object&gt;, even though Integer is a subtype of Object. </a:t>
            </a:r>
          </a:p>
        </p:txBody>
      </p:sp>
    </p:spTree>
    <p:extLst>
      <p:ext uri="{BB962C8B-B14F-4D97-AF65-F5344CB8AC3E}">
        <p14:creationId xmlns:p14="http://schemas.microsoft.com/office/powerpoint/2010/main" val="3150067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AAB3-712E-46E4-8570-FEE247420085}"/>
              </a:ext>
            </a:extLst>
          </p:cNvPr>
          <p:cNvSpPr>
            <a:spLocks noGrp="1"/>
          </p:cNvSpPr>
          <p:nvPr>
            <p:ph type="title"/>
          </p:nvPr>
        </p:nvSpPr>
        <p:spPr/>
        <p:txBody>
          <a:bodyPr/>
          <a:lstStyle/>
          <a:p>
            <a:r>
              <a:rPr lang="en-GB" sz="2400" dirty="0">
                <a:latin typeface="+mj-lt"/>
              </a:rPr>
              <a:t>(Bounded) Wildcard Types Examples</a:t>
            </a:r>
            <a:br>
              <a:rPr lang="en-GB" dirty="0"/>
            </a:br>
            <a:r>
              <a:rPr lang="en-GB" sz="1200" dirty="0"/>
              <a:t>(from </a:t>
            </a:r>
            <a:r>
              <a:rPr lang="en-GB" sz="1200" dirty="0">
                <a:hlinkClick r:id="rId3"/>
              </a:rPr>
              <a:t>Oracle docs</a:t>
            </a:r>
            <a:r>
              <a:rPr lang="en-GB" sz="1200" dirty="0"/>
              <a:t>)</a:t>
            </a:r>
          </a:p>
        </p:txBody>
      </p:sp>
      <p:sp>
        <p:nvSpPr>
          <p:cNvPr id="4" name="Rectangle 1">
            <a:extLst>
              <a:ext uri="{FF2B5EF4-FFF2-40B4-BE49-F238E27FC236}">
                <a16:creationId xmlns:a16="http://schemas.microsoft.com/office/drawing/2014/main" id="{6A2C549B-50CC-44EB-8C48-DB043504E3B4}"/>
              </a:ext>
            </a:extLst>
          </p:cNvPr>
          <p:cNvSpPr>
            <a:spLocks noChangeArrowheads="1"/>
          </p:cNvSpPr>
          <p:nvPr/>
        </p:nvSpPr>
        <p:spPr bwMode="auto">
          <a:xfrm rot="10800000" flipV="1">
            <a:off x="264695" y="1247855"/>
            <a:ext cx="10888578" cy="5293757"/>
          </a:xfrm>
          <a:prstGeom prst="rect">
            <a:avLst/>
          </a:prstGeom>
          <a:solidFill>
            <a:srgbClr val="FFFFFF">
              <a:alpha val="0"/>
            </a:srgbClr>
          </a:solidFill>
          <a:ln>
            <a:noFill/>
          </a:ln>
          <a:effectLst/>
        </p:spPr>
        <p:txBody>
          <a:bodyPr vert="horz" wrap="square" lIns="91440" tIns="45720" rIns="91440" bIns="45720" numCol="1" anchor="ctr" anchorCtr="0" compatLnSpc="1">
            <a:prstTxWarp prst="textNoShape">
              <a:avLst/>
            </a:prstTxWarp>
            <a:spAutoFit/>
          </a:bodyPr>
          <a:lstStyle/>
          <a:p>
            <a:pPr marL="285750" indent="-285750">
              <a:buFont typeface="Arial" panose="020B0604020202020204" pitchFamily="34" charset="0"/>
              <a:buChar char="•"/>
            </a:pPr>
            <a:r>
              <a:rPr lang="en-GB" sz="2200" dirty="0">
                <a:solidFill>
                  <a:schemeClr val="tx2"/>
                </a:solidFill>
              </a:rPr>
              <a:t>So what </a:t>
            </a:r>
            <a:r>
              <a:rPr lang="en-GB" sz="2200" b="1" dirty="0">
                <a:solidFill>
                  <a:schemeClr val="tx2"/>
                </a:solidFill>
              </a:rPr>
              <a:t>is</a:t>
            </a:r>
            <a:r>
              <a:rPr lang="en-GB" sz="2200" dirty="0">
                <a:solidFill>
                  <a:schemeClr val="tx2"/>
                </a:solidFill>
              </a:rPr>
              <a:t> the “supertype” of all kinds of collections?</a:t>
            </a:r>
          </a:p>
          <a:p>
            <a:pPr marL="285750" indent="-285750">
              <a:buFont typeface="Arial" panose="020B0604020202020204" pitchFamily="34" charset="0"/>
              <a:buChar char="•"/>
            </a:pPr>
            <a:r>
              <a:rPr lang="en-GB" sz="2200" dirty="0">
                <a:solidFill>
                  <a:schemeClr val="tx2"/>
                </a:solidFill>
              </a:rPr>
              <a:t> It’s </a:t>
            </a:r>
            <a:r>
              <a:rPr lang="en-GB" sz="2200" dirty="0">
                <a:solidFill>
                  <a:schemeClr val="tx2"/>
                </a:solidFill>
                <a:latin typeface="Courier New" panose="02070309020205020404" pitchFamily="49" charset="0"/>
                <a:cs typeface="Courier New" panose="02070309020205020404" pitchFamily="49" charset="0"/>
              </a:rPr>
              <a:t>Collection&lt;?&gt;</a:t>
            </a:r>
            <a:r>
              <a:rPr lang="en-GB" sz="2200" dirty="0">
                <a:solidFill>
                  <a:schemeClr val="tx2"/>
                </a:solidFill>
              </a:rPr>
              <a:t> ("collection of unknown")</a:t>
            </a:r>
          </a:p>
          <a:p>
            <a:pPr marL="742950" lvl="1" indent="-285750">
              <a:buFont typeface="Arial" panose="020B0604020202020204" pitchFamily="34" charset="0"/>
              <a:buChar char="•"/>
            </a:pPr>
            <a:r>
              <a:rPr lang="en-GB" sz="2200" dirty="0">
                <a:solidFill>
                  <a:schemeClr val="tx2"/>
                </a:solidFill>
              </a:rPr>
              <a:t> Its element type matches anything. </a:t>
            </a:r>
          </a:p>
          <a:p>
            <a:pPr lvl="1" algn="l"/>
            <a:br>
              <a:rPr lang="en-GB" sz="1600" dirty="0">
                <a:solidFill>
                  <a:schemeClr val="tx2"/>
                </a:solidFill>
                <a:latin typeface="Calibri" panose="020F0502020204030204" pitchFamily="34" charset="0"/>
                <a:cs typeface="Calibri" panose="020F0502020204030204" pitchFamily="34" charset="0"/>
              </a:rPr>
            </a:br>
            <a:endParaRPr lang="en-GB" sz="1600" dirty="0">
              <a:solidFill>
                <a:schemeClr val="tx2"/>
              </a:solidFill>
              <a:latin typeface="Courier New" panose="02070309020205020404" pitchFamily="49" charset="0"/>
              <a:cs typeface="Courier New" panose="02070309020205020404" pitchFamily="49" charset="0"/>
            </a:endParaRPr>
          </a:p>
          <a:p>
            <a:pPr algn="l"/>
            <a:r>
              <a:rPr lang="en-GB" sz="2200" b="1" dirty="0">
                <a:solidFill>
                  <a:srgbClr val="000080"/>
                </a:solidFill>
                <a:latin typeface="Bahnschrift" panose="020B0502040204020203" pitchFamily="34" charset="0"/>
                <a:cs typeface="Courier New" panose="02070309020205020404" pitchFamily="49" charset="0"/>
              </a:rPr>
              <a:t>	void</a:t>
            </a:r>
            <a:r>
              <a:rPr lang="en-GB" sz="2200" dirty="0">
                <a:latin typeface="Bahnschrift" panose="020B0502040204020203" pitchFamily="34" charset="0"/>
                <a:cs typeface="Courier New" panose="02070309020205020404" pitchFamily="49" charset="0"/>
              </a:rPr>
              <a:t> </a:t>
            </a:r>
            <a:r>
              <a:rPr lang="en-GB" sz="2200" dirty="0" err="1">
                <a:solidFill>
                  <a:schemeClr val="tx2"/>
                </a:solidFill>
                <a:latin typeface="Bahnschrift" panose="020B0502040204020203" pitchFamily="34" charset="0"/>
                <a:cs typeface="Courier New" panose="02070309020205020404" pitchFamily="49" charset="0"/>
              </a:rPr>
              <a:t>printCollection</a:t>
            </a:r>
            <a:r>
              <a:rPr lang="en-GB" sz="2200" dirty="0">
                <a:solidFill>
                  <a:schemeClr val="tx2"/>
                </a:solidFill>
                <a:latin typeface="Bahnschrift" panose="020B0502040204020203" pitchFamily="34" charset="0"/>
                <a:cs typeface="Courier New" panose="02070309020205020404" pitchFamily="49" charset="0"/>
              </a:rPr>
              <a:t>(Collection&lt;?&gt; c) { </a:t>
            </a:r>
          </a:p>
          <a:p>
            <a:pPr algn="l"/>
            <a:r>
              <a:rPr lang="en-GB" sz="2200" b="1" dirty="0">
                <a:latin typeface="Bahnschrift" panose="020B0502040204020203" pitchFamily="34" charset="0"/>
                <a:cs typeface="Courier New" panose="02070309020205020404" pitchFamily="49" charset="0"/>
              </a:rPr>
              <a:t>		</a:t>
            </a:r>
            <a:r>
              <a:rPr lang="en-GB" sz="2200" b="1" dirty="0">
                <a:solidFill>
                  <a:srgbClr val="000080"/>
                </a:solidFill>
                <a:latin typeface="Bahnschrift" panose="020B0502040204020203" pitchFamily="34" charset="0"/>
                <a:cs typeface="Courier New" panose="02070309020205020404" pitchFamily="49" charset="0"/>
              </a:rPr>
              <a:t>for</a:t>
            </a:r>
            <a:r>
              <a:rPr lang="en-GB" sz="2200" dirty="0">
                <a:latin typeface="Bahnschrift" panose="020B0502040204020203" pitchFamily="34" charset="0"/>
                <a:cs typeface="Courier New" panose="02070309020205020404" pitchFamily="49" charset="0"/>
              </a:rPr>
              <a:t> </a:t>
            </a:r>
            <a:r>
              <a:rPr lang="en-GB" sz="2200" dirty="0">
                <a:solidFill>
                  <a:schemeClr val="tx2"/>
                </a:solidFill>
                <a:latin typeface="Bahnschrift" panose="020B0502040204020203" pitchFamily="34" charset="0"/>
                <a:cs typeface="Courier New" panose="02070309020205020404" pitchFamily="49" charset="0"/>
              </a:rPr>
              <a:t>(Object e : c) </a:t>
            </a:r>
            <a:br>
              <a:rPr lang="en-GB" sz="2200" dirty="0">
                <a:solidFill>
                  <a:schemeClr val="tx2"/>
                </a:solidFill>
                <a:latin typeface="Bahnschrift" panose="020B0502040204020203" pitchFamily="34" charset="0"/>
                <a:cs typeface="Courier New" panose="02070309020205020404" pitchFamily="49" charset="0"/>
              </a:rPr>
            </a:br>
            <a:r>
              <a:rPr lang="en-GB" sz="2200" dirty="0">
                <a:solidFill>
                  <a:schemeClr val="tx2"/>
                </a:solidFill>
                <a:latin typeface="Bahnschrift" panose="020B0502040204020203" pitchFamily="34" charset="0"/>
                <a:cs typeface="Courier New" panose="02070309020205020404" pitchFamily="49" charset="0"/>
              </a:rPr>
              <a:t>			</a:t>
            </a:r>
            <a:r>
              <a:rPr lang="en-GB" sz="2200" dirty="0" err="1">
                <a:solidFill>
                  <a:schemeClr val="tx2"/>
                </a:solidFill>
                <a:latin typeface="Bahnschrift" panose="020B0502040204020203" pitchFamily="34" charset="0"/>
                <a:cs typeface="Courier New" panose="02070309020205020404" pitchFamily="49" charset="0"/>
              </a:rPr>
              <a:t>System.out.println</a:t>
            </a:r>
            <a:r>
              <a:rPr lang="en-GB" sz="2200" dirty="0">
                <a:solidFill>
                  <a:schemeClr val="tx2"/>
                </a:solidFill>
                <a:latin typeface="Bahnschrift" panose="020B0502040204020203" pitchFamily="34" charset="0"/>
                <a:cs typeface="Courier New" panose="02070309020205020404" pitchFamily="49" charset="0"/>
              </a:rPr>
              <a:t>(e);  } </a:t>
            </a:r>
            <a:r>
              <a:rPr lang="en-GB" sz="2200" dirty="0">
                <a:solidFill>
                  <a:schemeClr val="tx2"/>
                </a:solidFill>
              </a:rPr>
              <a:t>	</a:t>
            </a:r>
            <a:br>
              <a:rPr lang="en-GB" sz="2200" dirty="0">
                <a:solidFill>
                  <a:schemeClr val="tx2"/>
                </a:solidFill>
              </a:rPr>
            </a:br>
            <a:endParaRPr lang="en-GB" sz="2200" dirty="0">
              <a:solidFill>
                <a:schemeClr val="tx2"/>
              </a:solidFill>
            </a:endParaRPr>
          </a:p>
          <a:p>
            <a:pPr algn="l"/>
            <a:endParaRPr lang="en-GB" sz="2200" dirty="0">
              <a:solidFill>
                <a:schemeClr val="tx2"/>
              </a:solidFill>
            </a:endParaRPr>
          </a:p>
          <a:p>
            <a:pPr marL="285750" indent="-285750">
              <a:buFont typeface="Arial" panose="020B0604020202020204" pitchFamily="34" charset="0"/>
              <a:buChar char="•"/>
            </a:pPr>
            <a:r>
              <a:rPr lang="en-GB" sz="2200" dirty="0">
                <a:solidFill>
                  <a:schemeClr val="tx2"/>
                </a:solidFill>
              </a:rPr>
              <a:t>Now we can call it with any type of collection</a:t>
            </a:r>
          </a:p>
          <a:p>
            <a:pPr marL="285750" indent="-285750">
              <a:buFont typeface="Arial" panose="020B0604020202020204" pitchFamily="34" charset="0"/>
              <a:buChar char="•"/>
            </a:pPr>
            <a:r>
              <a:rPr lang="en-GB" sz="2200" dirty="0">
                <a:solidFill>
                  <a:schemeClr val="tx2"/>
                </a:solidFill>
              </a:rPr>
              <a:t>Notice that inside </a:t>
            </a:r>
            <a:r>
              <a:rPr lang="en-GB" sz="2200" dirty="0" err="1">
                <a:solidFill>
                  <a:schemeClr val="tx2"/>
                </a:solidFill>
                <a:latin typeface="Courier New" panose="02070309020205020404" pitchFamily="49" charset="0"/>
                <a:cs typeface="Courier New" panose="02070309020205020404" pitchFamily="49" charset="0"/>
              </a:rPr>
              <a:t>printCollection</a:t>
            </a:r>
            <a:r>
              <a:rPr lang="en-GB" sz="2200" dirty="0">
                <a:solidFill>
                  <a:schemeClr val="tx2"/>
                </a:solidFill>
                <a:latin typeface="Courier New" panose="02070309020205020404" pitchFamily="49" charset="0"/>
                <a:cs typeface="Courier New" panose="02070309020205020404" pitchFamily="49" charset="0"/>
              </a:rPr>
              <a:t>()</a:t>
            </a:r>
            <a:r>
              <a:rPr lang="en-GB" sz="2200" dirty="0">
                <a:solidFill>
                  <a:schemeClr val="tx2"/>
                </a:solidFill>
              </a:rPr>
              <a:t>, we can still read elements from </a:t>
            </a:r>
            <a:r>
              <a:rPr lang="en-GB" sz="2200" dirty="0">
                <a:solidFill>
                  <a:schemeClr val="tx2"/>
                </a:solidFill>
                <a:latin typeface="Courier New" panose="02070309020205020404" pitchFamily="49" charset="0"/>
                <a:cs typeface="Courier New" panose="02070309020205020404" pitchFamily="49" charset="0"/>
              </a:rPr>
              <a:t>c</a:t>
            </a:r>
            <a:r>
              <a:rPr lang="en-GB" sz="2200" dirty="0">
                <a:solidFill>
                  <a:schemeClr val="tx2"/>
                </a:solidFill>
              </a:rPr>
              <a:t> and give them type </a:t>
            </a:r>
            <a:r>
              <a:rPr lang="en-GB" sz="2200" dirty="0">
                <a:solidFill>
                  <a:schemeClr val="tx2"/>
                </a:solidFill>
                <a:latin typeface="Courier New" panose="02070309020205020404" pitchFamily="49" charset="0"/>
                <a:cs typeface="Courier New" panose="02070309020205020404" pitchFamily="49" charset="0"/>
              </a:rPr>
              <a:t>Object</a:t>
            </a:r>
          </a:p>
          <a:p>
            <a:pPr marL="285750" indent="-285750">
              <a:buFont typeface="Arial" panose="020B0604020202020204" pitchFamily="34" charset="0"/>
              <a:buChar char="•"/>
            </a:pPr>
            <a:r>
              <a:rPr lang="en-GB" sz="2200" dirty="0">
                <a:solidFill>
                  <a:schemeClr val="tx2"/>
                </a:solidFill>
              </a:rPr>
              <a:t>This example is safe, since the collection can be expressed as objects. </a:t>
            </a:r>
          </a:p>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But, even better:  </a:t>
            </a:r>
            <a:r>
              <a:rPr lang="en-GB" sz="2400" dirty="0">
                <a:latin typeface="Bahnschrift" panose="020B0502040204020203" pitchFamily="34" charset="0"/>
                <a:cs typeface="Arial" panose="020B0604020202020204" pitchFamily="34" charset="0"/>
              </a:rPr>
              <a:t>&lt;E&gt; void </a:t>
            </a:r>
            <a:r>
              <a:rPr lang="en-GB" sz="2400" dirty="0" err="1">
                <a:latin typeface="Bahnschrift" panose="020B0502040204020203" pitchFamily="34" charset="0"/>
                <a:cs typeface="Arial" panose="020B0604020202020204" pitchFamily="34" charset="0"/>
              </a:rPr>
              <a:t>printCollection</a:t>
            </a:r>
            <a:r>
              <a:rPr lang="en-GB" sz="2400" dirty="0">
                <a:latin typeface="Bahnschrift" panose="020B0502040204020203" pitchFamily="34" charset="0"/>
                <a:cs typeface="Arial" panose="020B0604020202020204" pitchFamily="34" charset="0"/>
              </a:rPr>
              <a:t>( Collection&lt;E&gt; c ) …</a:t>
            </a:r>
          </a:p>
          <a:p>
            <a:pPr eaLnBrk="0" fontAlgn="base" hangingPunct="0">
              <a:spcBef>
                <a:spcPct val="0"/>
              </a:spcBef>
              <a:spcAft>
                <a:spcPct val="0"/>
              </a:spcAft>
            </a:pP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526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AAB3-712E-46E4-8570-FEE247420085}"/>
              </a:ext>
            </a:extLst>
          </p:cNvPr>
          <p:cNvSpPr>
            <a:spLocks noGrp="1"/>
          </p:cNvSpPr>
          <p:nvPr>
            <p:ph type="title"/>
          </p:nvPr>
        </p:nvSpPr>
        <p:spPr/>
        <p:txBody>
          <a:bodyPr/>
          <a:lstStyle/>
          <a:p>
            <a:r>
              <a:rPr lang="en-GB" sz="2400" dirty="0">
                <a:latin typeface="+mj-lt"/>
              </a:rPr>
              <a:t>(Bounded) Wildcard Types Examples</a:t>
            </a:r>
            <a:br>
              <a:rPr lang="en-GB" sz="2400" dirty="0">
                <a:latin typeface="+mj-lt"/>
              </a:rPr>
            </a:br>
            <a:r>
              <a:rPr lang="en-GB" sz="1000" dirty="0"/>
              <a:t>(from </a:t>
            </a:r>
            <a:r>
              <a:rPr lang="en-GB" sz="1000" dirty="0">
                <a:hlinkClick r:id="rId2"/>
              </a:rPr>
              <a:t>Oracle docs</a:t>
            </a:r>
            <a:r>
              <a:rPr lang="en-GB" sz="1000" dirty="0"/>
              <a:t>)</a:t>
            </a:r>
          </a:p>
        </p:txBody>
      </p:sp>
      <p:sp>
        <p:nvSpPr>
          <p:cNvPr id="5" name="Text Placeholder 4">
            <a:extLst>
              <a:ext uri="{FF2B5EF4-FFF2-40B4-BE49-F238E27FC236}">
                <a16:creationId xmlns:a16="http://schemas.microsoft.com/office/drawing/2014/main" id="{34300840-6A72-40C7-BB69-547E67B47ED7}"/>
              </a:ext>
            </a:extLst>
          </p:cNvPr>
          <p:cNvSpPr txBox="1">
            <a:spLocks/>
          </p:cNvSpPr>
          <p:nvPr/>
        </p:nvSpPr>
        <p:spPr>
          <a:xfrm>
            <a:off x="356261" y="694861"/>
            <a:ext cx="11581738" cy="5504407"/>
          </a:xfrm>
          <a:prstGeom prst="rect">
            <a:avLst/>
          </a:prstGeom>
        </p:spPr>
        <p:txBody>
          <a:bodyPr/>
          <a:lst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Consider a drawing application that draws shapes</a:t>
            </a:r>
          </a:p>
          <a:p>
            <a:pPr lvl="2"/>
            <a:endParaRPr lang="en-GB" dirty="0"/>
          </a:p>
          <a:p>
            <a:pPr marL="450850" lvl="2" indent="0">
              <a:buNone/>
            </a:pPr>
            <a:r>
              <a:rPr lang="en-GB" sz="1800" dirty="0">
                <a:latin typeface="Bahnschrift" panose="020B0502040204020203" pitchFamily="34" charset="0"/>
              </a:rPr>
              <a:t>public abstract class Shape { public abstract void draw(Canvas c);  }</a:t>
            </a:r>
          </a:p>
          <a:p>
            <a:pPr marL="450850" lvl="2" indent="0">
              <a:buNone/>
            </a:pPr>
            <a:br>
              <a:rPr lang="en-GB" sz="1800" dirty="0">
                <a:latin typeface="Bahnschrift" panose="020B0502040204020203" pitchFamily="34" charset="0"/>
              </a:rPr>
            </a:br>
            <a:r>
              <a:rPr lang="en-GB" sz="1800" dirty="0">
                <a:latin typeface="Bahnschrift" panose="020B0502040204020203" pitchFamily="34" charset="0"/>
              </a:rPr>
              <a:t>public class Circle extends Shape { </a:t>
            </a:r>
          </a:p>
          <a:p>
            <a:pPr marL="450850" lvl="2" indent="0">
              <a:buNone/>
            </a:pPr>
            <a:r>
              <a:rPr lang="en-GB" sz="1800" dirty="0">
                <a:latin typeface="Bahnschrift" panose="020B0502040204020203" pitchFamily="34" charset="0"/>
              </a:rPr>
              <a:t>	private int x, y, radius;            public void draw(Canvas c) { ... } </a:t>
            </a:r>
          </a:p>
          <a:p>
            <a:pPr marL="450850" lvl="2" indent="0">
              <a:buNone/>
            </a:pPr>
            <a:r>
              <a:rPr lang="en-GB" sz="1800" dirty="0">
                <a:latin typeface="Bahnschrift" panose="020B0502040204020203" pitchFamily="34" charset="0"/>
              </a:rPr>
              <a:t>} </a:t>
            </a:r>
          </a:p>
          <a:p>
            <a:pPr marL="450850" lvl="2" indent="0">
              <a:buNone/>
            </a:pPr>
            <a:br>
              <a:rPr lang="en-GB" sz="1800" dirty="0">
                <a:latin typeface="Bahnschrift" panose="020B0502040204020203" pitchFamily="34" charset="0"/>
              </a:rPr>
            </a:br>
            <a:r>
              <a:rPr lang="en-GB" sz="1800" dirty="0">
                <a:latin typeface="Bahnschrift" panose="020B0502040204020203" pitchFamily="34" charset="0"/>
              </a:rPr>
              <a:t>public class Rectangle extends Shape { </a:t>
            </a:r>
          </a:p>
          <a:p>
            <a:pPr marL="450850" lvl="2" indent="0">
              <a:buNone/>
            </a:pPr>
            <a:r>
              <a:rPr lang="en-GB" sz="1800" dirty="0">
                <a:latin typeface="Bahnschrift" panose="020B0502040204020203" pitchFamily="34" charset="0"/>
              </a:rPr>
              <a:t>	private int x, y, width, height; 	public void draw(Canvas c) { ... } </a:t>
            </a:r>
          </a:p>
          <a:p>
            <a:pPr marL="450850" lvl="2" indent="0">
              <a:buNone/>
            </a:pPr>
            <a:r>
              <a:rPr lang="en-GB" sz="1800" dirty="0">
                <a:latin typeface="Bahnschrift" panose="020B0502040204020203" pitchFamily="34" charset="0"/>
              </a:rPr>
              <a:t>} </a:t>
            </a:r>
          </a:p>
          <a:p>
            <a:pPr lvl="3"/>
            <a:endParaRPr lang="en-GB" sz="1800" dirty="0">
              <a:latin typeface="Bahnschrift" panose="020B0502040204020203" pitchFamily="34" charset="0"/>
            </a:endParaRPr>
          </a:p>
          <a:p>
            <a:r>
              <a:rPr lang="en-GB" dirty="0">
                <a:latin typeface="Bahnschrift" panose="020B0502040204020203" pitchFamily="34" charset="0"/>
              </a:rPr>
              <a:t>These can be drawn on a canvas</a:t>
            </a:r>
            <a:br>
              <a:rPr lang="en-GB" dirty="0">
                <a:latin typeface="Bahnschrift" panose="020B0502040204020203" pitchFamily="34" charset="0"/>
              </a:rPr>
            </a:br>
            <a:r>
              <a:rPr lang="en-GB" sz="1800" dirty="0">
                <a:latin typeface="Bahnschrift" panose="020B0502040204020203" pitchFamily="34" charset="0"/>
              </a:rPr>
              <a:t>public class Canvas { </a:t>
            </a:r>
          </a:p>
          <a:p>
            <a:pPr marL="450850" lvl="2" indent="0">
              <a:buNone/>
            </a:pPr>
            <a:r>
              <a:rPr lang="en-GB" sz="1800" dirty="0">
                <a:latin typeface="Bahnschrift" panose="020B0502040204020203" pitchFamily="34" charset="0"/>
              </a:rPr>
              <a:t>	public void draw(Shape s) { </a:t>
            </a:r>
            <a:r>
              <a:rPr lang="en-GB" sz="1800" dirty="0" err="1">
                <a:latin typeface="Bahnschrift" panose="020B0502040204020203" pitchFamily="34" charset="0"/>
              </a:rPr>
              <a:t>s.draw</a:t>
            </a:r>
            <a:r>
              <a:rPr lang="en-GB" sz="1800" dirty="0">
                <a:latin typeface="Bahnschrift" panose="020B0502040204020203" pitchFamily="34" charset="0"/>
              </a:rPr>
              <a:t>(this); }</a:t>
            </a:r>
          </a:p>
          <a:p>
            <a:pPr marL="450850" lvl="2" indent="0">
              <a:buNone/>
            </a:pPr>
            <a:r>
              <a:rPr lang="en-GB" sz="1800" dirty="0">
                <a:latin typeface="Bahnschrift" panose="020B0502040204020203" pitchFamily="34" charset="0"/>
              </a:rPr>
              <a:t>} </a:t>
            </a:r>
          </a:p>
          <a:p>
            <a:pPr lvl="2"/>
            <a:endParaRPr lang="en-GB" dirty="0"/>
          </a:p>
          <a:p>
            <a:pPr lvl="2"/>
            <a:endParaRPr lang="en-GB" dirty="0"/>
          </a:p>
        </p:txBody>
      </p:sp>
    </p:spTree>
    <p:extLst>
      <p:ext uri="{BB962C8B-B14F-4D97-AF65-F5344CB8AC3E}">
        <p14:creationId xmlns:p14="http://schemas.microsoft.com/office/powerpoint/2010/main" val="257487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AAB3-712E-46E4-8570-FEE247420085}"/>
              </a:ext>
            </a:extLst>
          </p:cNvPr>
          <p:cNvSpPr>
            <a:spLocks noGrp="1"/>
          </p:cNvSpPr>
          <p:nvPr>
            <p:ph type="title"/>
          </p:nvPr>
        </p:nvSpPr>
        <p:spPr/>
        <p:txBody>
          <a:bodyPr/>
          <a:lstStyle/>
          <a:p>
            <a:r>
              <a:rPr lang="en-GB" sz="2400" dirty="0">
                <a:latin typeface="+mj-lt"/>
              </a:rPr>
              <a:t>(Bounded) Wildcard Types Examples</a:t>
            </a:r>
            <a:br>
              <a:rPr lang="en-GB" sz="2400" dirty="0">
                <a:latin typeface="+mj-lt"/>
              </a:rPr>
            </a:br>
            <a:r>
              <a:rPr lang="en-GB" sz="1200" dirty="0"/>
              <a:t>(from </a:t>
            </a:r>
            <a:r>
              <a:rPr lang="en-GB" sz="1200" dirty="0">
                <a:hlinkClick r:id="rId3"/>
              </a:rPr>
              <a:t>Oracle docs</a:t>
            </a:r>
            <a:r>
              <a:rPr lang="en-GB" sz="1200" dirty="0"/>
              <a:t>)</a:t>
            </a:r>
          </a:p>
        </p:txBody>
      </p:sp>
      <p:sp>
        <p:nvSpPr>
          <p:cNvPr id="4" name="Rectangle 1">
            <a:extLst>
              <a:ext uri="{FF2B5EF4-FFF2-40B4-BE49-F238E27FC236}">
                <a16:creationId xmlns:a16="http://schemas.microsoft.com/office/drawing/2014/main" id="{6A2C549B-50CC-44EB-8C48-DB043504E3B4}"/>
              </a:ext>
            </a:extLst>
          </p:cNvPr>
          <p:cNvSpPr>
            <a:spLocks noChangeArrowheads="1"/>
          </p:cNvSpPr>
          <p:nvPr/>
        </p:nvSpPr>
        <p:spPr bwMode="auto">
          <a:xfrm rot="10800000" flipV="1">
            <a:off x="623392" y="1103377"/>
            <a:ext cx="10945216" cy="5678478"/>
          </a:xfrm>
          <a:prstGeom prst="rect">
            <a:avLst/>
          </a:prstGeom>
          <a:solidFill>
            <a:srgbClr val="002060">
              <a:alpha val="0"/>
            </a:srgbClr>
          </a:solidFill>
          <a:ln>
            <a:noFill/>
          </a:ln>
          <a:effectLst/>
        </p:spPr>
        <p:txBody>
          <a:bodyPr vert="horz" wrap="square" lIns="91440" tIns="45720" rIns="91440" bIns="45720" numCol="1" anchor="ctr" anchorCtr="0" compatLnSpc="1">
            <a:prstTxWarp prst="textNoShape">
              <a:avLst/>
            </a:prstTxWarp>
            <a:spAutoFit/>
          </a:bodyPr>
          <a:lstStyle/>
          <a:p>
            <a:pPr marL="285750" indent="-285750">
              <a:buFont typeface="Arial" panose="020B0604020202020204" pitchFamily="34" charset="0"/>
              <a:buChar char="•"/>
            </a:pPr>
            <a:r>
              <a:rPr lang="en-GB" sz="2200" dirty="0">
                <a:solidFill>
                  <a:schemeClr val="tx2"/>
                </a:solidFill>
              </a:rPr>
              <a:t>Any drawing will typically contain a number of shapes. </a:t>
            </a:r>
          </a:p>
          <a:p>
            <a:pPr marL="285750" indent="-285750">
              <a:buFont typeface="Arial" panose="020B0604020202020204" pitchFamily="34" charset="0"/>
              <a:buChar char="•"/>
            </a:pPr>
            <a:r>
              <a:rPr lang="en-GB" sz="2200" dirty="0">
                <a:solidFill>
                  <a:schemeClr val="tx2"/>
                </a:solidFill>
              </a:rPr>
              <a:t>We can have a method in </a:t>
            </a:r>
            <a:r>
              <a:rPr lang="en-GB" sz="2200" dirty="0">
                <a:solidFill>
                  <a:schemeClr val="tx2"/>
                </a:solidFill>
                <a:latin typeface="Courier New" panose="02070309020205020404" pitchFamily="49" charset="0"/>
                <a:cs typeface="Courier New" panose="02070309020205020404" pitchFamily="49" charset="0"/>
              </a:rPr>
              <a:t>Canvas</a:t>
            </a:r>
            <a:r>
              <a:rPr lang="en-GB" sz="2200" dirty="0">
                <a:solidFill>
                  <a:schemeClr val="tx2"/>
                </a:solidFill>
              </a:rPr>
              <a:t> drawing all types of shapes that belong to a list</a:t>
            </a:r>
            <a:br>
              <a:rPr lang="en-GB" sz="2200" dirty="0">
                <a:solidFill>
                  <a:schemeClr val="tx2"/>
                </a:solidFill>
              </a:rPr>
            </a:br>
            <a:endParaRPr lang="en-GB" sz="2200" dirty="0">
              <a:solidFill>
                <a:schemeClr val="tx2"/>
              </a:solidFill>
            </a:endParaRPr>
          </a:p>
          <a:p>
            <a:pPr lvl="2" algn="l"/>
            <a:r>
              <a:rPr lang="en-GB" sz="2200" b="1" dirty="0">
                <a:solidFill>
                  <a:srgbClr val="000080"/>
                </a:solidFill>
                <a:latin typeface="Courier New" panose="02070309020205020404" pitchFamily="49" charset="0"/>
                <a:cs typeface="Courier New" panose="02070309020205020404" pitchFamily="49" charset="0"/>
              </a:rPr>
              <a:t>public void</a:t>
            </a:r>
            <a:r>
              <a:rPr lang="en-GB" sz="2200" dirty="0">
                <a:solidFill>
                  <a:srgbClr val="000080"/>
                </a:solidFill>
                <a:latin typeface="Courier New" panose="02070309020205020404" pitchFamily="49" charset="0"/>
                <a:cs typeface="Courier New" panose="02070309020205020404" pitchFamily="49" charset="0"/>
              </a:rPr>
              <a:t> </a:t>
            </a:r>
            <a:r>
              <a:rPr lang="en-GB" sz="2200" dirty="0" err="1">
                <a:solidFill>
                  <a:schemeClr val="tx2"/>
                </a:solidFill>
                <a:latin typeface="Courier New" panose="02070309020205020404" pitchFamily="49" charset="0"/>
                <a:cs typeface="Courier New" panose="02070309020205020404" pitchFamily="49" charset="0"/>
              </a:rPr>
              <a:t>drawAll</a:t>
            </a:r>
            <a:r>
              <a:rPr lang="en-GB" sz="2200" dirty="0">
                <a:solidFill>
                  <a:schemeClr val="tx2"/>
                </a:solidFill>
                <a:latin typeface="Courier New" panose="02070309020205020404" pitchFamily="49" charset="0"/>
                <a:cs typeface="Courier New" panose="02070309020205020404" pitchFamily="49" charset="0"/>
              </a:rPr>
              <a:t>(List&lt;Shape&gt; shapes) { </a:t>
            </a:r>
          </a:p>
          <a:p>
            <a:pPr lvl="2" algn="l"/>
            <a:r>
              <a:rPr lang="en-GB" sz="2200" b="1" dirty="0">
                <a:solidFill>
                  <a:schemeClr val="tx2"/>
                </a:solidFill>
                <a:latin typeface="Courier New" panose="02070309020205020404" pitchFamily="49" charset="0"/>
                <a:cs typeface="Courier New" panose="02070309020205020404" pitchFamily="49" charset="0"/>
              </a:rPr>
              <a:t>	</a:t>
            </a:r>
            <a:r>
              <a:rPr lang="en-GB" sz="2200" b="1" dirty="0">
                <a:solidFill>
                  <a:srgbClr val="000080"/>
                </a:solidFill>
                <a:latin typeface="Courier New" panose="02070309020205020404" pitchFamily="49" charset="0"/>
                <a:cs typeface="Courier New" panose="02070309020205020404" pitchFamily="49" charset="0"/>
              </a:rPr>
              <a:t>for</a:t>
            </a:r>
            <a:r>
              <a:rPr lang="en-GB" sz="2200" dirty="0">
                <a:latin typeface="Courier New" panose="02070309020205020404" pitchFamily="49" charset="0"/>
                <a:cs typeface="Courier New" panose="02070309020205020404" pitchFamily="49" charset="0"/>
              </a:rPr>
              <a:t> </a:t>
            </a:r>
            <a:r>
              <a:rPr lang="en-GB" sz="2200" dirty="0">
                <a:solidFill>
                  <a:schemeClr val="tx2"/>
                </a:solidFill>
                <a:latin typeface="Courier New" panose="02070309020205020404" pitchFamily="49" charset="0"/>
                <a:cs typeface="Courier New" panose="02070309020205020404" pitchFamily="49" charset="0"/>
              </a:rPr>
              <a:t>(Shape s: shapes)  </a:t>
            </a:r>
          </a:p>
          <a:p>
            <a:pPr lvl="2" algn="l"/>
            <a:r>
              <a:rPr lang="en-GB" sz="2200" dirty="0">
                <a:solidFill>
                  <a:schemeClr val="tx2"/>
                </a:solidFill>
                <a:latin typeface="Courier New" panose="02070309020205020404" pitchFamily="49" charset="0"/>
                <a:cs typeface="Courier New" panose="02070309020205020404" pitchFamily="49" charset="0"/>
              </a:rPr>
              <a:t>		</a:t>
            </a:r>
            <a:r>
              <a:rPr lang="en-GB" sz="2200" dirty="0" err="1">
                <a:solidFill>
                  <a:schemeClr val="tx2"/>
                </a:solidFill>
                <a:latin typeface="Courier New" panose="02070309020205020404" pitchFamily="49" charset="0"/>
                <a:cs typeface="Courier New" panose="02070309020205020404" pitchFamily="49" charset="0"/>
              </a:rPr>
              <a:t>s.draw</a:t>
            </a:r>
            <a:r>
              <a:rPr lang="en-GB" sz="2200" dirty="0">
                <a:solidFill>
                  <a:schemeClr val="tx2"/>
                </a:solidFill>
                <a:latin typeface="Courier New" panose="02070309020205020404" pitchFamily="49" charset="0"/>
                <a:cs typeface="Courier New" panose="02070309020205020404" pitchFamily="49" charset="0"/>
              </a:rPr>
              <a:t>(</a:t>
            </a:r>
            <a:r>
              <a:rPr lang="en-GB" sz="2200" b="1" dirty="0">
                <a:solidFill>
                  <a:srgbClr val="000080"/>
                </a:solidFill>
                <a:latin typeface="Courier New" panose="02070309020205020404" pitchFamily="49" charset="0"/>
                <a:cs typeface="Courier New" panose="02070309020205020404" pitchFamily="49" charset="0"/>
              </a:rPr>
              <a:t>this</a:t>
            </a:r>
            <a:r>
              <a:rPr lang="en-GB" sz="2200" dirty="0">
                <a:solidFill>
                  <a:schemeClr val="tx2"/>
                </a:solidFill>
                <a:latin typeface="Courier New" panose="02070309020205020404" pitchFamily="49" charset="0"/>
                <a:cs typeface="Courier New" panose="02070309020205020404" pitchFamily="49" charset="0"/>
              </a:rPr>
              <a:t>);  </a:t>
            </a:r>
          </a:p>
          <a:p>
            <a:pPr lvl="2" algn="l"/>
            <a:r>
              <a:rPr lang="en-GB" sz="2200" dirty="0">
                <a:solidFill>
                  <a:schemeClr val="tx2"/>
                </a:solidFill>
                <a:latin typeface="Courier New" panose="02070309020205020404" pitchFamily="49" charset="0"/>
                <a:cs typeface="Courier New" panose="02070309020205020404" pitchFamily="49" charset="0"/>
              </a:rPr>
              <a:t>} </a:t>
            </a:r>
          </a:p>
          <a:p>
            <a:pPr algn="l"/>
            <a:endParaRPr lang="en-GB" sz="1600" dirty="0">
              <a:solidFill>
                <a:schemeClr val="tx2"/>
              </a:solidFill>
            </a:endParaRPr>
          </a:p>
          <a:p>
            <a:pPr marL="285750" indent="-285750">
              <a:buFont typeface="Arial" panose="020B0604020202020204" pitchFamily="34" charset="0"/>
              <a:buChar char="•"/>
            </a:pPr>
            <a:r>
              <a:rPr lang="en-GB" sz="2200" dirty="0">
                <a:solidFill>
                  <a:schemeClr val="tx2"/>
                </a:solidFill>
              </a:rPr>
              <a:t>Remember: the type rules say that </a:t>
            </a:r>
            <a:r>
              <a:rPr lang="en-GB" sz="2200" dirty="0" err="1">
                <a:solidFill>
                  <a:schemeClr val="tx2"/>
                </a:solidFill>
                <a:latin typeface="Courier New" panose="02070309020205020404" pitchFamily="49" charset="0"/>
                <a:cs typeface="Courier New" panose="02070309020205020404" pitchFamily="49" charset="0"/>
              </a:rPr>
              <a:t>drawAll</a:t>
            </a:r>
            <a:r>
              <a:rPr lang="en-GB" sz="2200" dirty="0">
                <a:solidFill>
                  <a:schemeClr val="tx2"/>
                </a:solidFill>
                <a:latin typeface="Courier New" panose="02070309020205020404" pitchFamily="49" charset="0"/>
                <a:cs typeface="Courier New" panose="02070309020205020404" pitchFamily="49" charset="0"/>
              </a:rPr>
              <a:t>()</a:t>
            </a:r>
            <a:r>
              <a:rPr lang="en-GB" sz="2200" dirty="0">
                <a:solidFill>
                  <a:schemeClr val="tx2"/>
                </a:solidFill>
              </a:rPr>
              <a:t> can only be called on lists of exactly </a:t>
            </a:r>
            <a:r>
              <a:rPr lang="en-GB" sz="2200" dirty="0">
                <a:solidFill>
                  <a:schemeClr val="tx2"/>
                </a:solidFill>
                <a:latin typeface="Courier New" panose="02070309020205020404" pitchFamily="49" charset="0"/>
                <a:cs typeface="Courier New" panose="02070309020205020404" pitchFamily="49" charset="0"/>
              </a:rPr>
              <a:t>Shape</a:t>
            </a:r>
            <a:r>
              <a:rPr lang="en-GB" sz="2200" dirty="0">
                <a:solidFill>
                  <a:schemeClr val="tx2"/>
                </a:solidFill>
              </a:rPr>
              <a:t> </a:t>
            </a:r>
          </a:p>
          <a:p>
            <a:pPr marL="285750" indent="-285750">
              <a:buFont typeface="Arial" panose="020B0604020202020204" pitchFamily="34" charset="0"/>
              <a:buChar char="•"/>
            </a:pPr>
            <a:r>
              <a:rPr lang="en-GB" sz="2200" dirty="0">
                <a:solidFill>
                  <a:schemeClr val="tx2"/>
                </a:solidFill>
              </a:rPr>
              <a:t>It cannot be called on a </a:t>
            </a:r>
            <a:r>
              <a:rPr lang="en-GB" sz="2200" dirty="0">
                <a:solidFill>
                  <a:schemeClr val="tx2"/>
                </a:solidFill>
                <a:latin typeface="Courier New" panose="02070309020205020404" pitchFamily="49" charset="0"/>
                <a:cs typeface="Courier New" panose="02070309020205020404" pitchFamily="49" charset="0"/>
              </a:rPr>
              <a:t>List&lt;Circle&gt;, </a:t>
            </a:r>
            <a:r>
              <a:rPr lang="en-GB" sz="2200" dirty="0">
                <a:solidFill>
                  <a:schemeClr val="tx2"/>
                </a:solidFill>
                <a:cs typeface="Times New Roman" panose="02020603050405020304" pitchFamily="18" charset="0"/>
              </a:rPr>
              <a:t>because</a:t>
            </a:r>
            <a:r>
              <a:rPr lang="en-GB" sz="2200" dirty="0">
                <a:solidFill>
                  <a:schemeClr val="tx2"/>
                </a:solidFill>
                <a:latin typeface="Courier New" panose="02070309020205020404" pitchFamily="49" charset="0"/>
                <a:cs typeface="Courier New" panose="02070309020205020404" pitchFamily="49" charset="0"/>
              </a:rPr>
              <a:t> List&lt;Shape&gt; </a:t>
            </a:r>
            <a:r>
              <a:rPr lang="en-GB" sz="2200" dirty="0">
                <a:solidFill>
                  <a:schemeClr val="tx2"/>
                </a:solidFill>
                <a:cs typeface="Times New Roman" panose="02020603050405020304" pitchFamily="18" charset="0"/>
              </a:rPr>
              <a:t>is </a:t>
            </a:r>
            <a:r>
              <a:rPr lang="en-GB" sz="2200" b="1" dirty="0">
                <a:solidFill>
                  <a:schemeClr val="tx2"/>
                </a:solidFill>
                <a:cs typeface="Times New Roman" panose="02020603050405020304" pitchFamily="18" charset="0"/>
              </a:rPr>
              <a:t>NOT</a:t>
            </a:r>
            <a:r>
              <a:rPr lang="en-GB" sz="2200" dirty="0">
                <a:solidFill>
                  <a:schemeClr val="tx2"/>
                </a:solidFill>
                <a:cs typeface="Times New Roman" panose="02020603050405020304" pitchFamily="18" charset="0"/>
              </a:rPr>
              <a:t> a supertype of</a:t>
            </a:r>
            <a:r>
              <a:rPr lang="en-GB" sz="2200" dirty="0">
                <a:solidFill>
                  <a:schemeClr val="tx2"/>
                </a:solidFill>
                <a:latin typeface="Courier New" panose="02070309020205020404" pitchFamily="49" charset="0"/>
                <a:cs typeface="Courier New" panose="02070309020205020404" pitchFamily="49" charset="0"/>
              </a:rPr>
              <a:t> List&lt;Circle&gt;!</a:t>
            </a:r>
          </a:p>
          <a:p>
            <a:pPr marL="285750" indent="-285750">
              <a:buFont typeface="Arial" panose="020B0604020202020204" pitchFamily="34" charset="0"/>
              <a:buChar char="•"/>
            </a:pPr>
            <a:r>
              <a:rPr lang="en-GB" sz="2200" dirty="0">
                <a:solidFill>
                  <a:schemeClr val="tx2"/>
                </a:solidFill>
                <a:cs typeface="Courier New" panose="02070309020205020404" pitchFamily="49" charset="0"/>
              </a:rPr>
              <a:t>So we need to re-write the method with a bounded wildcard</a:t>
            </a:r>
            <a:endParaRPr lang="en-GB" sz="2200" dirty="0">
              <a:solidFill>
                <a:schemeClr val="tx2"/>
              </a:solidFill>
            </a:endParaRPr>
          </a:p>
          <a:p>
            <a:pPr algn="l"/>
            <a:endParaRPr lang="en-GB" sz="1600" dirty="0"/>
          </a:p>
          <a:p>
            <a:pPr algn="l"/>
            <a:r>
              <a:rPr lang="en-GB" sz="1900" b="1" dirty="0">
                <a:solidFill>
                  <a:srgbClr val="000080"/>
                </a:solidFill>
                <a:latin typeface="Courier New" panose="02070309020205020404" pitchFamily="49" charset="0"/>
                <a:cs typeface="Courier New" panose="02070309020205020404" pitchFamily="49" charset="0"/>
              </a:rPr>
              <a:t>public void</a:t>
            </a:r>
            <a:r>
              <a:rPr lang="en-GB" sz="1900" dirty="0">
                <a:solidFill>
                  <a:srgbClr val="000080"/>
                </a:solidFill>
                <a:latin typeface="Courier New" panose="02070309020205020404" pitchFamily="49" charset="0"/>
                <a:cs typeface="Courier New" panose="02070309020205020404" pitchFamily="49" charset="0"/>
              </a:rPr>
              <a:t> </a:t>
            </a:r>
            <a:r>
              <a:rPr lang="en-GB" sz="1900" dirty="0" err="1">
                <a:solidFill>
                  <a:schemeClr val="tx2"/>
                </a:solidFill>
                <a:latin typeface="Courier New" panose="02070309020205020404" pitchFamily="49" charset="0"/>
                <a:cs typeface="Courier New" panose="02070309020205020404" pitchFamily="49" charset="0"/>
              </a:rPr>
              <a:t>drawAll</a:t>
            </a:r>
            <a:r>
              <a:rPr lang="en-GB" sz="1900" dirty="0">
                <a:solidFill>
                  <a:schemeClr val="tx2"/>
                </a:solidFill>
                <a:latin typeface="Courier New" panose="02070309020205020404" pitchFamily="49" charset="0"/>
                <a:cs typeface="Courier New" panose="02070309020205020404" pitchFamily="49" charset="0"/>
              </a:rPr>
              <a:t>(List&lt;?</a:t>
            </a:r>
            <a:r>
              <a:rPr lang="en-GB" sz="1900" dirty="0">
                <a:latin typeface="Courier New" panose="02070309020205020404" pitchFamily="49" charset="0"/>
                <a:cs typeface="Courier New" panose="02070309020205020404" pitchFamily="49" charset="0"/>
              </a:rPr>
              <a:t> </a:t>
            </a:r>
            <a:r>
              <a:rPr lang="en-GB" sz="1900" b="1" dirty="0">
                <a:solidFill>
                  <a:srgbClr val="000080"/>
                </a:solidFill>
                <a:latin typeface="Courier New" panose="02070309020205020404" pitchFamily="49" charset="0"/>
                <a:cs typeface="Courier New" panose="02070309020205020404" pitchFamily="49" charset="0"/>
              </a:rPr>
              <a:t>extends</a:t>
            </a:r>
            <a:r>
              <a:rPr lang="en-GB" sz="1900" dirty="0">
                <a:solidFill>
                  <a:schemeClr val="tx2"/>
                </a:solidFill>
                <a:latin typeface="Courier New" panose="02070309020205020404" pitchFamily="49" charset="0"/>
                <a:cs typeface="Courier New" panose="02070309020205020404" pitchFamily="49" charset="0"/>
              </a:rPr>
              <a:t> Shape&gt; shapes) { ... }</a:t>
            </a:r>
          </a:p>
          <a:p>
            <a:pPr algn="l"/>
            <a:endParaRPr lang="en-GB" sz="1600" dirty="0"/>
          </a:p>
          <a:p>
            <a:pPr algn="l"/>
            <a:endParaRPr lang="en-GB" sz="1600" dirty="0">
              <a:solidFill>
                <a:schemeClr val="tx2"/>
              </a:solidFill>
            </a:endParaRPr>
          </a:p>
          <a:p>
            <a:pPr algn="l"/>
            <a:endParaRPr lang="en-GB" sz="1600" dirty="0"/>
          </a:p>
        </p:txBody>
      </p:sp>
    </p:spTree>
    <p:extLst>
      <p:ext uri="{BB962C8B-B14F-4D97-AF65-F5344CB8AC3E}">
        <p14:creationId xmlns:p14="http://schemas.microsoft.com/office/powerpoint/2010/main" val="347351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Type erasure</a:t>
            </a:r>
          </a:p>
        </p:txBody>
      </p:sp>
      <p:sp>
        <p:nvSpPr>
          <p:cNvPr id="5" name="Text Placeholder 4"/>
          <p:cNvSpPr>
            <a:spLocks noGrp="1"/>
          </p:cNvSpPr>
          <p:nvPr>
            <p:ph type="body" sz="quarter" idx="21"/>
          </p:nvPr>
        </p:nvSpPr>
        <p:spPr>
          <a:xfrm>
            <a:off x="356261" y="839244"/>
            <a:ext cx="11581738" cy="5504407"/>
          </a:xfrm>
        </p:spPr>
        <p:txBody>
          <a:bodyPr/>
          <a:lstStyle/>
          <a:p>
            <a:r>
              <a:rPr lang="en-GB" dirty="0"/>
              <a:t>We mentioned earlier that the type is only used for type safety at compile time.</a:t>
            </a:r>
          </a:p>
          <a:p>
            <a:pPr lvl="1"/>
            <a:r>
              <a:rPr lang="en-GB" dirty="0"/>
              <a:t>What does this mean?</a:t>
            </a:r>
          </a:p>
          <a:p>
            <a:pPr lvl="1"/>
            <a:endParaRPr lang="en-GB" dirty="0"/>
          </a:p>
          <a:p>
            <a:r>
              <a:rPr lang="en-GB" dirty="0"/>
              <a:t>Java byte code (and, consequently, runtime) does not support generics!</a:t>
            </a:r>
          </a:p>
          <a:p>
            <a:pPr lvl="1"/>
            <a:r>
              <a:rPr lang="en-GB" dirty="0"/>
              <a:t>Java compiler performs type safety checks and then removes information about type parameters (type erasure)</a:t>
            </a:r>
          </a:p>
          <a:p>
            <a:pPr lvl="1"/>
            <a:endParaRPr lang="en-GB" dirty="0"/>
          </a:p>
          <a:p>
            <a:r>
              <a:rPr lang="en-GB" dirty="0"/>
              <a:t>One cannot determine the type parameter at runtime</a:t>
            </a:r>
          </a:p>
          <a:p>
            <a:pPr lvl="1"/>
            <a:r>
              <a:rPr lang="en-GB" dirty="0"/>
              <a:t>The Generic types will appear as ‘raw’ types at runtime.</a:t>
            </a:r>
          </a:p>
          <a:p>
            <a:pPr lvl="1"/>
            <a:r>
              <a:rPr lang="en-GB" dirty="0"/>
              <a:t>The type is represented by its “leftmost” bound (typically </a:t>
            </a:r>
            <a:r>
              <a:rPr lang="en-GB" b="1" dirty="0"/>
              <a:t>Object</a:t>
            </a:r>
            <a:r>
              <a:rPr lang="en-GB" dirty="0"/>
              <a:t>)</a:t>
            </a:r>
          </a:p>
          <a:p>
            <a:endParaRPr lang="en-GB" dirty="0"/>
          </a:p>
          <a:p>
            <a:r>
              <a:rPr lang="en-GB" dirty="0"/>
              <a:t>Since all different parameterisations reduce to the same class at runtime, static variables are shared among all parameterisations</a:t>
            </a:r>
          </a:p>
          <a:p>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27</a:t>
            </a:fld>
            <a:r>
              <a:rPr lang="en-US"/>
              <a:t>/N</a:t>
            </a:r>
            <a:endParaRPr lang="en-US" dirty="0"/>
          </a:p>
        </p:txBody>
      </p:sp>
    </p:spTree>
    <p:extLst>
      <p:ext uri="{BB962C8B-B14F-4D97-AF65-F5344CB8AC3E}">
        <p14:creationId xmlns:p14="http://schemas.microsoft.com/office/powerpoint/2010/main" val="4155310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FD72-4CA9-4E55-8EA9-745E2F6D7694}"/>
              </a:ext>
            </a:extLst>
          </p:cNvPr>
          <p:cNvSpPr>
            <a:spLocks noGrp="1"/>
          </p:cNvSpPr>
          <p:nvPr>
            <p:ph type="title"/>
          </p:nvPr>
        </p:nvSpPr>
        <p:spPr>
          <a:xfrm>
            <a:off x="1560004" y="4683"/>
            <a:ext cx="9107996" cy="952500"/>
          </a:xfrm>
        </p:spPr>
        <p:txBody>
          <a:bodyPr/>
          <a:lstStyle/>
          <a:p>
            <a:r>
              <a:rPr lang="en-GB" sz="2400" dirty="0">
                <a:latin typeface="+mj-lt"/>
              </a:rPr>
              <a:t>Runtime support of generics example</a:t>
            </a:r>
          </a:p>
        </p:txBody>
      </p:sp>
      <p:sp>
        <p:nvSpPr>
          <p:cNvPr id="4" name="Rectangle 1">
            <a:extLst>
              <a:ext uri="{FF2B5EF4-FFF2-40B4-BE49-F238E27FC236}">
                <a16:creationId xmlns:a16="http://schemas.microsoft.com/office/drawing/2014/main" id="{D88EB77E-FEBD-4880-A088-BBEB55C45524}"/>
              </a:ext>
            </a:extLst>
          </p:cNvPr>
          <p:cNvSpPr>
            <a:spLocks noChangeArrowheads="1"/>
          </p:cNvSpPr>
          <p:nvPr/>
        </p:nvSpPr>
        <p:spPr bwMode="auto">
          <a:xfrm>
            <a:off x="1002632" y="741044"/>
            <a:ext cx="11189368" cy="5724644"/>
          </a:xfrm>
          <a:prstGeom prst="rect">
            <a:avLst/>
          </a:prstGeom>
          <a:solidFill>
            <a:srgbClr val="FFFFFF">
              <a:alpha val="0"/>
            </a:srgbClr>
          </a:solidFill>
          <a:ln>
            <a:noFill/>
          </a:ln>
          <a:effectLst/>
        </p:spPr>
        <p:txBody>
          <a:bodyPr vert="horz" wrap="square" lIns="91440" tIns="45720" rIns="91440" bIns="45720" numCol="1" anchor="ctr" anchorCtr="0" compatLnSpc="1">
            <a:prstTxWarp prst="textNoShape">
              <a:avLst/>
            </a:prstTxWarp>
            <a:spAutoFit/>
          </a:bodyPr>
          <a:lstStyle/>
          <a:p>
            <a:pPr lvl="0" algn="l" eaLnBrk="0" hangingPunct="0"/>
            <a:r>
              <a:rPr lang="en-US" altLang="en-US" b="1" dirty="0">
                <a:solidFill>
                  <a:srgbClr val="002060"/>
                </a:solidFill>
                <a:latin typeface="Bahnschrift" panose="020B0502040204020203" pitchFamily="34" charset="0"/>
                <a:cs typeface="Courier New" panose="02070309020205020404" pitchFamily="49" charset="0"/>
              </a:rPr>
              <a:t>class</a:t>
            </a:r>
            <a:r>
              <a:rPr lang="en-US" altLang="en-US" b="1" dirty="0">
                <a:solidFill>
                  <a:srgbClr val="000080"/>
                </a:solidFill>
                <a:latin typeface="Bahnschrift" panose="020B0502040204020203" pitchFamily="34" charset="0"/>
                <a:cs typeface="Courier New" panose="02070309020205020404" pitchFamily="49" charset="0"/>
              </a:rPr>
              <a:t> </a:t>
            </a:r>
            <a:r>
              <a:rPr lang="en-US" altLang="en-US" dirty="0" err="1">
                <a:solidFill>
                  <a:srgbClr val="002060"/>
                </a:solidFill>
                <a:latin typeface="Bahnschrift" panose="020B0502040204020203" pitchFamily="34" charset="0"/>
                <a:cs typeface="Courier New" panose="02070309020205020404" pitchFamily="49" charset="0"/>
              </a:rPr>
              <a:t>GenericClass</a:t>
            </a:r>
            <a:r>
              <a:rPr lang="en-US" altLang="en-US" dirty="0">
                <a:solidFill>
                  <a:srgbClr val="000000"/>
                </a:solidFill>
                <a:latin typeface="Bahnschrift" panose="020B0502040204020203" pitchFamily="34" charset="0"/>
                <a:cs typeface="Courier New" panose="02070309020205020404" pitchFamily="49" charset="0"/>
              </a:rPr>
              <a:t>&lt;</a:t>
            </a:r>
            <a:r>
              <a:rPr lang="en-US" altLang="en-US" dirty="0">
                <a:solidFill>
                  <a:srgbClr val="20999D"/>
                </a:solidFill>
                <a:latin typeface="Bahnschrift" panose="020B0502040204020203" pitchFamily="34" charset="0"/>
                <a:cs typeface="Courier New" panose="02070309020205020404" pitchFamily="49" charset="0"/>
              </a:rPr>
              <a:t>T</a:t>
            </a:r>
            <a:r>
              <a:rPr lang="en-US" altLang="en-US" dirty="0">
                <a:solidFill>
                  <a:srgbClr val="000000"/>
                </a:solidFill>
                <a:latin typeface="Bahnschrift" panose="020B0502040204020203" pitchFamily="34" charset="0"/>
                <a:cs typeface="Courier New" panose="02070309020205020404" pitchFamily="49" charset="0"/>
              </a:rPr>
              <a:t>&gt;{</a:t>
            </a:r>
            <a:br>
              <a:rPr lang="en-US" altLang="en-US" dirty="0">
                <a:solidFill>
                  <a:srgbClr val="000000"/>
                </a:solidFill>
                <a:latin typeface="Bahnschrift" panose="020B0502040204020203" pitchFamily="34" charset="0"/>
                <a:cs typeface="Courier New" panose="02070309020205020404" pitchFamily="49" charset="0"/>
              </a:rPr>
            </a:br>
            <a:r>
              <a:rPr lang="en-US" altLang="en-US" dirty="0">
                <a:solidFill>
                  <a:srgbClr val="000000"/>
                </a:solidFill>
                <a:latin typeface="Bahnschrift" panose="020B0502040204020203" pitchFamily="34" charset="0"/>
                <a:cs typeface="Courier New" panose="02070309020205020404" pitchFamily="49" charset="0"/>
              </a:rPr>
              <a:t>    </a:t>
            </a:r>
            <a:r>
              <a:rPr lang="en-US" altLang="en-US" b="1" dirty="0">
                <a:solidFill>
                  <a:srgbClr val="000080"/>
                </a:solidFill>
                <a:latin typeface="Bahnschrift" panose="020B0502040204020203" pitchFamily="34" charset="0"/>
                <a:cs typeface="Courier New" panose="02070309020205020404" pitchFamily="49" charset="0"/>
              </a:rPr>
              <a:t>static int </a:t>
            </a:r>
            <a:r>
              <a:rPr lang="en-US" altLang="en-US" i="1" dirty="0">
                <a:solidFill>
                  <a:srgbClr val="660E7A"/>
                </a:solidFill>
                <a:latin typeface="Bahnschrift" panose="020B0502040204020203" pitchFamily="34" charset="0"/>
                <a:cs typeface="Courier New" panose="02070309020205020404" pitchFamily="49" charset="0"/>
              </a:rPr>
              <a:t>counter</a:t>
            </a:r>
            <a:r>
              <a:rPr lang="en-US" altLang="en-US" dirty="0">
                <a:solidFill>
                  <a:srgbClr val="000000"/>
                </a:solidFill>
                <a:latin typeface="Bahnschrift" panose="020B0502040204020203" pitchFamily="34" charset="0"/>
                <a:cs typeface="Courier New" panose="02070309020205020404" pitchFamily="49" charset="0"/>
              </a:rPr>
              <a:t>;</a:t>
            </a:r>
            <a:br>
              <a:rPr lang="en-US" altLang="en-US" dirty="0">
                <a:solidFill>
                  <a:srgbClr val="000000"/>
                </a:solidFill>
                <a:latin typeface="Bahnschrift" panose="020B0502040204020203" pitchFamily="34" charset="0"/>
                <a:cs typeface="Courier New" panose="02070309020205020404" pitchFamily="49" charset="0"/>
              </a:rPr>
            </a:br>
            <a:r>
              <a:rPr lang="en-US" altLang="en-US" dirty="0">
                <a:solidFill>
                  <a:srgbClr val="000000"/>
                </a:solidFill>
                <a:latin typeface="Bahnschrift" panose="020B0502040204020203" pitchFamily="34" charset="0"/>
                <a:cs typeface="Courier New" panose="02070309020205020404" pitchFamily="49" charset="0"/>
              </a:rPr>
              <a:t>    </a:t>
            </a:r>
            <a:r>
              <a:rPr lang="en-US" altLang="en-US" dirty="0" err="1">
                <a:solidFill>
                  <a:srgbClr val="000000"/>
                </a:solidFill>
                <a:latin typeface="Bahnschrift" panose="020B0502040204020203" pitchFamily="34" charset="0"/>
                <a:cs typeface="Courier New" panose="02070309020205020404" pitchFamily="49" charset="0"/>
              </a:rPr>
              <a:t>GenericClass</a:t>
            </a:r>
            <a:r>
              <a:rPr lang="en-US" altLang="en-US" dirty="0">
                <a:solidFill>
                  <a:srgbClr val="000000"/>
                </a:solidFill>
                <a:latin typeface="Bahnschrift" panose="020B0502040204020203" pitchFamily="34" charset="0"/>
                <a:cs typeface="Courier New" panose="02070309020205020404" pitchFamily="49" charset="0"/>
              </a:rPr>
              <a:t>() { </a:t>
            </a:r>
            <a:r>
              <a:rPr lang="en-US" altLang="en-US" i="1" dirty="0">
                <a:solidFill>
                  <a:srgbClr val="660E7A"/>
                </a:solidFill>
                <a:latin typeface="Bahnschrift" panose="020B0502040204020203" pitchFamily="34" charset="0"/>
                <a:cs typeface="Courier New" panose="02070309020205020404" pitchFamily="49" charset="0"/>
              </a:rPr>
              <a:t>counter</a:t>
            </a:r>
            <a:r>
              <a:rPr lang="en-US" altLang="en-US" dirty="0">
                <a:solidFill>
                  <a:srgbClr val="000000"/>
                </a:solidFill>
                <a:latin typeface="Bahnschrift" panose="020B0502040204020203" pitchFamily="34" charset="0"/>
                <a:cs typeface="Courier New" panose="02070309020205020404" pitchFamily="49" charset="0"/>
              </a:rPr>
              <a:t>++; }</a:t>
            </a:r>
            <a:br>
              <a:rPr lang="en-US" altLang="en-US" dirty="0">
                <a:solidFill>
                  <a:srgbClr val="000000"/>
                </a:solidFill>
                <a:latin typeface="Bahnschrift" panose="020B0502040204020203" pitchFamily="34" charset="0"/>
                <a:cs typeface="Courier New" panose="02070309020205020404" pitchFamily="49" charset="0"/>
              </a:rPr>
            </a:br>
            <a:r>
              <a:rPr lang="en-US" altLang="en-US" dirty="0">
                <a:solidFill>
                  <a:srgbClr val="000000"/>
                </a:solidFill>
                <a:latin typeface="Bahnschrift" panose="020B0502040204020203" pitchFamily="34" charset="0"/>
                <a:cs typeface="Courier New" panose="02070309020205020404" pitchFamily="49" charset="0"/>
              </a:rPr>
              <a:t>    </a:t>
            </a:r>
            <a:r>
              <a:rPr lang="en-US" altLang="en-US" b="1" dirty="0">
                <a:solidFill>
                  <a:srgbClr val="000080"/>
                </a:solidFill>
                <a:latin typeface="Bahnschrift" panose="020B0502040204020203" pitchFamily="34" charset="0"/>
                <a:cs typeface="Courier New" panose="02070309020205020404" pitchFamily="49" charset="0"/>
              </a:rPr>
              <a:t>public </a:t>
            </a:r>
            <a:r>
              <a:rPr lang="en-US" altLang="en-US" dirty="0">
                <a:solidFill>
                  <a:srgbClr val="000000"/>
                </a:solidFill>
                <a:latin typeface="Bahnschrift" panose="020B0502040204020203" pitchFamily="34" charset="0"/>
                <a:cs typeface="Courier New" panose="02070309020205020404" pitchFamily="49" charset="0"/>
              </a:rPr>
              <a:t>String </a:t>
            </a:r>
            <a:r>
              <a:rPr lang="en-US" altLang="en-US" dirty="0" err="1">
                <a:solidFill>
                  <a:srgbClr val="000000"/>
                </a:solidFill>
                <a:latin typeface="Bahnschrift" panose="020B0502040204020203" pitchFamily="34" charset="0"/>
                <a:cs typeface="Courier New" panose="02070309020205020404" pitchFamily="49" charset="0"/>
              </a:rPr>
              <a:t>toString</a:t>
            </a:r>
            <a:r>
              <a:rPr lang="en-US" altLang="en-US" dirty="0">
                <a:solidFill>
                  <a:srgbClr val="000000"/>
                </a:solidFill>
                <a:latin typeface="Bahnschrift" panose="020B0502040204020203" pitchFamily="34" charset="0"/>
                <a:cs typeface="Courier New" panose="02070309020205020404" pitchFamily="49" charset="0"/>
              </a:rPr>
              <a:t>() { </a:t>
            </a:r>
            <a:r>
              <a:rPr lang="en-US" altLang="en-US" b="1" dirty="0">
                <a:solidFill>
                  <a:srgbClr val="000080"/>
                </a:solidFill>
                <a:latin typeface="Bahnschrift" panose="020B0502040204020203" pitchFamily="34" charset="0"/>
                <a:cs typeface="Courier New" panose="02070309020205020404" pitchFamily="49" charset="0"/>
              </a:rPr>
              <a:t>return </a:t>
            </a:r>
            <a:r>
              <a:rPr lang="en-US" altLang="en-US" dirty="0" err="1">
                <a:solidFill>
                  <a:srgbClr val="000000"/>
                </a:solidFill>
                <a:latin typeface="Bahnschrift" panose="020B0502040204020203" pitchFamily="34" charset="0"/>
                <a:cs typeface="Courier New" panose="02070309020205020404" pitchFamily="49" charset="0"/>
              </a:rPr>
              <a:t>getClass</a:t>
            </a:r>
            <a:r>
              <a:rPr lang="en-US" altLang="en-US" dirty="0">
                <a:solidFill>
                  <a:srgbClr val="000000"/>
                </a:solidFill>
                <a:latin typeface="Bahnschrift" panose="020B0502040204020203" pitchFamily="34" charset="0"/>
                <a:cs typeface="Courier New" panose="02070309020205020404" pitchFamily="49" charset="0"/>
              </a:rPr>
              <a:t>() + </a:t>
            </a:r>
            <a:r>
              <a:rPr lang="en-US" altLang="en-US" b="1" dirty="0">
                <a:solidFill>
                  <a:srgbClr val="008000"/>
                </a:solidFill>
                <a:latin typeface="Bahnschrift" panose="020B0502040204020203" pitchFamily="34" charset="0"/>
                <a:cs typeface="Courier New" panose="02070309020205020404" pitchFamily="49" charset="0"/>
              </a:rPr>
              <a:t>": " </a:t>
            </a:r>
            <a:r>
              <a:rPr lang="en-US" altLang="en-US" dirty="0">
                <a:solidFill>
                  <a:srgbClr val="000000"/>
                </a:solidFill>
                <a:latin typeface="Bahnschrift" panose="020B0502040204020203" pitchFamily="34" charset="0"/>
                <a:cs typeface="Courier New" panose="02070309020205020404" pitchFamily="49" charset="0"/>
              </a:rPr>
              <a:t>+ </a:t>
            </a:r>
            <a:r>
              <a:rPr lang="en-US" altLang="en-US" i="1" dirty="0">
                <a:solidFill>
                  <a:srgbClr val="660E7A"/>
                </a:solidFill>
                <a:latin typeface="Bahnschrift" panose="020B0502040204020203" pitchFamily="34" charset="0"/>
                <a:cs typeface="Courier New" panose="02070309020205020404" pitchFamily="49" charset="0"/>
              </a:rPr>
              <a:t>counter </a:t>
            </a:r>
            <a:r>
              <a:rPr lang="en-US" altLang="en-US" dirty="0">
                <a:solidFill>
                  <a:srgbClr val="000000"/>
                </a:solidFill>
                <a:latin typeface="Bahnschrift" panose="020B0502040204020203" pitchFamily="34" charset="0"/>
                <a:cs typeface="Courier New" panose="02070309020205020404" pitchFamily="49" charset="0"/>
              </a:rPr>
              <a:t>+ </a:t>
            </a:r>
            <a:r>
              <a:rPr lang="en-US" altLang="en-US" b="1" dirty="0">
                <a:solidFill>
                  <a:srgbClr val="008000"/>
                </a:solidFill>
                <a:latin typeface="Bahnschrift" panose="020B0502040204020203" pitchFamily="34" charset="0"/>
                <a:cs typeface="Courier New" panose="02070309020205020404" pitchFamily="49" charset="0"/>
              </a:rPr>
              <a:t>" instances created."</a:t>
            </a:r>
            <a:r>
              <a:rPr lang="en-US" altLang="en-US" dirty="0">
                <a:solidFill>
                  <a:srgbClr val="000000"/>
                </a:solidFill>
                <a:latin typeface="Bahnschrift" panose="020B0502040204020203" pitchFamily="34" charset="0"/>
                <a:cs typeface="Courier New" panose="02070309020205020404" pitchFamily="49" charset="0"/>
              </a:rPr>
              <a:t>; }</a:t>
            </a:r>
            <a:br>
              <a:rPr lang="en-US" altLang="en-US" dirty="0">
                <a:solidFill>
                  <a:srgbClr val="000000"/>
                </a:solidFill>
                <a:latin typeface="Bahnschrift" panose="020B0502040204020203" pitchFamily="34" charset="0"/>
                <a:cs typeface="Courier New" panose="02070309020205020404" pitchFamily="49" charset="0"/>
              </a:rPr>
            </a:br>
            <a:r>
              <a:rPr lang="en-US" altLang="en-US" dirty="0">
                <a:solidFill>
                  <a:srgbClr val="000000"/>
                </a:solidFill>
                <a:latin typeface="Bahnschrift" panose="020B0502040204020203" pitchFamily="34" charset="0"/>
                <a:cs typeface="Courier New" panose="02070309020205020404" pitchFamily="49" charset="0"/>
              </a:rPr>
              <a:t>}</a:t>
            </a:r>
          </a:p>
          <a:p>
            <a:pPr lvl="0" algn="l" eaLnBrk="0" hangingPunct="0"/>
            <a:endParaRPr lang="en-US" altLang="en-US" dirty="0">
              <a:solidFill>
                <a:srgbClr val="000000"/>
              </a:solidFill>
              <a:latin typeface="Bahnschrift" panose="020B0502040204020203" pitchFamily="34" charset="0"/>
              <a:cs typeface="Courier New" panose="02070309020205020404" pitchFamily="49" charset="0"/>
            </a:endParaRPr>
          </a:p>
          <a:p>
            <a:pPr eaLnBrk="0" fontAlgn="base" hangingPunct="0">
              <a:spcBef>
                <a:spcPct val="0"/>
              </a:spcBef>
              <a:spcAft>
                <a:spcPct val="0"/>
              </a:spcAft>
            </a:pPr>
            <a:r>
              <a:rPr lang="en-US" altLang="en-US" b="1" dirty="0">
                <a:solidFill>
                  <a:srgbClr val="000080"/>
                </a:solidFill>
                <a:latin typeface="Bahnschrift" panose="020B0502040204020203" pitchFamily="34" charset="0"/>
                <a:cs typeface="Courier New" panose="02070309020205020404" pitchFamily="49" charset="0"/>
              </a:rPr>
              <a:t>public static void </a:t>
            </a:r>
            <a:r>
              <a:rPr lang="en-US" altLang="en-US" dirty="0">
                <a:solidFill>
                  <a:srgbClr val="000000"/>
                </a:solidFill>
                <a:latin typeface="Bahnschrift" panose="020B0502040204020203" pitchFamily="34" charset="0"/>
                <a:cs typeface="Courier New" panose="02070309020205020404" pitchFamily="49" charset="0"/>
              </a:rPr>
              <a:t>main(String[] </a:t>
            </a:r>
            <a:r>
              <a:rPr lang="en-US" altLang="en-US" dirty="0" err="1">
                <a:solidFill>
                  <a:srgbClr val="000000"/>
                </a:solidFill>
                <a:latin typeface="Bahnschrift" panose="020B0502040204020203" pitchFamily="34" charset="0"/>
                <a:cs typeface="Courier New" panose="02070309020205020404" pitchFamily="49" charset="0"/>
              </a:rPr>
              <a:t>argv</a:t>
            </a:r>
            <a:r>
              <a:rPr lang="en-US" altLang="en-US" dirty="0">
                <a:solidFill>
                  <a:srgbClr val="000000"/>
                </a:solidFill>
                <a:latin typeface="Bahnschrift" panose="020B0502040204020203" pitchFamily="34" charset="0"/>
                <a:cs typeface="Courier New" panose="02070309020205020404" pitchFamily="49" charset="0"/>
              </a:rPr>
              <a:t>) {</a:t>
            </a:r>
            <a:br>
              <a:rPr lang="en-US" altLang="en-US" dirty="0">
                <a:solidFill>
                  <a:srgbClr val="000000"/>
                </a:solidFill>
                <a:latin typeface="Bahnschrift" panose="020B0502040204020203" pitchFamily="34" charset="0"/>
                <a:cs typeface="Courier New" panose="02070309020205020404" pitchFamily="49" charset="0"/>
              </a:rPr>
            </a:br>
            <a:r>
              <a:rPr lang="en-US" altLang="en-US" dirty="0">
                <a:solidFill>
                  <a:srgbClr val="000000"/>
                </a:solidFill>
                <a:latin typeface="Bahnschrift" panose="020B0502040204020203" pitchFamily="34" charset="0"/>
                <a:cs typeface="Courier New" panose="02070309020205020404" pitchFamily="49" charset="0"/>
              </a:rPr>
              <a:t>    </a:t>
            </a:r>
            <a:r>
              <a:rPr lang="en-US" altLang="en-US" b="1" dirty="0">
                <a:solidFill>
                  <a:srgbClr val="000080"/>
                </a:solidFill>
                <a:latin typeface="Bahnschrift" panose="020B0502040204020203" pitchFamily="34" charset="0"/>
                <a:cs typeface="Courier New" panose="02070309020205020404" pitchFamily="49" charset="0"/>
              </a:rPr>
              <a:t>var </a:t>
            </a:r>
            <a:r>
              <a:rPr lang="en-US" altLang="en-US" dirty="0">
                <a:solidFill>
                  <a:srgbClr val="000000"/>
                </a:solidFill>
                <a:latin typeface="Bahnschrift" panose="020B0502040204020203" pitchFamily="34" charset="0"/>
                <a:cs typeface="Courier New" panose="02070309020205020404" pitchFamily="49" charset="0"/>
              </a:rPr>
              <a:t>obj1 = </a:t>
            </a:r>
            <a:r>
              <a:rPr lang="en-US" altLang="en-US" b="1" dirty="0">
                <a:solidFill>
                  <a:srgbClr val="000080"/>
                </a:solidFill>
                <a:latin typeface="Bahnschrift" panose="020B0502040204020203" pitchFamily="34" charset="0"/>
                <a:cs typeface="Courier New" panose="02070309020205020404" pitchFamily="49" charset="0"/>
              </a:rPr>
              <a:t>new </a:t>
            </a:r>
            <a:r>
              <a:rPr lang="en-US" altLang="en-US" dirty="0" err="1">
                <a:solidFill>
                  <a:srgbClr val="000000"/>
                </a:solidFill>
                <a:latin typeface="Bahnschrift" panose="020B0502040204020203" pitchFamily="34" charset="0"/>
                <a:cs typeface="Courier New" panose="02070309020205020404" pitchFamily="49" charset="0"/>
              </a:rPr>
              <a:t>GenericClass</a:t>
            </a:r>
            <a:r>
              <a:rPr lang="en-US" altLang="en-US" dirty="0">
                <a:solidFill>
                  <a:srgbClr val="000000"/>
                </a:solidFill>
                <a:latin typeface="Bahnschrift" panose="020B0502040204020203" pitchFamily="34" charset="0"/>
                <a:cs typeface="Courier New" panose="02070309020205020404" pitchFamily="49" charset="0"/>
              </a:rPr>
              <a:t>&lt;Integer&gt;();</a:t>
            </a:r>
            <a:br>
              <a:rPr lang="en-US" altLang="en-US" dirty="0">
                <a:solidFill>
                  <a:srgbClr val="000000"/>
                </a:solidFill>
                <a:latin typeface="Bahnschrift" panose="020B0502040204020203" pitchFamily="34" charset="0"/>
                <a:cs typeface="Courier New" panose="02070309020205020404" pitchFamily="49" charset="0"/>
              </a:rPr>
            </a:br>
            <a:r>
              <a:rPr lang="en-US" altLang="en-US" dirty="0">
                <a:solidFill>
                  <a:srgbClr val="000000"/>
                </a:solidFill>
                <a:latin typeface="Bahnschrift" panose="020B0502040204020203" pitchFamily="34" charset="0"/>
                <a:cs typeface="Courier New" panose="02070309020205020404" pitchFamily="49" charset="0"/>
              </a:rPr>
              <a:t>    </a:t>
            </a:r>
            <a:r>
              <a:rPr lang="en-US" altLang="en-US" b="1" dirty="0">
                <a:solidFill>
                  <a:srgbClr val="000080"/>
                </a:solidFill>
                <a:latin typeface="Bahnschrift" panose="020B0502040204020203" pitchFamily="34" charset="0"/>
                <a:cs typeface="Courier New" panose="02070309020205020404" pitchFamily="49" charset="0"/>
              </a:rPr>
              <a:t>var </a:t>
            </a:r>
            <a:r>
              <a:rPr lang="en-US" altLang="en-US" dirty="0">
                <a:solidFill>
                  <a:srgbClr val="000000"/>
                </a:solidFill>
                <a:latin typeface="Bahnschrift" panose="020B0502040204020203" pitchFamily="34" charset="0"/>
                <a:cs typeface="Courier New" panose="02070309020205020404" pitchFamily="49" charset="0"/>
              </a:rPr>
              <a:t>obj2 = </a:t>
            </a:r>
            <a:r>
              <a:rPr lang="en-US" altLang="en-US" b="1" dirty="0">
                <a:solidFill>
                  <a:srgbClr val="000080"/>
                </a:solidFill>
                <a:latin typeface="Bahnschrift" panose="020B0502040204020203" pitchFamily="34" charset="0"/>
                <a:cs typeface="Courier New" panose="02070309020205020404" pitchFamily="49" charset="0"/>
              </a:rPr>
              <a:t>new </a:t>
            </a:r>
            <a:r>
              <a:rPr lang="en-US" altLang="en-US" dirty="0" err="1">
                <a:solidFill>
                  <a:srgbClr val="000000"/>
                </a:solidFill>
                <a:latin typeface="Bahnschrift" panose="020B0502040204020203" pitchFamily="34" charset="0"/>
                <a:cs typeface="Courier New" panose="02070309020205020404" pitchFamily="49" charset="0"/>
              </a:rPr>
              <a:t>GenericClass</a:t>
            </a:r>
            <a:r>
              <a:rPr lang="en-US" altLang="en-US" dirty="0">
                <a:solidFill>
                  <a:srgbClr val="000000"/>
                </a:solidFill>
                <a:latin typeface="Bahnschrift" panose="020B0502040204020203" pitchFamily="34" charset="0"/>
                <a:cs typeface="Courier New" panose="02070309020205020404" pitchFamily="49" charset="0"/>
              </a:rPr>
              <a:t>&lt;Integer&gt;();</a:t>
            </a:r>
            <a:br>
              <a:rPr lang="en-US" altLang="en-US" dirty="0">
                <a:solidFill>
                  <a:srgbClr val="000000"/>
                </a:solidFill>
                <a:latin typeface="Bahnschrift" panose="020B0502040204020203" pitchFamily="34" charset="0"/>
                <a:cs typeface="Courier New" panose="02070309020205020404" pitchFamily="49" charset="0"/>
              </a:rPr>
            </a:br>
            <a:r>
              <a:rPr lang="en-US" altLang="en-US" dirty="0">
                <a:solidFill>
                  <a:srgbClr val="000000"/>
                </a:solidFill>
                <a:latin typeface="Bahnschrift" panose="020B0502040204020203" pitchFamily="34" charset="0"/>
                <a:cs typeface="Courier New" panose="02070309020205020404" pitchFamily="49" charset="0"/>
              </a:rPr>
              <a:t>    </a:t>
            </a:r>
            <a:r>
              <a:rPr lang="en-US" altLang="en-US" b="1" dirty="0">
                <a:solidFill>
                  <a:srgbClr val="000080"/>
                </a:solidFill>
                <a:latin typeface="Bahnschrift" panose="020B0502040204020203" pitchFamily="34" charset="0"/>
                <a:cs typeface="Courier New" panose="02070309020205020404" pitchFamily="49" charset="0"/>
              </a:rPr>
              <a:t>var </a:t>
            </a:r>
            <a:r>
              <a:rPr lang="en-US" altLang="en-US" dirty="0">
                <a:solidFill>
                  <a:srgbClr val="000000"/>
                </a:solidFill>
                <a:latin typeface="Bahnschrift" panose="020B0502040204020203" pitchFamily="34" charset="0"/>
                <a:cs typeface="Courier New" panose="02070309020205020404" pitchFamily="49" charset="0"/>
              </a:rPr>
              <a:t>obj3 = </a:t>
            </a:r>
            <a:r>
              <a:rPr lang="en-US" altLang="en-US" b="1" dirty="0">
                <a:solidFill>
                  <a:srgbClr val="000080"/>
                </a:solidFill>
                <a:latin typeface="Bahnschrift" panose="020B0502040204020203" pitchFamily="34" charset="0"/>
                <a:cs typeface="Courier New" panose="02070309020205020404" pitchFamily="49" charset="0"/>
              </a:rPr>
              <a:t>new </a:t>
            </a:r>
            <a:r>
              <a:rPr lang="en-US" altLang="en-US" dirty="0" err="1">
                <a:solidFill>
                  <a:srgbClr val="000000"/>
                </a:solidFill>
                <a:latin typeface="Bahnschrift" panose="020B0502040204020203" pitchFamily="34" charset="0"/>
                <a:cs typeface="Courier New" panose="02070309020205020404" pitchFamily="49" charset="0"/>
              </a:rPr>
              <a:t>GenericClass</a:t>
            </a:r>
            <a:r>
              <a:rPr lang="en-US" altLang="en-US" dirty="0">
                <a:solidFill>
                  <a:srgbClr val="000000"/>
                </a:solidFill>
                <a:latin typeface="Bahnschrift" panose="020B0502040204020203" pitchFamily="34" charset="0"/>
                <a:cs typeface="Courier New" panose="02070309020205020404" pitchFamily="49" charset="0"/>
              </a:rPr>
              <a:t>&lt;String&gt;();</a:t>
            </a:r>
            <a:br>
              <a:rPr lang="en-US" altLang="en-US" dirty="0">
                <a:solidFill>
                  <a:srgbClr val="000000"/>
                </a:solidFill>
                <a:latin typeface="Bahnschrift" panose="020B0502040204020203" pitchFamily="34" charset="0"/>
                <a:cs typeface="Courier New" panose="02070309020205020404" pitchFamily="49" charset="0"/>
              </a:rPr>
            </a:br>
            <a:r>
              <a:rPr lang="en-US" altLang="en-US" dirty="0">
                <a:solidFill>
                  <a:srgbClr val="000000"/>
                </a:solidFill>
                <a:latin typeface="Bahnschrift" panose="020B0502040204020203" pitchFamily="34" charset="0"/>
                <a:cs typeface="Courier New" panose="02070309020205020404" pitchFamily="49" charset="0"/>
              </a:rPr>
              <a:t>    </a:t>
            </a:r>
            <a:r>
              <a:rPr lang="en-US" altLang="en-US" dirty="0" err="1">
                <a:solidFill>
                  <a:srgbClr val="000000"/>
                </a:solidFill>
                <a:latin typeface="Bahnschrift" panose="020B0502040204020203" pitchFamily="34" charset="0"/>
                <a:cs typeface="Courier New" panose="02070309020205020404" pitchFamily="49" charset="0"/>
              </a:rPr>
              <a:t>System.</a:t>
            </a:r>
            <a:r>
              <a:rPr lang="en-US" altLang="en-US" b="1" i="1" dirty="0" err="1">
                <a:solidFill>
                  <a:srgbClr val="660E7A"/>
                </a:solidFill>
                <a:latin typeface="Bahnschrift" panose="020B0502040204020203" pitchFamily="34" charset="0"/>
                <a:cs typeface="Courier New" panose="02070309020205020404" pitchFamily="49" charset="0"/>
              </a:rPr>
              <a:t>out</a:t>
            </a:r>
            <a:r>
              <a:rPr lang="en-US" altLang="en-US" dirty="0" err="1">
                <a:solidFill>
                  <a:srgbClr val="000000"/>
                </a:solidFill>
                <a:latin typeface="Bahnschrift" panose="020B0502040204020203" pitchFamily="34" charset="0"/>
                <a:cs typeface="Courier New" panose="02070309020205020404" pitchFamily="49" charset="0"/>
              </a:rPr>
              <a:t>.println</a:t>
            </a:r>
            <a:r>
              <a:rPr lang="en-US" altLang="en-US" dirty="0">
                <a:solidFill>
                  <a:srgbClr val="000000"/>
                </a:solidFill>
                <a:latin typeface="Bahnschrift" panose="020B0502040204020203" pitchFamily="34" charset="0"/>
                <a:cs typeface="Courier New" panose="02070309020205020404" pitchFamily="49" charset="0"/>
              </a:rPr>
              <a:t>(obj1);</a:t>
            </a:r>
            <a:br>
              <a:rPr lang="en-US" altLang="en-US" dirty="0">
                <a:solidFill>
                  <a:srgbClr val="000000"/>
                </a:solidFill>
                <a:latin typeface="Bahnschrift" panose="020B0502040204020203" pitchFamily="34" charset="0"/>
                <a:cs typeface="Courier New" panose="02070309020205020404" pitchFamily="49" charset="0"/>
              </a:rPr>
            </a:br>
            <a:r>
              <a:rPr lang="en-US" altLang="en-US" dirty="0">
                <a:solidFill>
                  <a:srgbClr val="000000"/>
                </a:solidFill>
                <a:latin typeface="Bahnschrift" panose="020B0502040204020203" pitchFamily="34" charset="0"/>
                <a:cs typeface="Courier New" panose="02070309020205020404" pitchFamily="49" charset="0"/>
              </a:rPr>
              <a:t>    </a:t>
            </a:r>
            <a:r>
              <a:rPr lang="en-US" altLang="en-US" dirty="0" err="1">
                <a:solidFill>
                  <a:srgbClr val="000000"/>
                </a:solidFill>
                <a:latin typeface="Bahnschrift" panose="020B0502040204020203" pitchFamily="34" charset="0"/>
                <a:cs typeface="Courier New" panose="02070309020205020404" pitchFamily="49" charset="0"/>
              </a:rPr>
              <a:t>System.</a:t>
            </a:r>
            <a:r>
              <a:rPr lang="en-US" altLang="en-US" b="1" i="1" dirty="0" err="1">
                <a:solidFill>
                  <a:srgbClr val="660E7A"/>
                </a:solidFill>
                <a:latin typeface="Bahnschrift" panose="020B0502040204020203" pitchFamily="34" charset="0"/>
                <a:cs typeface="Courier New" panose="02070309020205020404" pitchFamily="49" charset="0"/>
              </a:rPr>
              <a:t>out</a:t>
            </a:r>
            <a:r>
              <a:rPr lang="en-US" altLang="en-US" dirty="0" err="1">
                <a:solidFill>
                  <a:srgbClr val="000000"/>
                </a:solidFill>
                <a:latin typeface="Bahnschrift" panose="020B0502040204020203" pitchFamily="34" charset="0"/>
                <a:cs typeface="Courier New" panose="02070309020205020404" pitchFamily="49" charset="0"/>
              </a:rPr>
              <a:t>.println</a:t>
            </a:r>
            <a:r>
              <a:rPr lang="en-US" altLang="en-US" dirty="0">
                <a:solidFill>
                  <a:srgbClr val="000000"/>
                </a:solidFill>
                <a:latin typeface="Bahnschrift" panose="020B0502040204020203" pitchFamily="34" charset="0"/>
                <a:cs typeface="Courier New" panose="02070309020205020404" pitchFamily="49" charset="0"/>
              </a:rPr>
              <a:t>(obj2);</a:t>
            </a:r>
            <a:br>
              <a:rPr lang="en-US" altLang="en-US" dirty="0">
                <a:solidFill>
                  <a:srgbClr val="000000"/>
                </a:solidFill>
                <a:latin typeface="Bahnschrift" panose="020B0502040204020203" pitchFamily="34" charset="0"/>
                <a:cs typeface="Courier New" panose="02070309020205020404" pitchFamily="49" charset="0"/>
              </a:rPr>
            </a:br>
            <a:r>
              <a:rPr lang="en-US" altLang="en-US" dirty="0">
                <a:solidFill>
                  <a:srgbClr val="000000"/>
                </a:solidFill>
                <a:latin typeface="Bahnschrift" panose="020B0502040204020203" pitchFamily="34" charset="0"/>
                <a:cs typeface="Courier New" panose="02070309020205020404" pitchFamily="49" charset="0"/>
              </a:rPr>
              <a:t>    </a:t>
            </a:r>
            <a:r>
              <a:rPr lang="en-US" altLang="en-US" dirty="0" err="1">
                <a:solidFill>
                  <a:srgbClr val="000000"/>
                </a:solidFill>
                <a:latin typeface="Bahnschrift" panose="020B0502040204020203" pitchFamily="34" charset="0"/>
                <a:cs typeface="Courier New" panose="02070309020205020404" pitchFamily="49" charset="0"/>
              </a:rPr>
              <a:t>System.</a:t>
            </a:r>
            <a:r>
              <a:rPr lang="en-US" altLang="en-US" b="1" i="1" dirty="0" err="1">
                <a:solidFill>
                  <a:srgbClr val="660E7A"/>
                </a:solidFill>
                <a:latin typeface="Bahnschrift" panose="020B0502040204020203" pitchFamily="34" charset="0"/>
                <a:cs typeface="Courier New" panose="02070309020205020404" pitchFamily="49" charset="0"/>
              </a:rPr>
              <a:t>out</a:t>
            </a:r>
            <a:r>
              <a:rPr lang="en-US" altLang="en-US" dirty="0" err="1">
                <a:solidFill>
                  <a:srgbClr val="000000"/>
                </a:solidFill>
                <a:latin typeface="Bahnschrift" panose="020B0502040204020203" pitchFamily="34" charset="0"/>
                <a:cs typeface="Courier New" panose="02070309020205020404" pitchFamily="49" charset="0"/>
              </a:rPr>
              <a:t>.println</a:t>
            </a:r>
            <a:r>
              <a:rPr lang="en-US" altLang="en-US" dirty="0">
                <a:solidFill>
                  <a:srgbClr val="000000"/>
                </a:solidFill>
                <a:latin typeface="Bahnschrift" panose="020B0502040204020203" pitchFamily="34" charset="0"/>
                <a:cs typeface="Courier New" panose="02070309020205020404" pitchFamily="49" charset="0"/>
              </a:rPr>
              <a:t>(obj3);</a:t>
            </a:r>
            <a:br>
              <a:rPr lang="en-US" altLang="en-US" dirty="0">
                <a:solidFill>
                  <a:srgbClr val="000000"/>
                </a:solidFill>
                <a:latin typeface="Bahnschrift" panose="020B0502040204020203" pitchFamily="34" charset="0"/>
                <a:cs typeface="Courier New" panose="02070309020205020404" pitchFamily="49" charset="0"/>
              </a:rPr>
            </a:br>
            <a:r>
              <a:rPr lang="en-US" altLang="en-US" dirty="0">
                <a:solidFill>
                  <a:srgbClr val="000000"/>
                </a:solidFill>
                <a:latin typeface="Bahnschrift" panose="020B0502040204020203" pitchFamily="34" charset="0"/>
                <a:cs typeface="Courier New" panose="02070309020205020404" pitchFamily="49" charset="0"/>
              </a:rPr>
              <a:t>}</a:t>
            </a:r>
          </a:p>
          <a:p>
            <a:endParaRPr lang="en-GB" dirty="0"/>
          </a:p>
          <a:p>
            <a:endParaRPr lang="en-GB" dirty="0"/>
          </a:p>
          <a:p>
            <a:r>
              <a:rPr lang="en-GB" dirty="0"/>
              <a:t>The output in this example is</a:t>
            </a:r>
          </a:p>
          <a:p>
            <a:pPr marL="400050" lvl="1" indent="0">
              <a:buNone/>
            </a:pPr>
            <a:r>
              <a:rPr lang="en-GB" sz="2000" b="1" dirty="0">
                <a:solidFill>
                  <a:srgbClr val="000000"/>
                </a:solidFill>
                <a:latin typeface="Consolas" panose="020B0609020204030204" pitchFamily="49" charset="0"/>
                <a:cs typeface="Courier New" panose="02070309020205020404" pitchFamily="49" charset="0"/>
              </a:rPr>
              <a:t>class </a:t>
            </a:r>
            <a:r>
              <a:rPr lang="en-GB" sz="2000" b="1" dirty="0" err="1">
                <a:solidFill>
                  <a:srgbClr val="000000"/>
                </a:solidFill>
                <a:latin typeface="Consolas" panose="020B0609020204030204" pitchFamily="49" charset="0"/>
                <a:cs typeface="Courier New" panose="02070309020205020404" pitchFamily="49" charset="0"/>
              </a:rPr>
              <a:t>GenericClass</a:t>
            </a:r>
            <a:r>
              <a:rPr lang="en-GB" sz="2000" b="1" dirty="0">
                <a:solidFill>
                  <a:srgbClr val="000000"/>
                </a:solidFill>
                <a:latin typeface="Consolas" panose="020B0609020204030204" pitchFamily="49" charset="0"/>
                <a:cs typeface="Courier New" panose="02070309020205020404" pitchFamily="49" charset="0"/>
              </a:rPr>
              <a:t>: 3 instances created.</a:t>
            </a:r>
          </a:p>
          <a:p>
            <a:pPr marL="400050" lvl="1" indent="0">
              <a:buNone/>
            </a:pPr>
            <a:r>
              <a:rPr lang="en-GB" sz="2000" b="1" dirty="0">
                <a:solidFill>
                  <a:srgbClr val="000000"/>
                </a:solidFill>
                <a:latin typeface="Consolas" panose="020B0609020204030204" pitchFamily="49" charset="0"/>
                <a:cs typeface="Courier New" panose="02070309020205020404" pitchFamily="49" charset="0"/>
              </a:rPr>
              <a:t>class </a:t>
            </a:r>
            <a:r>
              <a:rPr lang="en-GB" sz="2000" b="1" dirty="0" err="1">
                <a:solidFill>
                  <a:srgbClr val="000000"/>
                </a:solidFill>
                <a:latin typeface="Consolas" panose="020B0609020204030204" pitchFamily="49" charset="0"/>
                <a:cs typeface="Courier New" panose="02070309020205020404" pitchFamily="49" charset="0"/>
              </a:rPr>
              <a:t>GenericClass</a:t>
            </a:r>
            <a:r>
              <a:rPr lang="en-GB" sz="2000" b="1" dirty="0">
                <a:solidFill>
                  <a:srgbClr val="000000"/>
                </a:solidFill>
                <a:latin typeface="Consolas" panose="020B0609020204030204" pitchFamily="49" charset="0"/>
                <a:cs typeface="Courier New" panose="02070309020205020404" pitchFamily="49" charset="0"/>
              </a:rPr>
              <a:t>: 3 instances created.</a:t>
            </a:r>
          </a:p>
          <a:p>
            <a:pPr marL="400050" lvl="1" indent="0">
              <a:buNone/>
            </a:pPr>
            <a:r>
              <a:rPr lang="en-GB" sz="2000" b="1" dirty="0">
                <a:solidFill>
                  <a:srgbClr val="000000"/>
                </a:solidFill>
                <a:latin typeface="Consolas" panose="020B0609020204030204" pitchFamily="49" charset="0"/>
                <a:cs typeface="Courier New" panose="02070309020205020404" pitchFamily="49" charset="0"/>
              </a:rPr>
              <a:t>class </a:t>
            </a:r>
            <a:r>
              <a:rPr lang="en-GB" sz="2000" b="1" dirty="0" err="1">
                <a:solidFill>
                  <a:srgbClr val="000000"/>
                </a:solidFill>
                <a:latin typeface="Consolas" panose="020B0609020204030204" pitchFamily="49" charset="0"/>
                <a:cs typeface="Courier New" panose="02070309020205020404" pitchFamily="49" charset="0"/>
              </a:rPr>
              <a:t>GenericClass</a:t>
            </a:r>
            <a:r>
              <a:rPr lang="en-GB" sz="2000" b="1" dirty="0">
                <a:solidFill>
                  <a:srgbClr val="000000"/>
                </a:solidFill>
                <a:latin typeface="Consolas" panose="020B0609020204030204" pitchFamily="49" charset="0"/>
                <a:cs typeface="Courier New" panose="02070309020205020404" pitchFamily="49" charset="0"/>
              </a:rPr>
              <a:t>: 3 instances created.</a:t>
            </a:r>
          </a:p>
        </p:txBody>
      </p:sp>
    </p:spTree>
    <p:extLst>
      <p:ext uri="{BB962C8B-B14F-4D97-AF65-F5344CB8AC3E}">
        <p14:creationId xmlns:p14="http://schemas.microsoft.com/office/powerpoint/2010/main" val="2835666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5F43B-3ED6-485D-8899-5E67494EC8C4}"/>
              </a:ext>
            </a:extLst>
          </p:cNvPr>
          <p:cNvSpPr>
            <a:spLocks noGrp="1"/>
          </p:cNvSpPr>
          <p:nvPr>
            <p:ph type="title"/>
          </p:nvPr>
        </p:nvSpPr>
        <p:spPr/>
        <p:txBody>
          <a:bodyPr/>
          <a:lstStyle/>
          <a:p>
            <a:r>
              <a:rPr lang="en-GB" sz="2400" dirty="0">
                <a:latin typeface="Bahnschrift" panose="020B0502040204020203" pitchFamily="34" charset="0"/>
              </a:rPr>
              <a:t>More consequences of type erasure</a:t>
            </a:r>
          </a:p>
        </p:txBody>
      </p:sp>
      <p:sp>
        <p:nvSpPr>
          <p:cNvPr id="3" name="Text Placeholder 2">
            <a:extLst>
              <a:ext uri="{FF2B5EF4-FFF2-40B4-BE49-F238E27FC236}">
                <a16:creationId xmlns:a16="http://schemas.microsoft.com/office/drawing/2014/main" id="{87DDC6B4-6931-44D2-AA10-AD9B140884BE}"/>
              </a:ext>
            </a:extLst>
          </p:cNvPr>
          <p:cNvSpPr>
            <a:spLocks noGrp="1"/>
          </p:cNvSpPr>
          <p:nvPr>
            <p:ph type="body" idx="1"/>
          </p:nvPr>
        </p:nvSpPr>
        <p:spPr/>
        <p:txBody>
          <a:bodyPr>
            <a:normAutofit/>
          </a:bodyPr>
          <a:lstStyle/>
          <a:p>
            <a:r>
              <a:rPr lang="en-GB" dirty="0"/>
              <a:t>Since, in Java, type parameter information is not available at runtime, this causes problems with serialisation</a:t>
            </a:r>
          </a:p>
          <a:p>
            <a:r>
              <a:rPr lang="en-GB" dirty="0"/>
              <a:t>Also, you cannot create an instance of type parameter:</a:t>
            </a:r>
          </a:p>
          <a:p>
            <a:pPr marL="857250" lvl="2" indent="0">
              <a:buNone/>
            </a:pPr>
            <a:r>
              <a:rPr lang="en-US" altLang="en-US" b="1" dirty="0">
                <a:solidFill>
                  <a:srgbClr val="000080"/>
                </a:solidFill>
                <a:latin typeface="Courier New" panose="02070309020205020404" pitchFamily="49" charset="0"/>
                <a:cs typeface="Courier New" panose="02070309020205020404" pitchFamily="49" charset="0"/>
              </a:rPr>
              <a:t>public </a:t>
            </a:r>
            <a:r>
              <a:rPr lang="en-US" altLang="en-US" dirty="0">
                <a:solidFill>
                  <a:srgbClr val="000000"/>
                </a:solidFill>
                <a:latin typeface="Courier New" panose="02070309020205020404" pitchFamily="49" charset="0"/>
                <a:cs typeface="Courier New" panose="02070309020205020404" pitchFamily="49" charset="0"/>
              </a:rPr>
              <a:t>&lt;</a:t>
            </a:r>
            <a:r>
              <a:rPr lang="en-US" altLang="en-US" dirty="0">
                <a:solidFill>
                  <a:srgbClr val="20999D"/>
                </a:solidFill>
                <a:latin typeface="Courier New" panose="02070309020205020404" pitchFamily="49" charset="0"/>
                <a:cs typeface="Courier New" panose="02070309020205020404" pitchFamily="49" charset="0"/>
              </a:rPr>
              <a:t>T</a:t>
            </a:r>
            <a:r>
              <a:rPr lang="en-US" altLang="en-US" dirty="0">
                <a:solidFill>
                  <a:srgbClr val="000000"/>
                </a:solidFill>
                <a:latin typeface="Courier New" panose="02070309020205020404" pitchFamily="49" charset="0"/>
                <a:cs typeface="Courier New" panose="02070309020205020404" pitchFamily="49" charset="0"/>
              </a:rPr>
              <a:t>&gt; </a:t>
            </a:r>
            <a:r>
              <a:rPr lang="en-US" altLang="en-US" b="1" dirty="0">
                <a:solidFill>
                  <a:srgbClr val="000080"/>
                </a:solidFill>
                <a:latin typeface="Courier New" panose="02070309020205020404" pitchFamily="49" charset="0"/>
                <a:cs typeface="Courier New" panose="02070309020205020404" pitchFamily="49" charset="0"/>
              </a:rPr>
              <a:t>void </a:t>
            </a:r>
            <a:r>
              <a:rPr lang="en-US" altLang="en-US" dirty="0" err="1">
                <a:solidFill>
                  <a:srgbClr val="000000"/>
                </a:solidFill>
                <a:latin typeface="Courier New" panose="02070309020205020404" pitchFamily="49" charset="0"/>
                <a:cs typeface="Courier New" panose="02070309020205020404" pitchFamily="49" charset="0"/>
              </a:rPr>
              <a:t>addEmpty</a:t>
            </a:r>
            <a:r>
              <a:rPr lang="en-US" altLang="en-US" dirty="0">
                <a:solidFill>
                  <a:srgbClr val="000000"/>
                </a:solidFill>
                <a:latin typeface="Courier New" panose="02070309020205020404" pitchFamily="49" charset="0"/>
                <a:cs typeface="Courier New" panose="02070309020205020404" pitchFamily="49" charset="0"/>
              </a:rPr>
              <a:t>(List&lt;</a:t>
            </a:r>
            <a:r>
              <a:rPr lang="en-US" altLang="en-US" dirty="0">
                <a:solidFill>
                  <a:srgbClr val="20999D"/>
                </a:solidFill>
                <a:latin typeface="Courier New" panose="02070309020205020404" pitchFamily="49" charset="0"/>
                <a:cs typeface="Courier New" panose="02070309020205020404" pitchFamily="49" charset="0"/>
              </a:rPr>
              <a:t>T</a:t>
            </a:r>
            <a:r>
              <a:rPr lang="en-US" altLang="en-US" dirty="0">
                <a:solidFill>
                  <a:srgbClr val="000000"/>
                </a:solidFill>
                <a:latin typeface="Courier New" panose="02070309020205020404" pitchFamily="49" charset="0"/>
                <a:cs typeface="Courier New" panose="02070309020205020404" pitchFamily="49" charset="0"/>
              </a:rPr>
              <a:t>&gt; list) {</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list.add</a:t>
            </a:r>
            <a:r>
              <a:rPr lang="en-US" altLang="en-US" dirty="0">
                <a:solidFill>
                  <a:srgbClr val="000000"/>
                </a:solidFill>
                <a:latin typeface="Courier New" panose="02070309020205020404" pitchFamily="49" charset="0"/>
                <a:cs typeface="Courier New" panose="02070309020205020404" pitchFamily="49" charset="0"/>
              </a:rPr>
              <a:t>(</a:t>
            </a:r>
            <a:r>
              <a:rPr lang="en-US" altLang="en-US" b="1" dirty="0">
                <a:solidFill>
                  <a:srgbClr val="000080"/>
                </a:solidFill>
                <a:latin typeface="Courier New" panose="02070309020205020404" pitchFamily="49" charset="0"/>
                <a:cs typeface="Courier New" panose="02070309020205020404" pitchFamily="49" charset="0"/>
              </a:rPr>
              <a:t>new </a:t>
            </a:r>
            <a:r>
              <a:rPr lang="en-US" altLang="en-US" dirty="0">
                <a:solidFill>
                  <a:srgbClr val="000000"/>
                </a:solidFill>
                <a:latin typeface="Courier New" panose="02070309020205020404" pitchFamily="49" charset="0"/>
                <a:cs typeface="Courier New" panose="02070309020205020404" pitchFamily="49" charset="0"/>
              </a:rPr>
              <a:t>T()); </a:t>
            </a:r>
            <a:r>
              <a:rPr lang="en-US" altLang="en-US" i="1" dirty="0">
                <a:solidFill>
                  <a:srgbClr val="808080"/>
                </a:solidFill>
                <a:latin typeface="Courier New" panose="02070309020205020404" pitchFamily="49" charset="0"/>
                <a:cs typeface="Courier New" panose="02070309020205020404" pitchFamily="49" charset="0"/>
              </a:rPr>
              <a:t>// Compile error!</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a:t>
            </a:r>
          </a:p>
          <a:p>
            <a:pPr marL="400050"/>
            <a:r>
              <a:rPr lang="en-US" dirty="0"/>
              <a:t>You cannot create an array of type parameter:</a:t>
            </a:r>
          </a:p>
          <a:p>
            <a:pPr marL="57150" indent="0">
              <a:buNone/>
            </a:pPr>
            <a:r>
              <a:rPr lang="en-US" sz="2000" dirty="0"/>
              <a:t>	</a:t>
            </a:r>
            <a:r>
              <a:rPr lang="en-US" altLang="en-US" sz="2000" b="1" dirty="0">
                <a:solidFill>
                  <a:srgbClr val="000080"/>
                </a:solidFill>
                <a:latin typeface="Courier New" panose="02070309020205020404" pitchFamily="49" charset="0"/>
                <a:cs typeface="Courier New" panose="02070309020205020404" pitchFamily="49" charset="0"/>
              </a:rPr>
              <a:t>var </a:t>
            </a:r>
            <a:r>
              <a:rPr lang="en-US" altLang="en-US" sz="2000" dirty="0">
                <a:solidFill>
                  <a:srgbClr val="000000"/>
                </a:solidFill>
                <a:latin typeface="Courier New" panose="02070309020205020404" pitchFamily="49" charset="0"/>
                <a:cs typeface="Courier New" panose="02070309020205020404" pitchFamily="49" charset="0"/>
              </a:rPr>
              <a:t>x = </a:t>
            </a:r>
            <a:r>
              <a:rPr lang="en-US" altLang="en-US" sz="2000" b="1" dirty="0">
                <a:solidFill>
                  <a:srgbClr val="000080"/>
                </a:solidFill>
                <a:latin typeface="Courier New" panose="02070309020205020404" pitchFamily="49" charset="0"/>
                <a:cs typeface="Courier New" panose="02070309020205020404" pitchFamily="49" charset="0"/>
              </a:rPr>
              <a:t>new </a:t>
            </a:r>
            <a:r>
              <a:rPr lang="en-US" altLang="en-US" sz="2000" dirty="0">
                <a:solidFill>
                  <a:srgbClr val="000000"/>
                </a:solidFill>
                <a:latin typeface="Courier New" panose="02070309020205020404" pitchFamily="49" charset="0"/>
                <a:cs typeface="Courier New" panose="02070309020205020404" pitchFamily="49" charset="0"/>
              </a:rPr>
              <a:t>T[</a:t>
            </a:r>
            <a:r>
              <a:rPr lang="en-US" altLang="en-US" sz="2000" dirty="0">
                <a:solidFill>
                  <a:srgbClr val="0000FF"/>
                </a:solidFill>
                <a:latin typeface="Courier New" panose="02070309020205020404" pitchFamily="49" charset="0"/>
                <a:cs typeface="Courier New" panose="02070309020205020404" pitchFamily="49" charset="0"/>
              </a:rPr>
              <a:t>4</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i="1" dirty="0">
                <a:solidFill>
                  <a:srgbClr val="808080"/>
                </a:solidFill>
                <a:latin typeface="Courier New" panose="02070309020205020404" pitchFamily="49" charset="0"/>
                <a:cs typeface="Courier New" panose="02070309020205020404" pitchFamily="49" charset="0"/>
              </a:rPr>
              <a:t>// Compile error!</a:t>
            </a:r>
            <a:endParaRPr lang="en-US" sz="2000" dirty="0"/>
          </a:p>
          <a:p>
            <a:pPr marL="400050"/>
            <a:r>
              <a:rPr lang="en-US" dirty="0"/>
              <a:t>One </a:t>
            </a:r>
            <a:r>
              <a:rPr lang="en-US" i="1" dirty="0"/>
              <a:t>can</a:t>
            </a:r>
            <a:r>
              <a:rPr lang="en-US" dirty="0"/>
              <a:t> completely skip type parameters, and use the </a:t>
            </a:r>
            <a:r>
              <a:rPr lang="en-US" i="1" dirty="0"/>
              <a:t>raw type </a:t>
            </a:r>
            <a:r>
              <a:rPr lang="en-US" dirty="0"/>
              <a:t>directly</a:t>
            </a:r>
          </a:p>
          <a:p>
            <a:pPr marL="581025" lvl="1"/>
            <a:r>
              <a:rPr lang="en-US" sz="1800" dirty="0"/>
              <a:t>however, this is outdated, and mainly kept in the language for backwards compatibility:</a:t>
            </a:r>
          </a:p>
          <a:p>
            <a:pPr marL="857250" lvl="2" indent="0">
              <a:buNone/>
            </a:pPr>
            <a:r>
              <a:rPr lang="en-US" altLang="en-US" b="1" dirty="0">
                <a:solidFill>
                  <a:srgbClr val="000080"/>
                </a:solidFill>
                <a:latin typeface="Courier New" panose="02070309020205020404" pitchFamily="49" charset="0"/>
                <a:cs typeface="Courier New" panose="02070309020205020404" pitchFamily="49" charset="0"/>
              </a:rPr>
              <a:t>var </a:t>
            </a:r>
            <a:r>
              <a:rPr lang="en-US" altLang="en-US" dirty="0">
                <a:solidFill>
                  <a:srgbClr val="000000"/>
                </a:solidFill>
                <a:latin typeface="Courier New" panose="02070309020205020404" pitchFamily="49" charset="0"/>
                <a:cs typeface="Courier New" panose="02070309020205020404" pitchFamily="49" charset="0"/>
              </a:rPr>
              <a:t>list = </a:t>
            </a:r>
            <a:r>
              <a:rPr lang="en-US" altLang="en-US" b="1" dirty="0">
                <a:solidFill>
                  <a:srgbClr val="000080"/>
                </a:solidFill>
                <a:latin typeface="Courier New" panose="02070309020205020404" pitchFamily="49" charset="0"/>
                <a:cs typeface="Courier New" panose="02070309020205020404" pitchFamily="49" charset="0"/>
              </a:rPr>
              <a:t>new </a:t>
            </a:r>
            <a:r>
              <a:rPr lang="en-US" altLang="en-US" dirty="0" err="1">
                <a:solidFill>
                  <a:srgbClr val="000000"/>
                </a:solidFill>
                <a:latin typeface="Courier New" panose="02070309020205020404" pitchFamily="49" charset="0"/>
                <a:cs typeface="Courier New" panose="02070309020205020404" pitchFamily="49" charset="0"/>
              </a:rPr>
              <a:t>ArrayList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list.add</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a:solidFill>
                  <a:srgbClr val="0000FF"/>
                </a:solidFill>
                <a:latin typeface="Courier New" panose="02070309020205020404" pitchFamily="49" charset="0"/>
                <a:cs typeface="Courier New" panose="02070309020205020404" pitchFamily="49" charset="0"/>
              </a:rPr>
              <a:t>23</a:t>
            </a:r>
            <a:r>
              <a:rPr lang="en-US" altLang="en-US"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21272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up of coffee&#10;&#10;Description automatically generated with medium confidence">
            <a:extLst>
              <a:ext uri="{FF2B5EF4-FFF2-40B4-BE49-F238E27FC236}">
                <a16:creationId xmlns:a16="http://schemas.microsoft.com/office/drawing/2014/main" id="{7F616AA8-395E-4309-BCFA-3AA6B607FD56}"/>
              </a:ext>
            </a:extLst>
          </p:cNvPr>
          <p:cNvPicPr>
            <a:picLocks noChangeAspect="1"/>
          </p:cNvPicPr>
          <p:nvPr/>
        </p:nvPicPr>
        <p:blipFill>
          <a:blip r:embed="rId3"/>
          <a:stretch>
            <a:fillRect/>
          </a:stretch>
        </p:blipFill>
        <p:spPr>
          <a:xfrm>
            <a:off x="908133" y="1976312"/>
            <a:ext cx="4887078" cy="2905376"/>
          </a:xfrm>
          <a:prstGeom prst="rect">
            <a:avLst/>
          </a:prstGeom>
        </p:spPr>
      </p:pic>
      <p:sp>
        <p:nvSpPr>
          <p:cNvPr id="5" name="TextBox 4">
            <a:extLst>
              <a:ext uri="{FF2B5EF4-FFF2-40B4-BE49-F238E27FC236}">
                <a16:creationId xmlns:a16="http://schemas.microsoft.com/office/drawing/2014/main" id="{9CB1A2D5-264F-42B5-AAA6-8974DBD355CA}"/>
              </a:ext>
            </a:extLst>
          </p:cNvPr>
          <p:cNvSpPr txBox="1"/>
          <p:nvPr/>
        </p:nvSpPr>
        <p:spPr>
          <a:xfrm>
            <a:off x="2641808" y="2646947"/>
            <a:ext cx="1419727" cy="369332"/>
          </a:xfrm>
          <a:prstGeom prst="rect">
            <a:avLst/>
          </a:prstGeom>
          <a:noFill/>
        </p:spPr>
        <p:txBody>
          <a:bodyPr wrap="square" rtlCol="0">
            <a:spAutoFit/>
          </a:bodyPr>
          <a:lstStyle/>
          <a:p>
            <a:r>
              <a:rPr lang="en-GB" dirty="0">
                <a:solidFill>
                  <a:schemeClr val="bg1"/>
                </a:solidFill>
              </a:rPr>
              <a:t>(GENERIC)</a:t>
            </a:r>
          </a:p>
        </p:txBody>
      </p:sp>
    </p:spTree>
    <p:extLst>
      <p:ext uri="{BB962C8B-B14F-4D97-AF65-F5344CB8AC3E}">
        <p14:creationId xmlns:p14="http://schemas.microsoft.com/office/powerpoint/2010/main" val="252495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7890" name="Rectangle 2"/>
          <p:cNvSpPr>
            <a:spLocks noGrp="1" noChangeArrowheads="1"/>
          </p:cNvSpPr>
          <p:nvPr>
            <p:ph type="title"/>
          </p:nvPr>
        </p:nvSpPr>
        <p:spPr/>
        <p:txBody>
          <a:bodyPr/>
          <a:lstStyle/>
          <a:p>
            <a:pPr eaLnBrk="1" hangingPunct="1">
              <a:defRPr/>
            </a:pPr>
            <a:r>
              <a:rPr lang="en-GB" sz="2400" dirty="0">
                <a:latin typeface="+mj-lt"/>
              </a:rPr>
              <a:t>Covariant Subtyping for Collections? </a:t>
            </a:r>
            <a:endParaRPr lang="en-US" sz="2400" dirty="0">
              <a:latin typeface="+mj-lt"/>
            </a:endParaRPr>
          </a:p>
        </p:txBody>
      </p:sp>
      <p:sp>
        <p:nvSpPr>
          <p:cNvPr id="48131" name="Rectangle 3"/>
          <p:cNvSpPr>
            <a:spLocks noGrp="1" noChangeArrowheads="1"/>
          </p:cNvSpPr>
          <p:nvPr>
            <p:ph type="body" idx="1"/>
          </p:nvPr>
        </p:nvSpPr>
        <p:spPr>
          <a:xfrm>
            <a:off x="1703512" y="1124744"/>
            <a:ext cx="8964488" cy="5616624"/>
          </a:xfrm>
        </p:spPr>
        <p:txBody>
          <a:bodyPr/>
          <a:lstStyle/>
          <a:p>
            <a:pPr eaLnBrk="1" hangingPunct="1">
              <a:lnSpc>
                <a:spcPct val="90000"/>
              </a:lnSpc>
            </a:pPr>
            <a:r>
              <a:rPr lang="en-US" dirty="0"/>
              <a:t>Java does </a:t>
            </a:r>
            <a:r>
              <a:rPr lang="en-US" b="1" dirty="0"/>
              <a:t>not</a:t>
            </a:r>
            <a:r>
              <a:rPr lang="en-US" dirty="0"/>
              <a:t> have covariant subtyping for collections </a:t>
            </a:r>
          </a:p>
          <a:p>
            <a:pPr eaLnBrk="1" hangingPunct="1">
              <a:lnSpc>
                <a:spcPct val="90000"/>
              </a:lnSpc>
            </a:pPr>
            <a:r>
              <a:rPr lang="en-US" dirty="0"/>
              <a:t>For example, </a:t>
            </a:r>
            <a:r>
              <a:rPr lang="en-US" sz="2200" b="1" dirty="0">
                <a:solidFill>
                  <a:srgbClr val="000000"/>
                </a:solidFill>
                <a:latin typeface="Consolas" panose="020B0609020204030204" pitchFamily="49" charset="0"/>
                <a:cs typeface="Courier New" panose="02070309020205020404" pitchFamily="49" charset="0"/>
              </a:rPr>
              <a:t>List&lt;String&gt;</a:t>
            </a:r>
            <a:r>
              <a:rPr lang="en-US" dirty="0"/>
              <a:t> is not a subtype of </a:t>
            </a:r>
            <a:r>
              <a:rPr lang="en-US" sz="2200" b="1" dirty="0">
                <a:latin typeface="Consolas" panose="020B0609020204030204" pitchFamily="49" charset="0"/>
                <a:cs typeface="Consolas" panose="020B0609020204030204" pitchFamily="49" charset="0"/>
              </a:rPr>
              <a:t>List&lt;Object&gt; </a:t>
            </a:r>
          </a:p>
          <a:p>
            <a:pPr eaLnBrk="1" hangingPunct="1">
              <a:lnSpc>
                <a:spcPct val="90000"/>
              </a:lnSpc>
            </a:pPr>
            <a:r>
              <a:rPr lang="en-GB" dirty="0"/>
              <a:t>It follows that we cannot pass a list of strings to a method that takes a list of objects as an argument; for example:  </a:t>
            </a:r>
          </a:p>
          <a:p>
            <a:pPr marL="0" indent="0">
              <a:lnSpc>
                <a:spcPct val="90000"/>
              </a:lnSpc>
              <a:buNone/>
            </a:pP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b="1" dirty="0">
                <a:solidFill>
                  <a:srgbClr val="000080"/>
                </a:solidFill>
                <a:latin typeface="Courier New" panose="02070309020205020404" pitchFamily="49" charset="0"/>
                <a:cs typeface="Courier New" panose="02070309020205020404" pitchFamily="49" charset="0"/>
              </a:rPr>
              <a:t>public static void </a:t>
            </a:r>
            <a:r>
              <a:rPr lang="en-US" altLang="en-US" sz="1800" dirty="0" err="1">
                <a:solidFill>
                  <a:srgbClr val="000000"/>
                </a:solidFill>
                <a:latin typeface="Courier New" panose="02070309020205020404" pitchFamily="49" charset="0"/>
                <a:cs typeface="Courier New" panose="02070309020205020404" pitchFamily="49" charset="0"/>
              </a:rPr>
              <a:t>testListCovariance</a:t>
            </a:r>
            <a:r>
              <a:rPr lang="en-US" altLang="en-US" sz="1800" dirty="0">
                <a:solidFill>
                  <a:srgbClr val="000000"/>
                </a:solidFill>
                <a:latin typeface="Courier New" panose="02070309020205020404" pitchFamily="49" charset="0"/>
                <a:cs typeface="Courier New" panose="02070309020205020404" pitchFamily="49" charset="0"/>
              </a:rPr>
              <a:t>(List&lt;Object&gt; </a:t>
            </a:r>
            <a:r>
              <a:rPr lang="en-US" altLang="en-US" sz="1800" dirty="0" err="1">
                <a:solidFill>
                  <a:srgbClr val="000000"/>
                </a:solidFill>
                <a:latin typeface="Courier New" panose="02070309020205020404" pitchFamily="49" charset="0"/>
                <a:cs typeface="Courier New" panose="02070309020205020404" pitchFamily="49" charset="0"/>
              </a:rPr>
              <a:t>arg</a:t>
            </a:r>
            <a:r>
              <a:rPr lang="en-US" altLang="en-US" sz="1800" dirty="0">
                <a:solidFill>
                  <a:srgbClr val="000000"/>
                </a:solidFill>
                <a:latin typeface="Courier New" panose="02070309020205020404" pitchFamily="49" charset="0"/>
                <a:cs typeface="Courier New" panose="02070309020205020404" pitchFamily="49" charset="0"/>
              </a:rPr>
              <a:t>) {</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00000"/>
                </a:solidFill>
                <a:latin typeface="Courier New" panose="02070309020205020404" pitchFamily="49" charset="0"/>
                <a:cs typeface="Courier New" panose="02070309020205020404" pitchFamily="49" charset="0"/>
              </a:rPr>
              <a:t>    </a:t>
            </a:r>
            <a:r>
              <a:rPr lang="en-US" altLang="en-US" sz="1800" dirty="0" err="1">
                <a:solidFill>
                  <a:srgbClr val="000000"/>
                </a:solidFill>
                <a:latin typeface="Courier New" panose="02070309020205020404" pitchFamily="49" charset="0"/>
                <a:cs typeface="Courier New" panose="02070309020205020404" pitchFamily="49" charset="0"/>
              </a:rPr>
              <a:t>arg.add</a:t>
            </a:r>
            <a:r>
              <a:rPr lang="en-US" altLang="en-US" sz="1800" dirty="0">
                <a:solidFill>
                  <a:srgbClr val="000000"/>
                </a:solidFill>
                <a:latin typeface="Courier New" panose="02070309020205020404" pitchFamily="49" charset="0"/>
                <a:cs typeface="Courier New" panose="02070309020205020404" pitchFamily="49" charset="0"/>
              </a:rPr>
              <a:t>(</a:t>
            </a:r>
            <a:r>
              <a:rPr lang="en-US" altLang="en-US" sz="1800" b="1" dirty="0">
                <a:solidFill>
                  <a:srgbClr val="000080"/>
                </a:solidFill>
                <a:latin typeface="Courier New" panose="02070309020205020404" pitchFamily="49" charset="0"/>
                <a:cs typeface="Courier New" panose="02070309020205020404" pitchFamily="49" charset="0"/>
              </a:rPr>
              <a:t>new </a:t>
            </a:r>
            <a:r>
              <a:rPr lang="en-US" altLang="en-US" sz="1800" dirty="0">
                <a:solidFill>
                  <a:srgbClr val="000000"/>
                </a:solidFill>
                <a:latin typeface="Courier New" panose="02070309020205020404" pitchFamily="49" charset="0"/>
                <a:cs typeface="Courier New" panose="02070309020205020404" pitchFamily="49" charset="0"/>
              </a:rPr>
              <a:t>Object());</a:t>
            </a:r>
            <a:br>
              <a:rPr lang="en-US" altLang="en-US" sz="1800" dirty="0">
                <a:solidFill>
                  <a:srgbClr val="000000"/>
                </a:solidFill>
                <a:latin typeface="Courier New" panose="02070309020205020404" pitchFamily="49" charset="0"/>
                <a:cs typeface="Courier New" panose="02070309020205020404" pitchFamily="49" charset="0"/>
              </a:rPr>
            </a:br>
            <a:r>
              <a:rPr lang="en-US" altLang="en-US" sz="1800" dirty="0">
                <a:solidFill>
                  <a:srgbClr val="000000"/>
                </a:solidFill>
                <a:latin typeface="Courier New" panose="02070309020205020404" pitchFamily="49" charset="0"/>
                <a:cs typeface="Courier New" panose="02070309020205020404" pitchFamily="49" charset="0"/>
              </a:rPr>
              <a:t>}</a:t>
            </a:r>
          </a:p>
          <a:p>
            <a:pPr marL="0" indent="0">
              <a:lnSpc>
                <a:spcPct val="90000"/>
              </a:lnSpc>
              <a:buNone/>
            </a:pPr>
            <a:r>
              <a:rPr lang="en-US" altLang="en-US" sz="1800" dirty="0">
                <a:solidFill>
                  <a:srgbClr val="000000"/>
                </a:solidFill>
                <a:latin typeface="Courier New" panose="02070309020205020404" pitchFamily="49" charset="0"/>
                <a:cs typeface="Courier New" panose="02070309020205020404" pitchFamily="49" charset="0"/>
              </a:rPr>
              <a:t>...</a:t>
            </a:r>
          </a:p>
          <a:p>
            <a:pPr marL="0" indent="0">
              <a:lnSpc>
                <a:spcPct val="90000"/>
              </a:lnSpc>
              <a:buNone/>
            </a:pPr>
            <a:r>
              <a:rPr lang="en-US" altLang="en-US" sz="1800" i="1" dirty="0" err="1">
                <a:solidFill>
                  <a:srgbClr val="000000"/>
                </a:solidFill>
                <a:latin typeface="Courier New" panose="02070309020205020404" pitchFamily="49" charset="0"/>
                <a:cs typeface="Courier New" panose="02070309020205020404" pitchFamily="49" charset="0"/>
              </a:rPr>
              <a:t>testListCovariance</a:t>
            </a:r>
            <a:r>
              <a:rPr lang="en-US" altLang="en-US" sz="1800" dirty="0">
                <a:solidFill>
                  <a:srgbClr val="000000"/>
                </a:solidFill>
                <a:latin typeface="Courier New" panose="02070309020205020404" pitchFamily="49" charset="0"/>
                <a:cs typeface="Courier New" panose="02070309020205020404" pitchFamily="49" charset="0"/>
              </a:rPr>
              <a:t>(</a:t>
            </a:r>
            <a:r>
              <a:rPr lang="en-US" altLang="en-US" sz="1800" b="1" dirty="0">
                <a:solidFill>
                  <a:srgbClr val="000080"/>
                </a:solidFill>
                <a:latin typeface="Courier New" panose="02070309020205020404" pitchFamily="49" charset="0"/>
                <a:cs typeface="Courier New" panose="02070309020205020404" pitchFamily="49" charset="0"/>
              </a:rPr>
              <a:t>new </a:t>
            </a:r>
            <a:r>
              <a:rPr lang="en-US" altLang="en-US" sz="1800" dirty="0" err="1">
                <a:solidFill>
                  <a:srgbClr val="000000"/>
                </a:solidFill>
                <a:latin typeface="Courier New" panose="02070309020205020404" pitchFamily="49" charset="0"/>
                <a:cs typeface="Courier New" panose="02070309020205020404" pitchFamily="49" charset="0"/>
              </a:rPr>
              <a:t>ArrayList</a:t>
            </a:r>
            <a:r>
              <a:rPr lang="en-US" altLang="en-US" sz="1800" dirty="0">
                <a:solidFill>
                  <a:srgbClr val="000000"/>
                </a:solidFill>
                <a:latin typeface="Courier New" panose="02070309020205020404" pitchFamily="49" charset="0"/>
                <a:cs typeface="Courier New" panose="02070309020205020404" pitchFamily="49" charset="0"/>
              </a:rPr>
              <a:t>&lt;String&gt;()); </a:t>
            </a:r>
            <a:r>
              <a:rPr lang="en-US" altLang="en-US" sz="1800" b="1" i="1" dirty="0">
                <a:solidFill>
                  <a:srgbClr val="FF0000"/>
                </a:solidFill>
                <a:latin typeface="Courier New" panose="02070309020205020404" pitchFamily="49" charset="0"/>
                <a:cs typeface="Courier New" panose="02070309020205020404" pitchFamily="49" charset="0"/>
              </a:rPr>
              <a:t>// COMPILE ERROR</a:t>
            </a:r>
            <a:br>
              <a:rPr lang="en-US" altLang="en-US" sz="2000" dirty="0">
                <a:solidFill>
                  <a:srgbClr val="000000"/>
                </a:solidFill>
                <a:latin typeface="Courier New" panose="02070309020205020404" pitchFamily="49" charset="0"/>
                <a:cs typeface="Courier New" panose="02070309020205020404" pitchFamily="49" charset="0"/>
              </a:rPr>
            </a:br>
            <a:br>
              <a:rPr lang="en-US" altLang="en-US" sz="800" dirty="0">
                <a:solidFill>
                  <a:srgbClr val="000000"/>
                </a:solidFill>
                <a:latin typeface="Courier New" panose="02070309020205020404" pitchFamily="49" charset="0"/>
                <a:cs typeface="Courier New" panose="02070309020205020404" pitchFamily="49" charset="0"/>
              </a:rPr>
            </a:br>
            <a:endParaRPr lang="en-GB" sz="2200" b="1" dirty="0">
              <a:latin typeface="Consolas" panose="020B0609020204030204" pitchFamily="49" charset="0"/>
              <a:cs typeface="Consolas" panose="020B0609020204030204" pitchFamily="49" charset="0"/>
            </a:endParaRPr>
          </a:p>
          <a:p>
            <a:pPr>
              <a:lnSpc>
                <a:spcPct val="90000"/>
              </a:lnSpc>
            </a:pPr>
            <a:r>
              <a:rPr lang="en-GB" dirty="0"/>
              <a:t>It is the compiler's role to prevent collections having elements belonging to the “wrong” type </a:t>
            </a:r>
          </a:p>
          <a:p>
            <a:pPr lvl="1">
              <a:lnSpc>
                <a:spcPct val="90000"/>
              </a:lnSpc>
            </a:pPr>
            <a:r>
              <a:rPr lang="en-GB" dirty="0"/>
              <a:t>No need in runtime-type checking of collection elements</a:t>
            </a:r>
          </a:p>
          <a:p>
            <a:pPr lvl="1">
              <a:lnSpc>
                <a:spcPct val="90000"/>
              </a:lnSpc>
            </a:pPr>
            <a:r>
              <a:rPr lang="en-GB" dirty="0"/>
              <a:t>Potentially more efficient as a result</a:t>
            </a:r>
            <a:endParaRPr lang="en-US" dirty="0"/>
          </a:p>
        </p:txBody>
      </p:sp>
    </p:spTree>
    <p:extLst>
      <p:ext uri="{BB962C8B-B14F-4D97-AF65-F5344CB8AC3E}">
        <p14:creationId xmlns:p14="http://schemas.microsoft.com/office/powerpoint/2010/main" val="1204197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0418" name="Rectangle 2"/>
          <p:cNvSpPr>
            <a:spLocks noGrp="1" noChangeArrowheads="1"/>
          </p:cNvSpPr>
          <p:nvPr>
            <p:ph type="title"/>
          </p:nvPr>
        </p:nvSpPr>
        <p:spPr/>
        <p:txBody>
          <a:bodyPr/>
          <a:lstStyle/>
          <a:p>
            <a:pPr eaLnBrk="1" hangingPunct="1">
              <a:defRPr/>
            </a:pPr>
            <a:r>
              <a:rPr lang="en-GB" sz="2400" dirty="0">
                <a:latin typeface="+mj-lt"/>
              </a:rPr>
              <a:t>Generics: Concluding Comments</a:t>
            </a:r>
          </a:p>
        </p:txBody>
      </p:sp>
      <p:sp>
        <p:nvSpPr>
          <p:cNvPr id="50179" name="Rectangle 3"/>
          <p:cNvSpPr>
            <a:spLocks noGrp="1" noChangeArrowheads="1"/>
          </p:cNvSpPr>
          <p:nvPr>
            <p:ph type="body" idx="1"/>
          </p:nvPr>
        </p:nvSpPr>
        <p:spPr>
          <a:xfrm>
            <a:off x="1955540" y="1052736"/>
            <a:ext cx="8388932" cy="5616624"/>
          </a:xfrm>
        </p:spPr>
        <p:txBody>
          <a:bodyPr/>
          <a:lstStyle/>
          <a:p>
            <a:pPr eaLnBrk="1" hangingPunct="1"/>
            <a:r>
              <a:rPr lang="en-GB" dirty="0"/>
              <a:t>Generic types increase type safety and hence are widely used in many languages</a:t>
            </a:r>
          </a:p>
          <a:p>
            <a:pPr lvl="1" eaLnBrk="1" hangingPunct="1"/>
            <a:r>
              <a:rPr lang="en-GB" dirty="0"/>
              <a:t>They reduce the amount of unchecked type casts in code</a:t>
            </a:r>
          </a:p>
          <a:p>
            <a:pPr lvl="1" eaLnBrk="1" hangingPunct="1"/>
            <a:r>
              <a:rPr lang="en-GB" dirty="0"/>
              <a:t>More mistakes are caught at compile time</a:t>
            </a:r>
          </a:p>
          <a:p>
            <a:pPr eaLnBrk="1" hangingPunct="1"/>
            <a:r>
              <a:rPr lang="en-US" dirty="0"/>
              <a:t>Mixing generics and inheritance can be complex</a:t>
            </a:r>
          </a:p>
          <a:p>
            <a:pPr eaLnBrk="1" hangingPunct="1"/>
            <a:r>
              <a:rPr lang="en-GB" dirty="0"/>
              <a:t>Java generics have significant limitations due to the type erasure</a:t>
            </a:r>
          </a:p>
        </p:txBody>
      </p:sp>
    </p:spTree>
    <p:extLst>
      <p:ext uri="{BB962C8B-B14F-4D97-AF65-F5344CB8AC3E}">
        <p14:creationId xmlns:p14="http://schemas.microsoft.com/office/powerpoint/2010/main" val="3028542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E770-F8AA-4856-AA16-E9BC8B21B823}"/>
              </a:ext>
            </a:extLst>
          </p:cNvPr>
          <p:cNvSpPr>
            <a:spLocks noGrp="1"/>
          </p:cNvSpPr>
          <p:nvPr>
            <p:ph type="title"/>
          </p:nvPr>
        </p:nvSpPr>
        <p:spPr/>
        <p:txBody>
          <a:bodyPr/>
          <a:lstStyle/>
          <a:p>
            <a:r>
              <a:rPr lang="en-GB" dirty="0"/>
              <a:t>Part II.</a:t>
            </a:r>
          </a:p>
        </p:txBody>
      </p:sp>
      <p:sp>
        <p:nvSpPr>
          <p:cNvPr id="3" name="Subtitle 2">
            <a:extLst>
              <a:ext uri="{FF2B5EF4-FFF2-40B4-BE49-F238E27FC236}">
                <a16:creationId xmlns:a16="http://schemas.microsoft.com/office/drawing/2014/main" id="{939F0C02-B94C-4887-80BB-2F6394142F61}"/>
              </a:ext>
            </a:extLst>
          </p:cNvPr>
          <p:cNvSpPr>
            <a:spLocks noGrp="1"/>
          </p:cNvSpPr>
          <p:nvPr>
            <p:ph type="subTitle" idx="1"/>
          </p:nvPr>
        </p:nvSpPr>
        <p:spPr/>
        <p:txBody>
          <a:bodyPr/>
          <a:lstStyle/>
          <a:p>
            <a:r>
              <a:rPr lang="en-GB" dirty="0"/>
              <a:t>Collections</a:t>
            </a:r>
          </a:p>
        </p:txBody>
      </p:sp>
    </p:spTree>
    <p:extLst>
      <p:ext uri="{BB962C8B-B14F-4D97-AF65-F5344CB8AC3E}">
        <p14:creationId xmlns:p14="http://schemas.microsoft.com/office/powerpoint/2010/main" val="1229461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6F24-DE2B-4693-83B3-05700CABD5D1}"/>
              </a:ext>
            </a:extLst>
          </p:cNvPr>
          <p:cNvSpPr>
            <a:spLocks noGrp="1"/>
          </p:cNvSpPr>
          <p:nvPr>
            <p:ph type="title"/>
          </p:nvPr>
        </p:nvSpPr>
        <p:spPr/>
        <p:txBody>
          <a:bodyPr/>
          <a:lstStyle/>
          <a:p>
            <a:r>
              <a:rPr lang="en-GB" sz="2400" dirty="0">
                <a:latin typeface="+mj-lt"/>
              </a:rPr>
              <a:t>Collections (in general)</a:t>
            </a:r>
          </a:p>
        </p:txBody>
      </p:sp>
      <p:sp>
        <p:nvSpPr>
          <p:cNvPr id="3" name="Text Placeholder 2">
            <a:extLst>
              <a:ext uri="{FF2B5EF4-FFF2-40B4-BE49-F238E27FC236}">
                <a16:creationId xmlns:a16="http://schemas.microsoft.com/office/drawing/2014/main" id="{398A5BEC-D987-4975-AB00-DE3C3E5D6D4C}"/>
              </a:ext>
            </a:extLst>
          </p:cNvPr>
          <p:cNvSpPr>
            <a:spLocks noGrp="1"/>
          </p:cNvSpPr>
          <p:nvPr>
            <p:ph type="body" idx="1"/>
          </p:nvPr>
        </p:nvSpPr>
        <p:spPr/>
        <p:txBody>
          <a:bodyPr>
            <a:normAutofit fontScale="92500" lnSpcReduction="10000"/>
          </a:bodyPr>
          <a:lstStyle/>
          <a:p>
            <a:r>
              <a:rPr lang="en-GB" i="1" dirty="0"/>
              <a:t>Set</a:t>
            </a:r>
            <a:r>
              <a:rPr lang="en-GB" dirty="0"/>
              <a:t> is an unordered collection</a:t>
            </a:r>
          </a:p>
          <a:p>
            <a:pPr lvl="1"/>
            <a:r>
              <a:rPr lang="en-GB" sz="1900" dirty="0"/>
              <a:t>Cannot store two equal elements</a:t>
            </a:r>
          </a:p>
          <a:p>
            <a:pPr lvl="1"/>
            <a:r>
              <a:rPr lang="en-GB" sz="1900" dirty="0"/>
              <a:t>Order of elements is not preserved</a:t>
            </a:r>
          </a:p>
          <a:p>
            <a:pPr lvl="1"/>
            <a:r>
              <a:rPr lang="en-GB" sz="1900" dirty="0"/>
              <a:t>Order can be imposed (e.g. </a:t>
            </a:r>
            <a:r>
              <a:rPr lang="en-GB" sz="1900" b="1" dirty="0" err="1">
                <a:solidFill>
                  <a:srgbClr val="000000"/>
                </a:solidFill>
                <a:latin typeface="Consolas" panose="020B0609020204030204" pitchFamily="49" charset="0"/>
                <a:cs typeface="Courier New" panose="02070309020205020404" pitchFamily="49" charset="0"/>
              </a:rPr>
              <a:t>SortedSet</a:t>
            </a:r>
            <a:r>
              <a:rPr lang="en-GB" sz="1900" dirty="0"/>
              <a:t> in Java)</a:t>
            </a:r>
          </a:p>
          <a:p>
            <a:r>
              <a:rPr lang="en-GB" i="1" dirty="0"/>
              <a:t>List</a:t>
            </a:r>
            <a:r>
              <a:rPr lang="en-GB" dirty="0"/>
              <a:t> is an ordered collection</a:t>
            </a:r>
          </a:p>
          <a:p>
            <a:pPr lvl="1"/>
            <a:r>
              <a:rPr lang="en-GB" sz="1900" dirty="0"/>
              <a:t>Can store duplicate elements</a:t>
            </a:r>
          </a:p>
          <a:p>
            <a:pPr lvl="1"/>
            <a:r>
              <a:rPr lang="en-GB" sz="1900" dirty="0"/>
              <a:t>The order is preserved</a:t>
            </a:r>
          </a:p>
          <a:p>
            <a:r>
              <a:rPr lang="en-GB" i="1" dirty="0"/>
              <a:t>Queue/Stack</a:t>
            </a:r>
            <a:r>
              <a:rPr lang="en-GB" dirty="0"/>
              <a:t> is an ordered collection with a predefined logic of adding and removing elements</a:t>
            </a:r>
          </a:p>
          <a:p>
            <a:pPr lvl="1"/>
            <a:r>
              <a:rPr lang="en-GB" sz="1900" dirty="0"/>
              <a:t>The order can be affected by priority</a:t>
            </a:r>
          </a:p>
          <a:p>
            <a:r>
              <a:rPr lang="en-GB" i="1" dirty="0"/>
              <a:t>Map</a:t>
            </a:r>
            <a:r>
              <a:rPr lang="en-GB" dirty="0"/>
              <a:t> is a set of pairs (key, value) with an efficient search by key; only one value can be saved for a specific key</a:t>
            </a:r>
          </a:p>
        </p:txBody>
      </p:sp>
    </p:spTree>
    <p:extLst>
      <p:ext uri="{BB962C8B-B14F-4D97-AF65-F5344CB8AC3E}">
        <p14:creationId xmlns:p14="http://schemas.microsoft.com/office/powerpoint/2010/main" val="3747987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639BA-3607-4356-B663-5914D0CE6FD8}"/>
              </a:ext>
            </a:extLst>
          </p:cNvPr>
          <p:cNvSpPr>
            <a:spLocks noGrp="1"/>
          </p:cNvSpPr>
          <p:nvPr>
            <p:ph type="title"/>
          </p:nvPr>
        </p:nvSpPr>
        <p:spPr/>
        <p:txBody>
          <a:bodyPr/>
          <a:lstStyle/>
          <a:p>
            <a:r>
              <a:rPr lang="en-GB" dirty="0"/>
              <a:t>Main Collections Data Structures</a:t>
            </a:r>
          </a:p>
        </p:txBody>
      </p:sp>
      <p:sp>
        <p:nvSpPr>
          <p:cNvPr id="3" name="Text Placeholder 2">
            <a:extLst>
              <a:ext uri="{FF2B5EF4-FFF2-40B4-BE49-F238E27FC236}">
                <a16:creationId xmlns:a16="http://schemas.microsoft.com/office/drawing/2014/main" id="{6DB68BF8-378A-481D-870D-1487C245996C}"/>
              </a:ext>
            </a:extLst>
          </p:cNvPr>
          <p:cNvSpPr>
            <a:spLocks noGrp="1"/>
          </p:cNvSpPr>
          <p:nvPr>
            <p:ph type="body" idx="1"/>
          </p:nvPr>
        </p:nvSpPr>
        <p:spPr/>
        <p:txBody>
          <a:bodyPr/>
          <a:lstStyle/>
          <a:p>
            <a:r>
              <a:rPr lang="en-GB" dirty="0"/>
              <a:t>Array-based (arrays, </a:t>
            </a:r>
            <a:r>
              <a:rPr lang="en-GB" sz="2200" b="1" dirty="0" err="1">
                <a:solidFill>
                  <a:srgbClr val="000000"/>
                </a:solidFill>
                <a:latin typeface="Consolas" panose="020B0609020204030204" pitchFamily="49" charset="0"/>
                <a:cs typeface="Courier New" panose="02070309020205020404" pitchFamily="49" charset="0"/>
              </a:rPr>
              <a:t>ArrayList</a:t>
            </a:r>
            <a:r>
              <a:rPr lang="en-GB" dirty="0"/>
              <a:t>, etc.) </a:t>
            </a:r>
          </a:p>
          <a:p>
            <a:r>
              <a:rPr lang="en-GB" dirty="0"/>
              <a:t>Linked lists (</a:t>
            </a:r>
            <a:r>
              <a:rPr lang="en-GB" sz="2200" b="1" dirty="0">
                <a:solidFill>
                  <a:srgbClr val="000000"/>
                </a:solidFill>
                <a:latin typeface="Consolas" panose="020B0609020204030204" pitchFamily="49" charset="0"/>
                <a:cs typeface="Courier New" panose="02070309020205020404" pitchFamily="49" charset="0"/>
              </a:rPr>
              <a:t>LinkedList</a:t>
            </a:r>
            <a:r>
              <a:rPr lang="en-GB" dirty="0"/>
              <a:t>, etc.)</a:t>
            </a:r>
          </a:p>
          <a:p>
            <a:pPr lvl="1"/>
            <a:r>
              <a:rPr lang="en-GB" sz="1800" dirty="0"/>
              <a:t>Each element stores a link to the next and/or previous element in the list</a:t>
            </a:r>
          </a:p>
          <a:p>
            <a:pPr lvl="1"/>
            <a:r>
              <a:rPr lang="en-GB" sz="1800" dirty="0"/>
              <a:t>Efficient in some (rare) cases </a:t>
            </a:r>
          </a:p>
          <a:p>
            <a:r>
              <a:rPr lang="en-GB" dirty="0"/>
              <a:t>Sorted arrays and trees (</a:t>
            </a:r>
            <a:r>
              <a:rPr lang="en-GB" sz="2200" b="1" dirty="0" err="1">
                <a:solidFill>
                  <a:srgbClr val="000000"/>
                </a:solidFill>
                <a:latin typeface="Consolas" panose="020B0609020204030204" pitchFamily="49" charset="0"/>
                <a:cs typeface="Courier New" panose="02070309020205020404" pitchFamily="49" charset="0"/>
              </a:rPr>
              <a:t>TreeSet</a:t>
            </a:r>
            <a:r>
              <a:rPr lang="en-GB" sz="2200" b="1" dirty="0">
                <a:solidFill>
                  <a:srgbClr val="000000"/>
                </a:solidFill>
                <a:latin typeface="Consolas" panose="020B0609020204030204" pitchFamily="49" charset="0"/>
                <a:cs typeface="Courier New" panose="02070309020205020404" pitchFamily="49" charset="0"/>
              </a:rPr>
              <a:t>)</a:t>
            </a:r>
            <a:endParaRPr lang="en-GB" dirty="0"/>
          </a:p>
          <a:p>
            <a:pPr lvl="1"/>
            <a:r>
              <a:rPr lang="en-GB" sz="1800" dirty="0"/>
              <a:t>Can only be used with comparable elements</a:t>
            </a:r>
          </a:p>
          <a:p>
            <a:pPr lvl="1"/>
            <a:r>
              <a:rPr lang="en-GB" sz="1800" dirty="0"/>
              <a:t>Efficient search</a:t>
            </a:r>
          </a:p>
          <a:p>
            <a:r>
              <a:rPr lang="en-GB" dirty="0"/>
              <a:t>Hash tables (</a:t>
            </a:r>
            <a:r>
              <a:rPr lang="en-GB" sz="2200" b="1" dirty="0">
                <a:solidFill>
                  <a:srgbClr val="000000"/>
                </a:solidFill>
                <a:latin typeface="Consolas" panose="020B0609020204030204" pitchFamily="49" charset="0"/>
                <a:cs typeface="Courier New" panose="02070309020205020404" pitchFamily="49" charset="0"/>
              </a:rPr>
              <a:t>HashMap</a:t>
            </a:r>
            <a:r>
              <a:rPr lang="en-GB" dirty="0"/>
              <a:t>)</a:t>
            </a:r>
          </a:p>
          <a:p>
            <a:pPr lvl="1"/>
            <a:r>
              <a:rPr lang="en-GB" sz="1800" dirty="0"/>
              <a:t>Average time complexity for many operations: O(1) (it thus takes constant time, no matter the amount of the data in the tables)</a:t>
            </a:r>
          </a:p>
          <a:p>
            <a:endParaRPr lang="en-GB" dirty="0"/>
          </a:p>
        </p:txBody>
      </p:sp>
    </p:spTree>
    <p:extLst>
      <p:ext uri="{BB962C8B-B14F-4D97-AF65-F5344CB8AC3E}">
        <p14:creationId xmlns:p14="http://schemas.microsoft.com/office/powerpoint/2010/main" val="3421121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6210" name="Rectangle 2"/>
          <p:cNvSpPr>
            <a:spLocks noGrp="1" noChangeArrowheads="1"/>
          </p:cNvSpPr>
          <p:nvPr>
            <p:ph type="title"/>
          </p:nvPr>
        </p:nvSpPr>
        <p:spPr>
          <a:xfrm>
            <a:off x="1524000" y="4683"/>
            <a:ext cx="8712460" cy="952500"/>
          </a:xfrm>
        </p:spPr>
        <p:txBody>
          <a:bodyPr/>
          <a:lstStyle/>
          <a:p>
            <a:pPr eaLnBrk="1" hangingPunct="1">
              <a:defRPr/>
            </a:pPr>
            <a:r>
              <a:rPr lang="en-GB" sz="2400" dirty="0">
                <a:latin typeface="+mj-lt"/>
              </a:rPr>
              <a:t>Some </a:t>
            </a:r>
            <a:r>
              <a:rPr lang="en-GB" sz="2400" dirty="0" err="1">
                <a:latin typeface="+mj-lt"/>
              </a:rPr>
              <a:t>JavaSE</a:t>
            </a:r>
            <a:r>
              <a:rPr lang="en-GB" sz="2400" dirty="0">
                <a:latin typeface="+mj-lt"/>
              </a:rPr>
              <a:t> Collection Interfaces</a:t>
            </a:r>
            <a:endParaRPr lang="en-GB" sz="2400" b="1" dirty="0">
              <a:latin typeface="+mj-lt"/>
              <a:cs typeface="Calibri" pitchFamily="34" charset="0"/>
            </a:endParaRPr>
          </a:p>
        </p:txBody>
      </p:sp>
      <p:sp>
        <p:nvSpPr>
          <p:cNvPr id="3075" name="Text Box 3"/>
          <p:cNvSpPr txBox="1">
            <a:spLocks noChangeArrowheads="1"/>
          </p:cNvSpPr>
          <p:nvPr/>
        </p:nvSpPr>
        <p:spPr bwMode="auto">
          <a:xfrm>
            <a:off x="2063552" y="4372362"/>
            <a:ext cx="1959191" cy="5232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algn="ctr" eaLnBrk="0" fontAlgn="base" hangingPunct="0">
              <a:spcBef>
                <a:spcPct val="0"/>
              </a:spcBef>
              <a:spcAft>
                <a:spcPct val="0"/>
              </a:spcAft>
              <a:defRPr>
                <a:solidFill>
                  <a:schemeClr val="tx1"/>
                </a:solidFill>
                <a:latin typeface="Times New Roman" pitchFamily="18" charset="0"/>
                <a:cs typeface="Arial" charset="0"/>
              </a:defRPr>
            </a:lvl6pPr>
            <a:lvl7pPr marL="2971800" indent="-228600" algn="ctr" eaLnBrk="0" fontAlgn="base" hangingPunct="0">
              <a:spcBef>
                <a:spcPct val="0"/>
              </a:spcBef>
              <a:spcAft>
                <a:spcPct val="0"/>
              </a:spcAft>
              <a:defRPr>
                <a:solidFill>
                  <a:schemeClr val="tx1"/>
                </a:solidFill>
                <a:latin typeface="Times New Roman" pitchFamily="18" charset="0"/>
                <a:cs typeface="Arial" charset="0"/>
              </a:defRPr>
            </a:lvl7pPr>
            <a:lvl8pPr marL="3429000" indent="-228600" algn="ctr" eaLnBrk="0" fontAlgn="base" hangingPunct="0">
              <a:spcBef>
                <a:spcPct val="0"/>
              </a:spcBef>
              <a:spcAft>
                <a:spcPct val="0"/>
              </a:spcAft>
              <a:defRPr>
                <a:solidFill>
                  <a:schemeClr val="tx1"/>
                </a:solidFill>
                <a:latin typeface="Times New Roman" pitchFamily="18" charset="0"/>
                <a:cs typeface="Arial" charset="0"/>
              </a:defRPr>
            </a:lvl8pPr>
            <a:lvl9pPr marL="3886200" indent="-228600" algn="ctr" eaLnBrk="0" fontAlgn="base" hangingPunct="0">
              <a:spcBef>
                <a:spcPct val="0"/>
              </a:spcBef>
              <a:spcAft>
                <a:spcPct val="0"/>
              </a:spcAft>
              <a:defRPr>
                <a:solidFill>
                  <a:schemeClr val="tx1"/>
                </a:solidFill>
                <a:latin typeface="Times New Roman" pitchFamily="18" charset="0"/>
                <a:cs typeface="Arial" charset="0"/>
              </a:defRPr>
            </a:lvl9pPr>
          </a:lstStyle>
          <a:p>
            <a:pPr algn="l" eaLnBrk="1" hangingPunct="1"/>
            <a:r>
              <a:rPr lang="en-GB" sz="2800" b="1" i="1">
                <a:solidFill>
                  <a:schemeClr val="tx2"/>
                </a:solidFill>
                <a:latin typeface="Consolas" pitchFamily="49" charset="0"/>
                <a:cs typeface="Consolas" pitchFamily="49" charset="0"/>
              </a:rPr>
              <a:t>SortedSet</a:t>
            </a:r>
          </a:p>
        </p:txBody>
      </p:sp>
      <p:sp>
        <p:nvSpPr>
          <p:cNvPr id="3076" name="Text Box 4"/>
          <p:cNvSpPr txBox="1">
            <a:spLocks noChangeArrowheads="1"/>
          </p:cNvSpPr>
          <p:nvPr/>
        </p:nvSpPr>
        <p:spPr bwMode="auto">
          <a:xfrm>
            <a:off x="2351583" y="1996098"/>
            <a:ext cx="2156360" cy="5232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algn="ctr" eaLnBrk="0" fontAlgn="base" hangingPunct="0">
              <a:spcBef>
                <a:spcPct val="0"/>
              </a:spcBef>
              <a:spcAft>
                <a:spcPct val="0"/>
              </a:spcAft>
              <a:defRPr>
                <a:solidFill>
                  <a:schemeClr val="tx1"/>
                </a:solidFill>
                <a:latin typeface="Times New Roman" pitchFamily="18" charset="0"/>
                <a:cs typeface="Arial" charset="0"/>
              </a:defRPr>
            </a:lvl6pPr>
            <a:lvl7pPr marL="2971800" indent="-228600" algn="ctr" eaLnBrk="0" fontAlgn="base" hangingPunct="0">
              <a:spcBef>
                <a:spcPct val="0"/>
              </a:spcBef>
              <a:spcAft>
                <a:spcPct val="0"/>
              </a:spcAft>
              <a:defRPr>
                <a:solidFill>
                  <a:schemeClr val="tx1"/>
                </a:solidFill>
                <a:latin typeface="Times New Roman" pitchFamily="18" charset="0"/>
                <a:cs typeface="Arial" charset="0"/>
              </a:defRPr>
            </a:lvl7pPr>
            <a:lvl8pPr marL="3429000" indent="-228600" algn="ctr" eaLnBrk="0" fontAlgn="base" hangingPunct="0">
              <a:spcBef>
                <a:spcPct val="0"/>
              </a:spcBef>
              <a:spcAft>
                <a:spcPct val="0"/>
              </a:spcAft>
              <a:defRPr>
                <a:solidFill>
                  <a:schemeClr val="tx1"/>
                </a:solidFill>
                <a:latin typeface="Times New Roman" pitchFamily="18" charset="0"/>
                <a:cs typeface="Arial" charset="0"/>
              </a:defRPr>
            </a:lvl8pPr>
            <a:lvl9pPr marL="3886200" indent="-228600" algn="ctr" eaLnBrk="0" fontAlgn="base" hangingPunct="0">
              <a:spcBef>
                <a:spcPct val="0"/>
              </a:spcBef>
              <a:spcAft>
                <a:spcPct val="0"/>
              </a:spcAft>
              <a:defRPr>
                <a:solidFill>
                  <a:schemeClr val="tx1"/>
                </a:solidFill>
                <a:latin typeface="Times New Roman" pitchFamily="18" charset="0"/>
                <a:cs typeface="Arial" charset="0"/>
              </a:defRPr>
            </a:lvl9pPr>
          </a:lstStyle>
          <a:p>
            <a:pPr algn="l" eaLnBrk="1" hangingPunct="1"/>
            <a:r>
              <a:rPr lang="en-GB" sz="2800" b="1" i="1" dirty="0">
                <a:solidFill>
                  <a:schemeClr val="tx2"/>
                </a:solidFill>
                <a:latin typeface="Consolas" pitchFamily="49" charset="0"/>
                <a:cs typeface="Consolas" pitchFamily="49" charset="0"/>
              </a:rPr>
              <a:t>Collection</a:t>
            </a:r>
          </a:p>
        </p:txBody>
      </p:sp>
      <p:sp>
        <p:nvSpPr>
          <p:cNvPr id="3077" name="Text Box 5"/>
          <p:cNvSpPr txBox="1">
            <a:spLocks noChangeArrowheads="1"/>
          </p:cNvSpPr>
          <p:nvPr/>
        </p:nvSpPr>
        <p:spPr bwMode="auto">
          <a:xfrm>
            <a:off x="7999710" y="1223174"/>
            <a:ext cx="776175" cy="5232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algn="ctr" eaLnBrk="0" fontAlgn="base" hangingPunct="0">
              <a:spcBef>
                <a:spcPct val="0"/>
              </a:spcBef>
              <a:spcAft>
                <a:spcPct val="0"/>
              </a:spcAft>
              <a:defRPr>
                <a:solidFill>
                  <a:schemeClr val="tx1"/>
                </a:solidFill>
                <a:latin typeface="Times New Roman" pitchFamily="18" charset="0"/>
                <a:cs typeface="Arial" charset="0"/>
              </a:defRPr>
            </a:lvl6pPr>
            <a:lvl7pPr marL="2971800" indent="-228600" algn="ctr" eaLnBrk="0" fontAlgn="base" hangingPunct="0">
              <a:spcBef>
                <a:spcPct val="0"/>
              </a:spcBef>
              <a:spcAft>
                <a:spcPct val="0"/>
              </a:spcAft>
              <a:defRPr>
                <a:solidFill>
                  <a:schemeClr val="tx1"/>
                </a:solidFill>
                <a:latin typeface="Times New Roman" pitchFamily="18" charset="0"/>
                <a:cs typeface="Arial" charset="0"/>
              </a:defRPr>
            </a:lvl7pPr>
            <a:lvl8pPr marL="3429000" indent="-228600" algn="ctr" eaLnBrk="0" fontAlgn="base" hangingPunct="0">
              <a:spcBef>
                <a:spcPct val="0"/>
              </a:spcBef>
              <a:spcAft>
                <a:spcPct val="0"/>
              </a:spcAft>
              <a:defRPr>
                <a:solidFill>
                  <a:schemeClr val="tx1"/>
                </a:solidFill>
                <a:latin typeface="Times New Roman" pitchFamily="18" charset="0"/>
                <a:cs typeface="Arial" charset="0"/>
              </a:defRPr>
            </a:lvl8pPr>
            <a:lvl9pPr marL="3886200" indent="-228600" algn="ctr" eaLnBrk="0" fontAlgn="base" hangingPunct="0">
              <a:spcBef>
                <a:spcPct val="0"/>
              </a:spcBef>
              <a:spcAft>
                <a:spcPct val="0"/>
              </a:spcAft>
              <a:defRPr>
                <a:solidFill>
                  <a:schemeClr val="tx1"/>
                </a:solidFill>
                <a:latin typeface="Times New Roman" pitchFamily="18" charset="0"/>
                <a:cs typeface="Arial" charset="0"/>
              </a:defRPr>
            </a:lvl9pPr>
          </a:lstStyle>
          <a:p>
            <a:pPr algn="l" eaLnBrk="1" hangingPunct="1"/>
            <a:r>
              <a:rPr lang="en-GB" sz="2800" b="1" i="1">
                <a:solidFill>
                  <a:schemeClr val="tx2"/>
                </a:solidFill>
                <a:latin typeface="Consolas" pitchFamily="49" charset="0"/>
                <a:cs typeface="Consolas" pitchFamily="49" charset="0"/>
              </a:rPr>
              <a:t>Map</a:t>
            </a:r>
          </a:p>
        </p:txBody>
      </p:sp>
      <p:sp>
        <p:nvSpPr>
          <p:cNvPr id="3078" name="Line 6"/>
          <p:cNvSpPr>
            <a:spLocks noChangeShapeType="1"/>
          </p:cNvSpPr>
          <p:nvPr/>
        </p:nvSpPr>
        <p:spPr bwMode="auto">
          <a:xfrm>
            <a:off x="3431703" y="2664153"/>
            <a:ext cx="0" cy="5762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GB" sz="2800" b="1">
              <a:solidFill>
                <a:schemeClr val="tx2"/>
              </a:solidFill>
              <a:latin typeface="Consolas" pitchFamily="49" charset="0"/>
              <a:cs typeface="Consolas" pitchFamily="49" charset="0"/>
            </a:endParaRPr>
          </a:p>
        </p:txBody>
      </p:sp>
      <p:sp>
        <p:nvSpPr>
          <p:cNvPr id="3079" name="Line 7"/>
          <p:cNvSpPr>
            <a:spLocks noChangeShapeType="1"/>
          </p:cNvSpPr>
          <p:nvPr/>
        </p:nvSpPr>
        <p:spPr bwMode="auto">
          <a:xfrm>
            <a:off x="3359695" y="2660978"/>
            <a:ext cx="152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sz="2800" b="1">
              <a:solidFill>
                <a:schemeClr val="tx2"/>
              </a:solidFill>
              <a:latin typeface="Consolas" pitchFamily="49" charset="0"/>
              <a:cs typeface="Consolas" pitchFamily="49" charset="0"/>
            </a:endParaRPr>
          </a:p>
        </p:txBody>
      </p:sp>
      <p:sp>
        <p:nvSpPr>
          <p:cNvPr id="3080" name="Line 8"/>
          <p:cNvSpPr>
            <a:spLocks noChangeShapeType="1"/>
          </p:cNvSpPr>
          <p:nvPr/>
        </p:nvSpPr>
        <p:spPr bwMode="auto">
          <a:xfrm flipH="1" flipV="1">
            <a:off x="3435895" y="2508578"/>
            <a:ext cx="76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sz="2800" b="1">
              <a:solidFill>
                <a:schemeClr val="tx2"/>
              </a:solidFill>
              <a:latin typeface="Consolas" pitchFamily="49" charset="0"/>
              <a:cs typeface="Consolas" pitchFamily="49" charset="0"/>
            </a:endParaRPr>
          </a:p>
        </p:txBody>
      </p:sp>
      <p:sp>
        <p:nvSpPr>
          <p:cNvPr id="3081" name="Line 9"/>
          <p:cNvSpPr>
            <a:spLocks noChangeShapeType="1"/>
          </p:cNvSpPr>
          <p:nvPr/>
        </p:nvSpPr>
        <p:spPr bwMode="auto">
          <a:xfrm flipH="1">
            <a:off x="3359695" y="2508578"/>
            <a:ext cx="76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sz="2800" b="1">
              <a:solidFill>
                <a:schemeClr val="tx2"/>
              </a:solidFill>
              <a:latin typeface="Consolas" pitchFamily="49" charset="0"/>
              <a:cs typeface="Consolas" pitchFamily="49" charset="0"/>
            </a:endParaRPr>
          </a:p>
        </p:txBody>
      </p:sp>
      <p:sp>
        <p:nvSpPr>
          <p:cNvPr id="3082" name="Line 10"/>
          <p:cNvSpPr>
            <a:spLocks noChangeShapeType="1"/>
          </p:cNvSpPr>
          <p:nvPr/>
        </p:nvSpPr>
        <p:spPr bwMode="auto">
          <a:xfrm>
            <a:off x="8404447" y="1951638"/>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GB" sz="2800" b="1">
              <a:solidFill>
                <a:schemeClr val="tx2"/>
              </a:solidFill>
              <a:latin typeface="Consolas" pitchFamily="49" charset="0"/>
              <a:cs typeface="Consolas" pitchFamily="49" charset="0"/>
            </a:endParaRPr>
          </a:p>
        </p:txBody>
      </p:sp>
      <p:sp>
        <p:nvSpPr>
          <p:cNvPr id="3083" name="Line 11"/>
          <p:cNvSpPr>
            <a:spLocks noChangeShapeType="1"/>
          </p:cNvSpPr>
          <p:nvPr/>
        </p:nvSpPr>
        <p:spPr bwMode="auto">
          <a:xfrm>
            <a:off x="8328247" y="1951638"/>
            <a:ext cx="152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sz="2800" b="1">
              <a:solidFill>
                <a:schemeClr val="tx2"/>
              </a:solidFill>
              <a:latin typeface="Consolas" pitchFamily="49" charset="0"/>
              <a:cs typeface="Consolas" pitchFamily="49" charset="0"/>
            </a:endParaRPr>
          </a:p>
        </p:txBody>
      </p:sp>
      <p:sp>
        <p:nvSpPr>
          <p:cNvPr id="3084" name="Line 12"/>
          <p:cNvSpPr>
            <a:spLocks noChangeShapeType="1"/>
          </p:cNvSpPr>
          <p:nvPr/>
        </p:nvSpPr>
        <p:spPr bwMode="auto">
          <a:xfrm flipH="1" flipV="1">
            <a:off x="8404447" y="1799238"/>
            <a:ext cx="76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sz="2800" b="1">
              <a:solidFill>
                <a:schemeClr val="tx2"/>
              </a:solidFill>
              <a:latin typeface="Consolas" pitchFamily="49" charset="0"/>
              <a:cs typeface="Consolas" pitchFamily="49" charset="0"/>
            </a:endParaRPr>
          </a:p>
        </p:txBody>
      </p:sp>
      <p:sp>
        <p:nvSpPr>
          <p:cNvPr id="3085" name="Line 13"/>
          <p:cNvSpPr>
            <a:spLocks noChangeShapeType="1"/>
          </p:cNvSpPr>
          <p:nvPr/>
        </p:nvSpPr>
        <p:spPr bwMode="auto">
          <a:xfrm flipH="1">
            <a:off x="8328247" y="1799238"/>
            <a:ext cx="76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sz="2800" b="1">
              <a:solidFill>
                <a:schemeClr val="tx2"/>
              </a:solidFill>
              <a:latin typeface="Consolas" pitchFamily="49" charset="0"/>
              <a:cs typeface="Consolas" pitchFamily="49" charset="0"/>
            </a:endParaRPr>
          </a:p>
        </p:txBody>
      </p:sp>
      <p:sp>
        <p:nvSpPr>
          <p:cNvPr id="3090" name="Line 18"/>
          <p:cNvSpPr>
            <a:spLocks noChangeShapeType="1"/>
          </p:cNvSpPr>
          <p:nvPr/>
        </p:nvSpPr>
        <p:spPr bwMode="auto">
          <a:xfrm flipH="1">
            <a:off x="2279525" y="2953079"/>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GB" sz="2800" b="1">
              <a:solidFill>
                <a:schemeClr val="tx2"/>
              </a:solidFill>
              <a:latin typeface="Consolas" pitchFamily="49" charset="0"/>
              <a:cs typeface="Consolas" pitchFamily="49" charset="0"/>
            </a:endParaRPr>
          </a:p>
        </p:txBody>
      </p:sp>
      <p:sp>
        <p:nvSpPr>
          <p:cNvPr id="3091" name="Text Box 19"/>
          <p:cNvSpPr txBox="1">
            <a:spLocks noChangeArrowheads="1"/>
          </p:cNvSpPr>
          <p:nvPr/>
        </p:nvSpPr>
        <p:spPr bwMode="auto">
          <a:xfrm>
            <a:off x="1847726" y="3239398"/>
            <a:ext cx="973343" cy="5232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algn="ctr" eaLnBrk="0" fontAlgn="base" hangingPunct="0">
              <a:spcBef>
                <a:spcPct val="0"/>
              </a:spcBef>
              <a:spcAft>
                <a:spcPct val="0"/>
              </a:spcAft>
              <a:defRPr>
                <a:solidFill>
                  <a:schemeClr val="tx1"/>
                </a:solidFill>
                <a:latin typeface="Times New Roman" pitchFamily="18" charset="0"/>
                <a:cs typeface="Arial" charset="0"/>
              </a:defRPr>
            </a:lvl6pPr>
            <a:lvl7pPr marL="2971800" indent="-228600" algn="ctr" eaLnBrk="0" fontAlgn="base" hangingPunct="0">
              <a:spcBef>
                <a:spcPct val="0"/>
              </a:spcBef>
              <a:spcAft>
                <a:spcPct val="0"/>
              </a:spcAft>
              <a:defRPr>
                <a:solidFill>
                  <a:schemeClr val="tx1"/>
                </a:solidFill>
                <a:latin typeface="Times New Roman" pitchFamily="18" charset="0"/>
                <a:cs typeface="Arial" charset="0"/>
              </a:defRPr>
            </a:lvl7pPr>
            <a:lvl8pPr marL="3429000" indent="-228600" algn="ctr" eaLnBrk="0" fontAlgn="base" hangingPunct="0">
              <a:spcBef>
                <a:spcPct val="0"/>
              </a:spcBef>
              <a:spcAft>
                <a:spcPct val="0"/>
              </a:spcAft>
              <a:defRPr>
                <a:solidFill>
                  <a:schemeClr val="tx1"/>
                </a:solidFill>
                <a:latin typeface="Times New Roman" pitchFamily="18" charset="0"/>
                <a:cs typeface="Arial" charset="0"/>
              </a:defRPr>
            </a:lvl8pPr>
            <a:lvl9pPr marL="3886200" indent="-228600" algn="ctr" eaLnBrk="0" fontAlgn="base" hangingPunct="0">
              <a:spcBef>
                <a:spcPct val="0"/>
              </a:spcBef>
              <a:spcAft>
                <a:spcPct val="0"/>
              </a:spcAft>
              <a:defRPr>
                <a:solidFill>
                  <a:schemeClr val="tx1"/>
                </a:solidFill>
                <a:latin typeface="Times New Roman" pitchFamily="18" charset="0"/>
                <a:cs typeface="Arial" charset="0"/>
              </a:defRPr>
            </a:lvl9pPr>
          </a:lstStyle>
          <a:p>
            <a:pPr algn="l" eaLnBrk="1" hangingPunct="1"/>
            <a:r>
              <a:rPr lang="en-GB" sz="2800" b="1" i="1">
                <a:solidFill>
                  <a:schemeClr val="tx2"/>
                </a:solidFill>
                <a:latin typeface="Consolas" pitchFamily="49" charset="0"/>
                <a:cs typeface="Consolas" pitchFamily="49" charset="0"/>
              </a:rPr>
              <a:t>List</a:t>
            </a:r>
          </a:p>
        </p:txBody>
      </p:sp>
      <p:sp>
        <p:nvSpPr>
          <p:cNvPr id="3092" name="Text Box 20"/>
          <p:cNvSpPr txBox="1">
            <a:spLocks noChangeArrowheads="1"/>
          </p:cNvSpPr>
          <p:nvPr/>
        </p:nvSpPr>
        <p:spPr bwMode="auto">
          <a:xfrm>
            <a:off x="3071664" y="3239398"/>
            <a:ext cx="776175" cy="5232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algn="ctr" eaLnBrk="0" fontAlgn="base" hangingPunct="0">
              <a:spcBef>
                <a:spcPct val="0"/>
              </a:spcBef>
              <a:spcAft>
                <a:spcPct val="0"/>
              </a:spcAft>
              <a:defRPr>
                <a:solidFill>
                  <a:schemeClr val="tx1"/>
                </a:solidFill>
                <a:latin typeface="Times New Roman" pitchFamily="18" charset="0"/>
                <a:cs typeface="Arial" charset="0"/>
              </a:defRPr>
            </a:lvl6pPr>
            <a:lvl7pPr marL="2971800" indent="-228600" algn="ctr" eaLnBrk="0" fontAlgn="base" hangingPunct="0">
              <a:spcBef>
                <a:spcPct val="0"/>
              </a:spcBef>
              <a:spcAft>
                <a:spcPct val="0"/>
              </a:spcAft>
              <a:defRPr>
                <a:solidFill>
                  <a:schemeClr val="tx1"/>
                </a:solidFill>
                <a:latin typeface="Times New Roman" pitchFamily="18" charset="0"/>
                <a:cs typeface="Arial" charset="0"/>
              </a:defRPr>
            </a:lvl7pPr>
            <a:lvl8pPr marL="3429000" indent="-228600" algn="ctr" eaLnBrk="0" fontAlgn="base" hangingPunct="0">
              <a:spcBef>
                <a:spcPct val="0"/>
              </a:spcBef>
              <a:spcAft>
                <a:spcPct val="0"/>
              </a:spcAft>
              <a:defRPr>
                <a:solidFill>
                  <a:schemeClr val="tx1"/>
                </a:solidFill>
                <a:latin typeface="Times New Roman" pitchFamily="18" charset="0"/>
                <a:cs typeface="Arial" charset="0"/>
              </a:defRPr>
            </a:lvl8pPr>
            <a:lvl9pPr marL="3886200" indent="-228600" algn="ctr" eaLnBrk="0" fontAlgn="base" hangingPunct="0">
              <a:spcBef>
                <a:spcPct val="0"/>
              </a:spcBef>
              <a:spcAft>
                <a:spcPct val="0"/>
              </a:spcAft>
              <a:defRPr>
                <a:solidFill>
                  <a:schemeClr val="tx1"/>
                </a:solidFill>
                <a:latin typeface="Times New Roman" pitchFamily="18" charset="0"/>
                <a:cs typeface="Arial" charset="0"/>
              </a:defRPr>
            </a:lvl9pPr>
          </a:lstStyle>
          <a:p>
            <a:pPr algn="l" eaLnBrk="1" hangingPunct="1"/>
            <a:r>
              <a:rPr lang="en-GB" sz="2800" b="1" i="1">
                <a:solidFill>
                  <a:schemeClr val="tx2"/>
                </a:solidFill>
                <a:latin typeface="Consolas" pitchFamily="49" charset="0"/>
                <a:cs typeface="Consolas" pitchFamily="49" charset="0"/>
              </a:rPr>
              <a:t>Set</a:t>
            </a:r>
          </a:p>
        </p:txBody>
      </p:sp>
      <p:sp>
        <p:nvSpPr>
          <p:cNvPr id="3093" name="Text Box 21"/>
          <p:cNvSpPr txBox="1">
            <a:spLocks noChangeArrowheads="1"/>
          </p:cNvSpPr>
          <p:nvPr/>
        </p:nvSpPr>
        <p:spPr bwMode="auto">
          <a:xfrm>
            <a:off x="7392144" y="2519318"/>
            <a:ext cx="1959191" cy="5232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algn="ctr" eaLnBrk="0" fontAlgn="base" hangingPunct="0">
              <a:spcBef>
                <a:spcPct val="0"/>
              </a:spcBef>
              <a:spcAft>
                <a:spcPct val="0"/>
              </a:spcAft>
              <a:defRPr>
                <a:solidFill>
                  <a:schemeClr val="tx1"/>
                </a:solidFill>
                <a:latin typeface="Times New Roman" pitchFamily="18" charset="0"/>
                <a:cs typeface="Arial" charset="0"/>
              </a:defRPr>
            </a:lvl6pPr>
            <a:lvl7pPr marL="2971800" indent="-228600" algn="ctr" eaLnBrk="0" fontAlgn="base" hangingPunct="0">
              <a:spcBef>
                <a:spcPct val="0"/>
              </a:spcBef>
              <a:spcAft>
                <a:spcPct val="0"/>
              </a:spcAft>
              <a:defRPr>
                <a:solidFill>
                  <a:schemeClr val="tx1"/>
                </a:solidFill>
                <a:latin typeface="Times New Roman" pitchFamily="18" charset="0"/>
                <a:cs typeface="Arial" charset="0"/>
              </a:defRPr>
            </a:lvl7pPr>
            <a:lvl8pPr marL="3429000" indent="-228600" algn="ctr" eaLnBrk="0" fontAlgn="base" hangingPunct="0">
              <a:spcBef>
                <a:spcPct val="0"/>
              </a:spcBef>
              <a:spcAft>
                <a:spcPct val="0"/>
              </a:spcAft>
              <a:defRPr>
                <a:solidFill>
                  <a:schemeClr val="tx1"/>
                </a:solidFill>
                <a:latin typeface="Times New Roman" pitchFamily="18" charset="0"/>
                <a:cs typeface="Arial" charset="0"/>
              </a:defRPr>
            </a:lvl8pPr>
            <a:lvl9pPr marL="3886200" indent="-228600" algn="ctr" eaLnBrk="0" fontAlgn="base" hangingPunct="0">
              <a:spcBef>
                <a:spcPct val="0"/>
              </a:spcBef>
              <a:spcAft>
                <a:spcPct val="0"/>
              </a:spcAft>
              <a:defRPr>
                <a:solidFill>
                  <a:schemeClr val="tx1"/>
                </a:solidFill>
                <a:latin typeface="Times New Roman" pitchFamily="18" charset="0"/>
                <a:cs typeface="Arial" charset="0"/>
              </a:defRPr>
            </a:lvl9pPr>
          </a:lstStyle>
          <a:p>
            <a:pPr algn="l" eaLnBrk="1" hangingPunct="1"/>
            <a:r>
              <a:rPr lang="en-GB" sz="2800" b="1" i="1">
                <a:solidFill>
                  <a:schemeClr val="tx2"/>
                </a:solidFill>
                <a:latin typeface="Consolas" pitchFamily="49" charset="0"/>
                <a:cs typeface="Consolas" pitchFamily="49" charset="0"/>
              </a:rPr>
              <a:t>SortedMap</a:t>
            </a:r>
          </a:p>
        </p:txBody>
      </p:sp>
      <p:sp>
        <p:nvSpPr>
          <p:cNvPr id="3094" name="Text Box 22"/>
          <p:cNvSpPr txBox="1">
            <a:spLocks noChangeArrowheads="1"/>
          </p:cNvSpPr>
          <p:nvPr/>
        </p:nvSpPr>
        <p:spPr bwMode="auto">
          <a:xfrm>
            <a:off x="4467101" y="3239398"/>
            <a:ext cx="1170513" cy="5232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algn="ctr" eaLnBrk="0" fontAlgn="base" hangingPunct="0">
              <a:spcBef>
                <a:spcPct val="0"/>
              </a:spcBef>
              <a:spcAft>
                <a:spcPct val="0"/>
              </a:spcAft>
              <a:defRPr>
                <a:solidFill>
                  <a:schemeClr val="tx1"/>
                </a:solidFill>
                <a:latin typeface="Times New Roman" pitchFamily="18" charset="0"/>
                <a:cs typeface="Arial" charset="0"/>
              </a:defRPr>
            </a:lvl6pPr>
            <a:lvl7pPr marL="2971800" indent="-228600" algn="ctr" eaLnBrk="0" fontAlgn="base" hangingPunct="0">
              <a:spcBef>
                <a:spcPct val="0"/>
              </a:spcBef>
              <a:spcAft>
                <a:spcPct val="0"/>
              </a:spcAft>
              <a:defRPr>
                <a:solidFill>
                  <a:schemeClr val="tx1"/>
                </a:solidFill>
                <a:latin typeface="Times New Roman" pitchFamily="18" charset="0"/>
                <a:cs typeface="Arial" charset="0"/>
              </a:defRPr>
            </a:lvl7pPr>
            <a:lvl8pPr marL="3429000" indent="-228600" algn="ctr" eaLnBrk="0" fontAlgn="base" hangingPunct="0">
              <a:spcBef>
                <a:spcPct val="0"/>
              </a:spcBef>
              <a:spcAft>
                <a:spcPct val="0"/>
              </a:spcAft>
              <a:defRPr>
                <a:solidFill>
                  <a:schemeClr val="tx1"/>
                </a:solidFill>
                <a:latin typeface="Times New Roman" pitchFamily="18" charset="0"/>
                <a:cs typeface="Arial" charset="0"/>
              </a:defRPr>
            </a:lvl8pPr>
            <a:lvl9pPr marL="3886200" indent="-228600" algn="ctr" eaLnBrk="0" fontAlgn="base" hangingPunct="0">
              <a:spcBef>
                <a:spcPct val="0"/>
              </a:spcBef>
              <a:spcAft>
                <a:spcPct val="0"/>
              </a:spcAft>
              <a:defRPr>
                <a:solidFill>
                  <a:schemeClr val="tx1"/>
                </a:solidFill>
                <a:latin typeface="Times New Roman" pitchFamily="18" charset="0"/>
                <a:cs typeface="Arial" charset="0"/>
              </a:defRPr>
            </a:lvl9pPr>
          </a:lstStyle>
          <a:p>
            <a:pPr algn="l" eaLnBrk="1" hangingPunct="1"/>
            <a:r>
              <a:rPr lang="en-GB" sz="2800" b="1" i="1" dirty="0">
                <a:solidFill>
                  <a:schemeClr val="tx2"/>
                </a:solidFill>
                <a:latin typeface="Consolas" pitchFamily="49" charset="0"/>
                <a:cs typeface="Consolas" pitchFamily="49" charset="0"/>
              </a:rPr>
              <a:t>Queue</a:t>
            </a:r>
          </a:p>
        </p:txBody>
      </p:sp>
      <p:sp>
        <p:nvSpPr>
          <p:cNvPr id="3095" name="Line 23"/>
          <p:cNvSpPr>
            <a:spLocks noChangeShapeType="1"/>
          </p:cNvSpPr>
          <p:nvPr/>
        </p:nvSpPr>
        <p:spPr bwMode="auto">
          <a:xfrm flipH="1">
            <a:off x="5087813" y="2951491"/>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GB" sz="2800" b="1">
              <a:solidFill>
                <a:schemeClr val="tx2"/>
              </a:solidFill>
              <a:latin typeface="Consolas" pitchFamily="49" charset="0"/>
              <a:cs typeface="Consolas" pitchFamily="49" charset="0"/>
            </a:endParaRPr>
          </a:p>
        </p:txBody>
      </p:sp>
      <p:sp>
        <p:nvSpPr>
          <p:cNvPr id="3096" name="Line 24"/>
          <p:cNvSpPr>
            <a:spLocks noChangeShapeType="1"/>
          </p:cNvSpPr>
          <p:nvPr/>
        </p:nvSpPr>
        <p:spPr bwMode="auto">
          <a:xfrm>
            <a:off x="2279525" y="2953078"/>
            <a:ext cx="2808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sz="2800" b="1">
              <a:solidFill>
                <a:schemeClr val="tx2"/>
              </a:solidFill>
              <a:latin typeface="Consolas" pitchFamily="49" charset="0"/>
              <a:cs typeface="Consolas" pitchFamily="49" charset="0"/>
            </a:endParaRPr>
          </a:p>
        </p:txBody>
      </p:sp>
      <p:sp>
        <p:nvSpPr>
          <p:cNvPr id="3097" name="Text Box 25"/>
          <p:cNvSpPr txBox="1">
            <a:spLocks noChangeArrowheads="1"/>
          </p:cNvSpPr>
          <p:nvPr/>
        </p:nvSpPr>
        <p:spPr bwMode="auto">
          <a:xfrm>
            <a:off x="5292347" y="4175502"/>
            <a:ext cx="2747868" cy="5232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algn="ctr" eaLnBrk="0" fontAlgn="base" hangingPunct="0">
              <a:spcBef>
                <a:spcPct val="0"/>
              </a:spcBef>
              <a:spcAft>
                <a:spcPct val="0"/>
              </a:spcAft>
              <a:defRPr>
                <a:solidFill>
                  <a:schemeClr val="tx1"/>
                </a:solidFill>
                <a:latin typeface="Times New Roman" pitchFamily="18" charset="0"/>
                <a:cs typeface="Arial" charset="0"/>
              </a:defRPr>
            </a:lvl6pPr>
            <a:lvl7pPr marL="2971800" indent="-228600" algn="ctr" eaLnBrk="0" fontAlgn="base" hangingPunct="0">
              <a:spcBef>
                <a:spcPct val="0"/>
              </a:spcBef>
              <a:spcAft>
                <a:spcPct val="0"/>
              </a:spcAft>
              <a:defRPr>
                <a:solidFill>
                  <a:schemeClr val="tx1"/>
                </a:solidFill>
                <a:latin typeface="Times New Roman" pitchFamily="18" charset="0"/>
                <a:cs typeface="Arial" charset="0"/>
              </a:defRPr>
            </a:lvl7pPr>
            <a:lvl8pPr marL="3429000" indent="-228600" algn="ctr" eaLnBrk="0" fontAlgn="base" hangingPunct="0">
              <a:spcBef>
                <a:spcPct val="0"/>
              </a:spcBef>
              <a:spcAft>
                <a:spcPct val="0"/>
              </a:spcAft>
              <a:defRPr>
                <a:solidFill>
                  <a:schemeClr val="tx1"/>
                </a:solidFill>
                <a:latin typeface="Times New Roman" pitchFamily="18" charset="0"/>
                <a:cs typeface="Arial" charset="0"/>
              </a:defRPr>
            </a:lvl8pPr>
            <a:lvl9pPr marL="3886200" indent="-228600" algn="ctr" eaLnBrk="0" fontAlgn="base" hangingPunct="0">
              <a:spcBef>
                <a:spcPct val="0"/>
              </a:spcBef>
              <a:spcAft>
                <a:spcPct val="0"/>
              </a:spcAft>
              <a:defRPr>
                <a:solidFill>
                  <a:schemeClr val="tx1"/>
                </a:solidFill>
                <a:latin typeface="Times New Roman" pitchFamily="18" charset="0"/>
                <a:cs typeface="Arial" charset="0"/>
              </a:defRPr>
            </a:lvl9pPr>
          </a:lstStyle>
          <a:p>
            <a:pPr algn="l" eaLnBrk="1" hangingPunct="1"/>
            <a:r>
              <a:rPr lang="en-GB" sz="2800" b="1" i="1" dirty="0" err="1">
                <a:solidFill>
                  <a:schemeClr val="tx2"/>
                </a:solidFill>
                <a:latin typeface="Consolas" pitchFamily="49" charset="0"/>
                <a:cs typeface="Consolas" pitchFamily="49" charset="0"/>
              </a:rPr>
              <a:t>BlockingQueue</a:t>
            </a:r>
            <a:endParaRPr lang="en-GB" sz="2800" b="1" i="1" dirty="0">
              <a:solidFill>
                <a:schemeClr val="tx2"/>
              </a:solidFill>
              <a:latin typeface="Consolas" pitchFamily="49" charset="0"/>
              <a:cs typeface="Consolas" pitchFamily="49" charset="0"/>
            </a:endParaRPr>
          </a:p>
        </p:txBody>
      </p:sp>
      <p:sp>
        <p:nvSpPr>
          <p:cNvPr id="30" name="Text Box 4"/>
          <p:cNvSpPr txBox="1">
            <a:spLocks noChangeArrowheads="1"/>
          </p:cNvSpPr>
          <p:nvPr/>
        </p:nvSpPr>
        <p:spPr bwMode="auto">
          <a:xfrm>
            <a:off x="2567608" y="863134"/>
            <a:ext cx="1762021" cy="5232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algn="ctr" eaLnBrk="0" fontAlgn="base" hangingPunct="0">
              <a:spcBef>
                <a:spcPct val="0"/>
              </a:spcBef>
              <a:spcAft>
                <a:spcPct val="0"/>
              </a:spcAft>
              <a:defRPr>
                <a:solidFill>
                  <a:schemeClr val="tx1"/>
                </a:solidFill>
                <a:latin typeface="Times New Roman" pitchFamily="18" charset="0"/>
                <a:cs typeface="Arial" charset="0"/>
              </a:defRPr>
            </a:lvl6pPr>
            <a:lvl7pPr marL="2971800" indent="-228600" algn="ctr" eaLnBrk="0" fontAlgn="base" hangingPunct="0">
              <a:spcBef>
                <a:spcPct val="0"/>
              </a:spcBef>
              <a:spcAft>
                <a:spcPct val="0"/>
              </a:spcAft>
              <a:defRPr>
                <a:solidFill>
                  <a:schemeClr val="tx1"/>
                </a:solidFill>
                <a:latin typeface="Times New Roman" pitchFamily="18" charset="0"/>
                <a:cs typeface="Arial" charset="0"/>
              </a:defRPr>
            </a:lvl7pPr>
            <a:lvl8pPr marL="3429000" indent="-228600" algn="ctr" eaLnBrk="0" fontAlgn="base" hangingPunct="0">
              <a:spcBef>
                <a:spcPct val="0"/>
              </a:spcBef>
              <a:spcAft>
                <a:spcPct val="0"/>
              </a:spcAft>
              <a:defRPr>
                <a:solidFill>
                  <a:schemeClr val="tx1"/>
                </a:solidFill>
                <a:latin typeface="Times New Roman" pitchFamily="18" charset="0"/>
                <a:cs typeface="Arial" charset="0"/>
              </a:defRPr>
            </a:lvl8pPr>
            <a:lvl9pPr marL="3886200" indent="-228600" algn="ctr" eaLnBrk="0" fontAlgn="base" hangingPunct="0">
              <a:spcBef>
                <a:spcPct val="0"/>
              </a:spcBef>
              <a:spcAft>
                <a:spcPct val="0"/>
              </a:spcAft>
              <a:defRPr>
                <a:solidFill>
                  <a:schemeClr val="tx1"/>
                </a:solidFill>
                <a:latin typeface="Times New Roman" pitchFamily="18" charset="0"/>
                <a:cs typeface="Arial" charset="0"/>
              </a:defRPr>
            </a:lvl9pPr>
          </a:lstStyle>
          <a:p>
            <a:pPr algn="l" eaLnBrk="1" hangingPunct="1"/>
            <a:r>
              <a:rPr lang="en-GB" sz="2800" b="1" i="1" dirty="0" err="1">
                <a:solidFill>
                  <a:schemeClr val="tx2"/>
                </a:solidFill>
                <a:latin typeface="Consolas" pitchFamily="49" charset="0"/>
                <a:cs typeface="Consolas" pitchFamily="49" charset="0"/>
              </a:rPr>
              <a:t>Iterable</a:t>
            </a:r>
            <a:endParaRPr lang="en-GB" sz="2800" b="1" i="1" dirty="0">
              <a:solidFill>
                <a:schemeClr val="tx2"/>
              </a:solidFill>
              <a:latin typeface="Consolas" pitchFamily="49" charset="0"/>
              <a:cs typeface="Consolas" pitchFamily="49" charset="0"/>
            </a:endParaRPr>
          </a:p>
        </p:txBody>
      </p:sp>
      <p:grpSp>
        <p:nvGrpSpPr>
          <p:cNvPr id="38" name="Group 37"/>
          <p:cNvGrpSpPr/>
          <p:nvPr/>
        </p:nvGrpSpPr>
        <p:grpSpPr>
          <a:xfrm>
            <a:off x="3351311" y="1367190"/>
            <a:ext cx="152400" cy="648072"/>
            <a:chOff x="2259360" y="1628800"/>
            <a:chExt cx="152400" cy="648072"/>
          </a:xfrm>
        </p:grpSpPr>
        <p:sp>
          <p:nvSpPr>
            <p:cNvPr id="34" name="Line 26"/>
            <p:cNvSpPr>
              <a:spLocks noChangeShapeType="1"/>
            </p:cNvSpPr>
            <p:nvPr/>
          </p:nvSpPr>
          <p:spPr bwMode="auto">
            <a:xfrm>
              <a:off x="2335560" y="1781200"/>
              <a:ext cx="4192" cy="4956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GB" sz="2800" b="1">
                <a:solidFill>
                  <a:schemeClr val="tx2"/>
                </a:solidFill>
                <a:latin typeface="Consolas" pitchFamily="49" charset="0"/>
                <a:cs typeface="Consolas" pitchFamily="49" charset="0"/>
              </a:endParaRPr>
            </a:p>
          </p:txBody>
        </p:sp>
        <p:sp>
          <p:nvSpPr>
            <p:cNvPr id="35" name="Line 27"/>
            <p:cNvSpPr>
              <a:spLocks noChangeShapeType="1"/>
            </p:cNvSpPr>
            <p:nvPr/>
          </p:nvSpPr>
          <p:spPr bwMode="auto">
            <a:xfrm>
              <a:off x="2259360" y="1781200"/>
              <a:ext cx="152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sz="2800" b="1">
                <a:solidFill>
                  <a:schemeClr val="tx2"/>
                </a:solidFill>
                <a:latin typeface="Consolas" pitchFamily="49" charset="0"/>
                <a:cs typeface="Consolas" pitchFamily="49" charset="0"/>
              </a:endParaRPr>
            </a:p>
          </p:txBody>
        </p:sp>
        <p:sp>
          <p:nvSpPr>
            <p:cNvPr id="36" name="Line 28"/>
            <p:cNvSpPr>
              <a:spLocks noChangeShapeType="1"/>
            </p:cNvSpPr>
            <p:nvPr/>
          </p:nvSpPr>
          <p:spPr bwMode="auto">
            <a:xfrm flipH="1" flipV="1">
              <a:off x="2335560" y="1628800"/>
              <a:ext cx="76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sz="2800" b="1">
                <a:solidFill>
                  <a:schemeClr val="tx2"/>
                </a:solidFill>
                <a:latin typeface="Consolas" pitchFamily="49" charset="0"/>
                <a:cs typeface="Consolas" pitchFamily="49" charset="0"/>
              </a:endParaRPr>
            </a:p>
          </p:txBody>
        </p:sp>
        <p:sp>
          <p:nvSpPr>
            <p:cNvPr id="37" name="Line 29"/>
            <p:cNvSpPr>
              <a:spLocks noChangeShapeType="1"/>
            </p:cNvSpPr>
            <p:nvPr/>
          </p:nvSpPr>
          <p:spPr bwMode="auto">
            <a:xfrm flipH="1">
              <a:off x="2259360" y="1628800"/>
              <a:ext cx="76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sz="2800" b="1">
                <a:solidFill>
                  <a:schemeClr val="tx2"/>
                </a:solidFill>
                <a:latin typeface="Consolas" pitchFamily="49" charset="0"/>
                <a:cs typeface="Consolas" pitchFamily="49" charset="0"/>
              </a:endParaRPr>
            </a:p>
          </p:txBody>
        </p:sp>
      </p:grpSp>
      <p:grpSp>
        <p:nvGrpSpPr>
          <p:cNvPr id="39" name="Group 38"/>
          <p:cNvGrpSpPr/>
          <p:nvPr/>
        </p:nvGrpSpPr>
        <p:grpSpPr>
          <a:xfrm>
            <a:off x="3359695" y="3743454"/>
            <a:ext cx="152400" cy="648072"/>
            <a:chOff x="2259360" y="1628800"/>
            <a:chExt cx="152400" cy="648072"/>
          </a:xfrm>
        </p:grpSpPr>
        <p:sp>
          <p:nvSpPr>
            <p:cNvPr id="40" name="Line 26"/>
            <p:cNvSpPr>
              <a:spLocks noChangeShapeType="1"/>
            </p:cNvSpPr>
            <p:nvPr/>
          </p:nvSpPr>
          <p:spPr bwMode="auto">
            <a:xfrm>
              <a:off x="2335560" y="1781200"/>
              <a:ext cx="4192" cy="4956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GB" sz="2800" b="1">
                <a:solidFill>
                  <a:schemeClr val="tx2"/>
                </a:solidFill>
                <a:latin typeface="Consolas" pitchFamily="49" charset="0"/>
                <a:cs typeface="Consolas" pitchFamily="49" charset="0"/>
              </a:endParaRPr>
            </a:p>
          </p:txBody>
        </p:sp>
        <p:sp>
          <p:nvSpPr>
            <p:cNvPr id="41" name="Line 27"/>
            <p:cNvSpPr>
              <a:spLocks noChangeShapeType="1"/>
            </p:cNvSpPr>
            <p:nvPr/>
          </p:nvSpPr>
          <p:spPr bwMode="auto">
            <a:xfrm>
              <a:off x="2259360" y="1781200"/>
              <a:ext cx="152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sz="2800" b="1">
                <a:solidFill>
                  <a:schemeClr val="tx2"/>
                </a:solidFill>
                <a:latin typeface="Consolas" pitchFamily="49" charset="0"/>
                <a:cs typeface="Consolas" pitchFamily="49" charset="0"/>
              </a:endParaRPr>
            </a:p>
          </p:txBody>
        </p:sp>
        <p:sp>
          <p:nvSpPr>
            <p:cNvPr id="42" name="Line 28"/>
            <p:cNvSpPr>
              <a:spLocks noChangeShapeType="1"/>
            </p:cNvSpPr>
            <p:nvPr/>
          </p:nvSpPr>
          <p:spPr bwMode="auto">
            <a:xfrm flipH="1" flipV="1">
              <a:off x="2335560" y="1628800"/>
              <a:ext cx="76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sz="2800" b="1">
                <a:solidFill>
                  <a:schemeClr val="tx2"/>
                </a:solidFill>
                <a:latin typeface="Consolas" pitchFamily="49" charset="0"/>
                <a:cs typeface="Consolas" pitchFamily="49" charset="0"/>
              </a:endParaRPr>
            </a:p>
          </p:txBody>
        </p:sp>
        <p:sp>
          <p:nvSpPr>
            <p:cNvPr id="43" name="Line 29"/>
            <p:cNvSpPr>
              <a:spLocks noChangeShapeType="1"/>
            </p:cNvSpPr>
            <p:nvPr/>
          </p:nvSpPr>
          <p:spPr bwMode="auto">
            <a:xfrm flipH="1">
              <a:off x="2259360" y="1628800"/>
              <a:ext cx="76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sz="2800" b="1">
                <a:solidFill>
                  <a:schemeClr val="tx2"/>
                </a:solidFill>
                <a:latin typeface="Consolas" pitchFamily="49" charset="0"/>
                <a:cs typeface="Consolas" pitchFamily="49" charset="0"/>
              </a:endParaRPr>
            </a:p>
          </p:txBody>
        </p:sp>
      </p:grpSp>
      <p:sp>
        <p:nvSpPr>
          <p:cNvPr id="45" name="Line 26"/>
          <p:cNvSpPr>
            <a:spLocks noChangeShapeType="1"/>
          </p:cNvSpPr>
          <p:nvPr/>
        </p:nvSpPr>
        <p:spPr bwMode="auto">
          <a:xfrm flipH="1">
            <a:off x="5519935" y="3895854"/>
            <a:ext cx="4192" cy="2796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GB" sz="2800" b="1">
              <a:solidFill>
                <a:schemeClr val="tx2"/>
              </a:solidFill>
              <a:latin typeface="Consolas" pitchFamily="49" charset="0"/>
              <a:cs typeface="Consolas" pitchFamily="49" charset="0"/>
            </a:endParaRPr>
          </a:p>
        </p:txBody>
      </p:sp>
      <p:sp>
        <p:nvSpPr>
          <p:cNvPr id="46" name="Line 27"/>
          <p:cNvSpPr>
            <a:spLocks noChangeShapeType="1"/>
          </p:cNvSpPr>
          <p:nvPr/>
        </p:nvSpPr>
        <p:spPr bwMode="auto">
          <a:xfrm>
            <a:off x="5447927" y="3895854"/>
            <a:ext cx="152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sz="2800" b="1">
              <a:solidFill>
                <a:schemeClr val="tx2"/>
              </a:solidFill>
              <a:latin typeface="Consolas" pitchFamily="49" charset="0"/>
              <a:cs typeface="Consolas" pitchFamily="49" charset="0"/>
            </a:endParaRPr>
          </a:p>
        </p:txBody>
      </p:sp>
      <p:sp>
        <p:nvSpPr>
          <p:cNvPr id="47" name="Line 28"/>
          <p:cNvSpPr>
            <a:spLocks noChangeShapeType="1"/>
          </p:cNvSpPr>
          <p:nvPr/>
        </p:nvSpPr>
        <p:spPr bwMode="auto">
          <a:xfrm flipH="1" flipV="1">
            <a:off x="5524127" y="3743454"/>
            <a:ext cx="76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sz="2800" b="1">
              <a:solidFill>
                <a:schemeClr val="tx2"/>
              </a:solidFill>
              <a:latin typeface="Consolas" pitchFamily="49" charset="0"/>
              <a:cs typeface="Consolas" pitchFamily="49" charset="0"/>
            </a:endParaRPr>
          </a:p>
        </p:txBody>
      </p:sp>
      <p:sp>
        <p:nvSpPr>
          <p:cNvPr id="48" name="Line 29"/>
          <p:cNvSpPr>
            <a:spLocks noChangeShapeType="1"/>
          </p:cNvSpPr>
          <p:nvPr/>
        </p:nvSpPr>
        <p:spPr bwMode="auto">
          <a:xfrm flipH="1">
            <a:off x="5447927" y="3743454"/>
            <a:ext cx="76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sz="2800" b="1">
              <a:solidFill>
                <a:schemeClr val="tx2"/>
              </a:solidFill>
              <a:latin typeface="Consolas" pitchFamily="49" charset="0"/>
              <a:cs typeface="Consolas" pitchFamily="49" charset="0"/>
            </a:endParaRPr>
          </a:p>
        </p:txBody>
      </p:sp>
      <p:sp>
        <p:nvSpPr>
          <p:cNvPr id="49" name="Text Box 22"/>
          <p:cNvSpPr txBox="1">
            <a:spLocks noChangeArrowheads="1"/>
          </p:cNvSpPr>
          <p:nvPr/>
        </p:nvSpPr>
        <p:spPr bwMode="auto">
          <a:xfrm>
            <a:off x="4295800" y="4948426"/>
            <a:ext cx="1170513" cy="5232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algn="ctr" eaLnBrk="0" fontAlgn="base" hangingPunct="0">
              <a:spcBef>
                <a:spcPct val="0"/>
              </a:spcBef>
              <a:spcAft>
                <a:spcPct val="0"/>
              </a:spcAft>
              <a:defRPr>
                <a:solidFill>
                  <a:schemeClr val="tx1"/>
                </a:solidFill>
                <a:latin typeface="Times New Roman" pitchFamily="18" charset="0"/>
                <a:cs typeface="Arial" charset="0"/>
              </a:defRPr>
            </a:lvl6pPr>
            <a:lvl7pPr marL="2971800" indent="-228600" algn="ctr" eaLnBrk="0" fontAlgn="base" hangingPunct="0">
              <a:spcBef>
                <a:spcPct val="0"/>
              </a:spcBef>
              <a:spcAft>
                <a:spcPct val="0"/>
              </a:spcAft>
              <a:defRPr>
                <a:solidFill>
                  <a:schemeClr val="tx1"/>
                </a:solidFill>
                <a:latin typeface="Times New Roman" pitchFamily="18" charset="0"/>
                <a:cs typeface="Arial" charset="0"/>
              </a:defRPr>
            </a:lvl7pPr>
            <a:lvl8pPr marL="3429000" indent="-228600" algn="ctr" eaLnBrk="0" fontAlgn="base" hangingPunct="0">
              <a:spcBef>
                <a:spcPct val="0"/>
              </a:spcBef>
              <a:spcAft>
                <a:spcPct val="0"/>
              </a:spcAft>
              <a:defRPr>
                <a:solidFill>
                  <a:schemeClr val="tx1"/>
                </a:solidFill>
                <a:latin typeface="Times New Roman" pitchFamily="18" charset="0"/>
                <a:cs typeface="Arial" charset="0"/>
              </a:defRPr>
            </a:lvl8pPr>
            <a:lvl9pPr marL="3886200" indent="-228600" algn="ctr" eaLnBrk="0" fontAlgn="base" hangingPunct="0">
              <a:spcBef>
                <a:spcPct val="0"/>
              </a:spcBef>
              <a:spcAft>
                <a:spcPct val="0"/>
              </a:spcAft>
              <a:defRPr>
                <a:solidFill>
                  <a:schemeClr val="tx1"/>
                </a:solidFill>
                <a:latin typeface="Times New Roman" pitchFamily="18" charset="0"/>
                <a:cs typeface="Arial" charset="0"/>
              </a:defRPr>
            </a:lvl9pPr>
          </a:lstStyle>
          <a:p>
            <a:pPr algn="l" eaLnBrk="1" hangingPunct="1"/>
            <a:r>
              <a:rPr lang="en-GB" sz="2800" b="1" i="1" dirty="0" err="1">
                <a:solidFill>
                  <a:schemeClr val="tx2"/>
                </a:solidFill>
                <a:latin typeface="Consolas" pitchFamily="49" charset="0"/>
                <a:cs typeface="Consolas" pitchFamily="49" charset="0"/>
              </a:rPr>
              <a:t>Deque</a:t>
            </a:r>
            <a:endParaRPr lang="en-GB" sz="2800" b="1" i="1" dirty="0">
              <a:solidFill>
                <a:schemeClr val="tx2"/>
              </a:solidFill>
              <a:latin typeface="Consolas" pitchFamily="49" charset="0"/>
              <a:cs typeface="Consolas" pitchFamily="49" charset="0"/>
            </a:endParaRPr>
          </a:p>
        </p:txBody>
      </p:sp>
      <p:sp>
        <p:nvSpPr>
          <p:cNvPr id="51" name="Line 26"/>
          <p:cNvSpPr>
            <a:spLocks noChangeShapeType="1"/>
          </p:cNvSpPr>
          <p:nvPr/>
        </p:nvSpPr>
        <p:spPr bwMode="auto">
          <a:xfrm flipH="1">
            <a:off x="4727847" y="3895854"/>
            <a:ext cx="4192" cy="10717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GB" sz="2800" b="1">
              <a:solidFill>
                <a:schemeClr val="tx2"/>
              </a:solidFill>
              <a:latin typeface="Consolas" pitchFamily="49" charset="0"/>
              <a:cs typeface="Consolas" pitchFamily="49" charset="0"/>
            </a:endParaRPr>
          </a:p>
        </p:txBody>
      </p:sp>
      <p:sp>
        <p:nvSpPr>
          <p:cNvPr id="52" name="Line 27"/>
          <p:cNvSpPr>
            <a:spLocks noChangeShapeType="1"/>
          </p:cNvSpPr>
          <p:nvPr/>
        </p:nvSpPr>
        <p:spPr bwMode="auto">
          <a:xfrm>
            <a:off x="4655839" y="3895854"/>
            <a:ext cx="152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sz="2800" b="1">
              <a:solidFill>
                <a:schemeClr val="tx2"/>
              </a:solidFill>
              <a:latin typeface="Consolas" pitchFamily="49" charset="0"/>
              <a:cs typeface="Consolas" pitchFamily="49" charset="0"/>
            </a:endParaRPr>
          </a:p>
        </p:txBody>
      </p:sp>
      <p:sp>
        <p:nvSpPr>
          <p:cNvPr id="53" name="Line 28"/>
          <p:cNvSpPr>
            <a:spLocks noChangeShapeType="1"/>
          </p:cNvSpPr>
          <p:nvPr/>
        </p:nvSpPr>
        <p:spPr bwMode="auto">
          <a:xfrm flipH="1" flipV="1">
            <a:off x="4732039" y="3743454"/>
            <a:ext cx="76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sz="2800" b="1">
              <a:solidFill>
                <a:schemeClr val="tx2"/>
              </a:solidFill>
              <a:latin typeface="Consolas" pitchFamily="49" charset="0"/>
              <a:cs typeface="Consolas" pitchFamily="49" charset="0"/>
            </a:endParaRPr>
          </a:p>
        </p:txBody>
      </p:sp>
      <p:sp>
        <p:nvSpPr>
          <p:cNvPr id="54" name="Line 29"/>
          <p:cNvSpPr>
            <a:spLocks noChangeShapeType="1"/>
          </p:cNvSpPr>
          <p:nvPr/>
        </p:nvSpPr>
        <p:spPr bwMode="auto">
          <a:xfrm flipH="1">
            <a:off x="4655839" y="3743454"/>
            <a:ext cx="76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sz="2800" b="1">
              <a:solidFill>
                <a:schemeClr val="tx2"/>
              </a:solidFill>
              <a:latin typeface="Consolas" pitchFamily="49" charset="0"/>
              <a:cs typeface="Consolas" pitchFamily="49" charset="0"/>
            </a:endParaRPr>
          </a:p>
        </p:txBody>
      </p:sp>
      <p:sp>
        <p:nvSpPr>
          <p:cNvPr id="55" name="Line 26"/>
          <p:cNvSpPr>
            <a:spLocks noChangeShapeType="1"/>
          </p:cNvSpPr>
          <p:nvPr/>
        </p:nvSpPr>
        <p:spPr bwMode="auto">
          <a:xfrm>
            <a:off x="6163815" y="4903966"/>
            <a:ext cx="4192" cy="9997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GB" sz="2800" b="1">
              <a:solidFill>
                <a:schemeClr val="tx2"/>
              </a:solidFill>
              <a:latin typeface="Consolas" pitchFamily="49" charset="0"/>
              <a:cs typeface="Consolas" pitchFamily="49" charset="0"/>
            </a:endParaRPr>
          </a:p>
        </p:txBody>
      </p:sp>
      <p:sp>
        <p:nvSpPr>
          <p:cNvPr id="56" name="Line 27"/>
          <p:cNvSpPr>
            <a:spLocks noChangeShapeType="1"/>
          </p:cNvSpPr>
          <p:nvPr/>
        </p:nvSpPr>
        <p:spPr bwMode="auto">
          <a:xfrm>
            <a:off x="6087615" y="4903966"/>
            <a:ext cx="152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sz="2800" b="1">
              <a:solidFill>
                <a:schemeClr val="tx2"/>
              </a:solidFill>
              <a:latin typeface="Consolas" pitchFamily="49" charset="0"/>
              <a:cs typeface="Consolas" pitchFamily="49" charset="0"/>
            </a:endParaRPr>
          </a:p>
        </p:txBody>
      </p:sp>
      <p:sp>
        <p:nvSpPr>
          <p:cNvPr id="57" name="Line 28"/>
          <p:cNvSpPr>
            <a:spLocks noChangeShapeType="1"/>
          </p:cNvSpPr>
          <p:nvPr/>
        </p:nvSpPr>
        <p:spPr bwMode="auto">
          <a:xfrm flipH="1" flipV="1">
            <a:off x="6163815" y="4751566"/>
            <a:ext cx="76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sz="2800" b="1">
              <a:solidFill>
                <a:schemeClr val="tx2"/>
              </a:solidFill>
              <a:latin typeface="Consolas" pitchFamily="49" charset="0"/>
              <a:cs typeface="Consolas" pitchFamily="49" charset="0"/>
            </a:endParaRPr>
          </a:p>
        </p:txBody>
      </p:sp>
      <p:sp>
        <p:nvSpPr>
          <p:cNvPr id="58" name="Line 29"/>
          <p:cNvSpPr>
            <a:spLocks noChangeShapeType="1"/>
          </p:cNvSpPr>
          <p:nvPr/>
        </p:nvSpPr>
        <p:spPr bwMode="auto">
          <a:xfrm flipH="1">
            <a:off x="6087615" y="4751566"/>
            <a:ext cx="76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sz="2800" b="1">
              <a:solidFill>
                <a:schemeClr val="tx2"/>
              </a:solidFill>
              <a:latin typeface="Consolas" pitchFamily="49" charset="0"/>
              <a:cs typeface="Consolas" pitchFamily="49" charset="0"/>
            </a:endParaRPr>
          </a:p>
        </p:txBody>
      </p:sp>
      <p:sp>
        <p:nvSpPr>
          <p:cNvPr id="59" name="Text Box 25"/>
          <p:cNvSpPr txBox="1">
            <a:spLocks noChangeArrowheads="1"/>
          </p:cNvSpPr>
          <p:nvPr/>
        </p:nvSpPr>
        <p:spPr bwMode="auto">
          <a:xfrm>
            <a:off x="5087887" y="5884530"/>
            <a:ext cx="2747868" cy="5232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algn="ctr" eaLnBrk="0" fontAlgn="base" hangingPunct="0">
              <a:spcBef>
                <a:spcPct val="0"/>
              </a:spcBef>
              <a:spcAft>
                <a:spcPct val="0"/>
              </a:spcAft>
              <a:defRPr>
                <a:solidFill>
                  <a:schemeClr val="tx1"/>
                </a:solidFill>
                <a:latin typeface="Times New Roman" pitchFamily="18" charset="0"/>
                <a:cs typeface="Arial" charset="0"/>
              </a:defRPr>
            </a:lvl6pPr>
            <a:lvl7pPr marL="2971800" indent="-228600" algn="ctr" eaLnBrk="0" fontAlgn="base" hangingPunct="0">
              <a:spcBef>
                <a:spcPct val="0"/>
              </a:spcBef>
              <a:spcAft>
                <a:spcPct val="0"/>
              </a:spcAft>
              <a:defRPr>
                <a:solidFill>
                  <a:schemeClr val="tx1"/>
                </a:solidFill>
                <a:latin typeface="Times New Roman" pitchFamily="18" charset="0"/>
                <a:cs typeface="Arial" charset="0"/>
              </a:defRPr>
            </a:lvl7pPr>
            <a:lvl8pPr marL="3429000" indent="-228600" algn="ctr" eaLnBrk="0" fontAlgn="base" hangingPunct="0">
              <a:spcBef>
                <a:spcPct val="0"/>
              </a:spcBef>
              <a:spcAft>
                <a:spcPct val="0"/>
              </a:spcAft>
              <a:defRPr>
                <a:solidFill>
                  <a:schemeClr val="tx1"/>
                </a:solidFill>
                <a:latin typeface="Times New Roman" pitchFamily="18" charset="0"/>
                <a:cs typeface="Arial" charset="0"/>
              </a:defRPr>
            </a:lvl8pPr>
            <a:lvl9pPr marL="3886200" indent="-228600" algn="ctr" eaLnBrk="0" fontAlgn="base" hangingPunct="0">
              <a:spcBef>
                <a:spcPct val="0"/>
              </a:spcBef>
              <a:spcAft>
                <a:spcPct val="0"/>
              </a:spcAft>
              <a:defRPr>
                <a:solidFill>
                  <a:schemeClr val="tx1"/>
                </a:solidFill>
                <a:latin typeface="Times New Roman" pitchFamily="18" charset="0"/>
                <a:cs typeface="Arial" charset="0"/>
              </a:defRPr>
            </a:lvl9pPr>
          </a:lstStyle>
          <a:p>
            <a:pPr algn="l" eaLnBrk="1" hangingPunct="1"/>
            <a:r>
              <a:rPr lang="en-GB" sz="2800" b="1" i="1" dirty="0" err="1">
                <a:solidFill>
                  <a:schemeClr val="tx2"/>
                </a:solidFill>
                <a:latin typeface="Consolas" pitchFamily="49" charset="0"/>
                <a:cs typeface="Consolas" pitchFamily="49" charset="0"/>
              </a:rPr>
              <a:t>BlockingDeque</a:t>
            </a:r>
            <a:endParaRPr lang="en-GB" sz="2800" b="1" i="1" dirty="0">
              <a:solidFill>
                <a:schemeClr val="tx2"/>
              </a:solidFill>
              <a:latin typeface="Consolas" pitchFamily="49" charset="0"/>
              <a:cs typeface="Consolas" pitchFamily="49" charset="0"/>
            </a:endParaRPr>
          </a:p>
        </p:txBody>
      </p:sp>
      <p:sp>
        <p:nvSpPr>
          <p:cNvPr id="60" name="Line 26"/>
          <p:cNvSpPr>
            <a:spLocks noChangeShapeType="1"/>
          </p:cNvSpPr>
          <p:nvPr/>
        </p:nvSpPr>
        <p:spPr bwMode="auto">
          <a:xfrm flipH="1">
            <a:off x="5303911" y="5624046"/>
            <a:ext cx="4192" cy="2796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GB" sz="2800" b="1">
              <a:solidFill>
                <a:schemeClr val="tx2"/>
              </a:solidFill>
              <a:latin typeface="Consolas" pitchFamily="49" charset="0"/>
              <a:cs typeface="Consolas" pitchFamily="49" charset="0"/>
            </a:endParaRPr>
          </a:p>
        </p:txBody>
      </p:sp>
      <p:sp>
        <p:nvSpPr>
          <p:cNvPr id="61" name="Line 27"/>
          <p:cNvSpPr>
            <a:spLocks noChangeShapeType="1"/>
          </p:cNvSpPr>
          <p:nvPr/>
        </p:nvSpPr>
        <p:spPr bwMode="auto">
          <a:xfrm>
            <a:off x="5231903" y="5615662"/>
            <a:ext cx="152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sz="2800" b="1">
              <a:solidFill>
                <a:schemeClr val="tx2"/>
              </a:solidFill>
              <a:latin typeface="Consolas" pitchFamily="49" charset="0"/>
              <a:cs typeface="Consolas" pitchFamily="49" charset="0"/>
            </a:endParaRPr>
          </a:p>
        </p:txBody>
      </p:sp>
      <p:sp>
        <p:nvSpPr>
          <p:cNvPr id="62" name="Line 28"/>
          <p:cNvSpPr>
            <a:spLocks noChangeShapeType="1"/>
          </p:cNvSpPr>
          <p:nvPr/>
        </p:nvSpPr>
        <p:spPr bwMode="auto">
          <a:xfrm flipH="1" flipV="1">
            <a:off x="5308103" y="5463262"/>
            <a:ext cx="76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sz="2800" b="1">
              <a:solidFill>
                <a:schemeClr val="tx2"/>
              </a:solidFill>
              <a:latin typeface="Consolas" pitchFamily="49" charset="0"/>
              <a:cs typeface="Consolas" pitchFamily="49" charset="0"/>
            </a:endParaRPr>
          </a:p>
        </p:txBody>
      </p:sp>
      <p:sp>
        <p:nvSpPr>
          <p:cNvPr id="63" name="Line 29"/>
          <p:cNvSpPr>
            <a:spLocks noChangeShapeType="1"/>
          </p:cNvSpPr>
          <p:nvPr/>
        </p:nvSpPr>
        <p:spPr bwMode="auto">
          <a:xfrm flipH="1">
            <a:off x="5231903" y="5463262"/>
            <a:ext cx="76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GB" sz="2800" b="1">
              <a:solidFill>
                <a:schemeClr val="tx2"/>
              </a:solidFill>
              <a:latin typeface="Consolas" pitchFamily="49" charset="0"/>
              <a:cs typeface="Consolas"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2594" name="Rectangle 2"/>
          <p:cNvSpPr>
            <a:spLocks noGrp="1" noChangeArrowheads="1"/>
          </p:cNvSpPr>
          <p:nvPr>
            <p:ph type="title"/>
          </p:nvPr>
        </p:nvSpPr>
        <p:spPr/>
        <p:txBody>
          <a:bodyPr/>
          <a:lstStyle/>
          <a:p>
            <a:pPr eaLnBrk="1" hangingPunct="1">
              <a:defRPr/>
            </a:pPr>
            <a:r>
              <a:rPr lang="en-GB" sz="2400" dirty="0">
                <a:latin typeface="+mj-lt"/>
              </a:rPr>
              <a:t> Assumptions about Collection Elements</a:t>
            </a:r>
            <a:br>
              <a:rPr lang="en-GB" sz="2400" dirty="0">
                <a:latin typeface="+mj-lt"/>
              </a:rPr>
            </a:br>
            <a:r>
              <a:rPr lang="en-GB" sz="2400" dirty="0">
                <a:latin typeface="+mj-lt"/>
              </a:rPr>
              <a:t>(when creating your own collections)</a:t>
            </a:r>
          </a:p>
        </p:txBody>
      </p:sp>
      <p:sp>
        <p:nvSpPr>
          <p:cNvPr id="5123" name="Rectangle 3"/>
          <p:cNvSpPr>
            <a:spLocks noGrp="1" noChangeArrowheads="1"/>
          </p:cNvSpPr>
          <p:nvPr>
            <p:ph type="body" idx="1"/>
          </p:nvPr>
        </p:nvSpPr>
        <p:spPr/>
        <p:txBody>
          <a:bodyPr>
            <a:normAutofit/>
          </a:bodyPr>
          <a:lstStyle/>
          <a:p>
            <a:pPr eaLnBrk="1" hangingPunct="1"/>
            <a:r>
              <a:rPr lang="en-GB" dirty="0"/>
              <a:t>Collection elements should have </a:t>
            </a:r>
          </a:p>
          <a:p>
            <a:pPr lvl="1" eaLnBrk="1" hangingPunct="1"/>
            <a:r>
              <a:rPr lang="en-GB" sz="1900" dirty="0"/>
              <a:t>a proper </a:t>
            </a:r>
            <a:r>
              <a:rPr lang="en-GB" sz="1900" b="1" dirty="0">
                <a:solidFill>
                  <a:srgbClr val="000000"/>
                </a:solidFill>
                <a:latin typeface="Consolas" panose="020B0609020204030204" pitchFamily="49" charset="0"/>
                <a:cs typeface="Courier New" panose="02070309020205020404" pitchFamily="49" charset="0"/>
              </a:rPr>
              <a:t>equals()</a:t>
            </a:r>
            <a:r>
              <a:rPr lang="en-GB" sz="1900" dirty="0"/>
              <a:t> method </a:t>
            </a:r>
          </a:p>
          <a:p>
            <a:pPr lvl="1" eaLnBrk="1" hangingPunct="1"/>
            <a:r>
              <a:rPr lang="en-GB" sz="1900" dirty="0"/>
              <a:t>for hashed collections: a proper </a:t>
            </a:r>
            <a:r>
              <a:rPr lang="en-GB" sz="1900" b="1" dirty="0" err="1">
                <a:solidFill>
                  <a:srgbClr val="000000"/>
                </a:solidFill>
                <a:latin typeface="Consolas" panose="020B0609020204030204" pitchFamily="49" charset="0"/>
                <a:cs typeface="Courier New" panose="02070309020205020404" pitchFamily="49" charset="0"/>
              </a:rPr>
              <a:t>hashCode</a:t>
            </a:r>
            <a:r>
              <a:rPr lang="en-GB" sz="1900" b="1" dirty="0">
                <a:solidFill>
                  <a:srgbClr val="000000"/>
                </a:solidFill>
                <a:latin typeface="Consolas" panose="020B0609020204030204" pitchFamily="49" charset="0"/>
                <a:cs typeface="Courier New" panose="02070309020205020404" pitchFamily="49" charset="0"/>
              </a:rPr>
              <a:t>()</a:t>
            </a:r>
            <a:r>
              <a:rPr lang="en-GB" sz="1900" dirty="0"/>
              <a:t> method: </a:t>
            </a:r>
            <a:br>
              <a:rPr lang="en-GB" sz="1900" dirty="0"/>
            </a:br>
            <a:r>
              <a:rPr lang="en-GB" sz="1900" dirty="0"/>
              <a:t>this ensures that the distribution to buckets is correct</a:t>
            </a:r>
          </a:p>
          <a:p>
            <a:pPr lvl="1" eaLnBrk="1" hangingPunct="1"/>
            <a:r>
              <a:rPr lang="en-GB" sz="1900" dirty="0"/>
              <a:t>for sorted collections: an implementation of </a:t>
            </a:r>
            <a:r>
              <a:rPr lang="en-GB" sz="1900" b="1" dirty="0">
                <a:solidFill>
                  <a:srgbClr val="000000"/>
                </a:solidFill>
                <a:latin typeface="Consolas" panose="020B0609020204030204" pitchFamily="49" charset="0"/>
                <a:cs typeface="Courier New" panose="02070309020205020404" pitchFamily="49" charset="0"/>
              </a:rPr>
              <a:t>Comparable</a:t>
            </a:r>
            <a:r>
              <a:rPr lang="en-GB" sz="1900" b="1" dirty="0">
                <a:latin typeface="Consolas"/>
              </a:rPr>
              <a:t> </a:t>
            </a:r>
            <a:r>
              <a:rPr lang="en-GB" sz="1900" dirty="0"/>
              <a:t>with a proper </a:t>
            </a:r>
            <a:r>
              <a:rPr lang="en-GB" sz="1900" b="1" dirty="0" err="1">
                <a:solidFill>
                  <a:srgbClr val="000000"/>
                </a:solidFill>
                <a:latin typeface="Consolas" panose="020B0609020204030204" pitchFamily="49" charset="0"/>
                <a:cs typeface="Courier New" panose="02070309020205020404" pitchFamily="49" charset="0"/>
              </a:rPr>
              <a:t>compareTo</a:t>
            </a:r>
            <a:r>
              <a:rPr lang="en-GB" sz="1900" b="1" dirty="0">
                <a:solidFill>
                  <a:srgbClr val="000000"/>
                </a:solidFill>
                <a:latin typeface="Consolas" panose="020B0609020204030204" pitchFamily="49" charset="0"/>
                <a:cs typeface="Courier New" panose="02070309020205020404" pitchFamily="49" charset="0"/>
              </a:rPr>
              <a:t>()</a:t>
            </a:r>
            <a:r>
              <a:rPr lang="en-GB" sz="1900" dirty="0"/>
              <a:t> method</a:t>
            </a:r>
          </a:p>
          <a:p>
            <a:pPr eaLnBrk="1" hangingPunct="1"/>
            <a:r>
              <a:rPr lang="en-GB" dirty="0"/>
              <a:t>Without a proper </a:t>
            </a:r>
            <a:r>
              <a:rPr lang="en-GB" sz="2200" b="1" dirty="0">
                <a:solidFill>
                  <a:srgbClr val="000000"/>
                </a:solidFill>
                <a:latin typeface="Consolas" panose="020B0609020204030204" pitchFamily="49" charset="0"/>
                <a:cs typeface="Courier New" panose="02070309020205020404" pitchFamily="49" charset="0"/>
              </a:rPr>
              <a:t>equals()</a:t>
            </a:r>
            <a:r>
              <a:rPr lang="en-GB" dirty="0"/>
              <a:t> method:</a:t>
            </a:r>
          </a:p>
          <a:p>
            <a:pPr lvl="1" eaLnBrk="1" hangingPunct="1"/>
            <a:r>
              <a:rPr lang="en-GB" sz="1800" dirty="0"/>
              <a:t>might not be able find an object in a collection</a:t>
            </a:r>
          </a:p>
          <a:p>
            <a:pPr lvl="1" eaLnBrk="1" hangingPunct="1"/>
            <a:r>
              <a:rPr lang="en-GB" sz="1800" dirty="0"/>
              <a:t>might add duplicates to a set</a:t>
            </a:r>
          </a:p>
          <a:p>
            <a:pPr lvl="1" eaLnBrk="1" hangingPunct="1"/>
            <a:r>
              <a:rPr lang="en-GB" sz="1800" dirty="0"/>
              <a:t>might not compare collections properly for equality</a:t>
            </a:r>
          </a:p>
          <a:p>
            <a:pPr eaLnBrk="1" hangingPunct="1"/>
            <a:r>
              <a:rPr lang="en-GB" dirty="0"/>
              <a:t> Be careful with </a:t>
            </a:r>
            <a:r>
              <a:rPr lang="en-GB" sz="2200" b="1" dirty="0">
                <a:solidFill>
                  <a:srgbClr val="000000"/>
                </a:solidFill>
                <a:latin typeface="Consolas" panose="020B0609020204030204" pitchFamily="49" charset="0"/>
                <a:cs typeface="Courier New" panose="02070309020205020404" pitchFamily="49" charset="0"/>
              </a:rPr>
              <a:t>null</a:t>
            </a:r>
            <a:r>
              <a:rPr lang="en-GB" dirty="0"/>
              <a:t> values in collections</a:t>
            </a:r>
          </a:p>
          <a:p>
            <a:pPr lvl="2"/>
            <a:r>
              <a:rPr lang="en-GB" dirty="0"/>
              <a:t>Always handle appropriately; avoid using if possible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a:latin typeface="Consolas" panose="020B0609020204030204" pitchFamily="49" charset="0"/>
              </a:rPr>
              <a:t>equals()</a:t>
            </a:r>
            <a:r>
              <a:rPr lang="en-GB" dirty="0"/>
              <a:t> </a:t>
            </a:r>
            <a:r>
              <a:rPr lang="en-GB" sz="2400" dirty="0">
                <a:latin typeface="+mj-lt"/>
              </a:rPr>
              <a:t>Method</a:t>
            </a:r>
            <a:r>
              <a:rPr lang="en-GB" dirty="0"/>
              <a:t> </a:t>
            </a:r>
          </a:p>
        </p:txBody>
      </p:sp>
      <p:sp>
        <p:nvSpPr>
          <p:cNvPr id="3" name="Text Placeholder 2"/>
          <p:cNvSpPr>
            <a:spLocks noGrp="1"/>
          </p:cNvSpPr>
          <p:nvPr>
            <p:ph type="body" idx="1"/>
          </p:nvPr>
        </p:nvSpPr>
        <p:spPr>
          <a:xfrm>
            <a:off x="623392" y="1196752"/>
            <a:ext cx="10758482" cy="5472608"/>
          </a:xfrm>
        </p:spPr>
        <p:txBody>
          <a:bodyPr>
            <a:normAutofit fontScale="92500" lnSpcReduction="10000"/>
          </a:bodyPr>
          <a:lstStyle/>
          <a:p>
            <a:pPr marL="342900" lvl="1" indent="-342900">
              <a:buClr>
                <a:schemeClr val="tx1"/>
              </a:buClr>
              <a:buSzPct val="70000"/>
              <a:buFont typeface="Wingdings" pitchFamily="2" charset="2"/>
              <a:buChar char="¢"/>
            </a:pPr>
            <a:r>
              <a:rPr lang="en-GB" dirty="0"/>
              <a:t>Class</a:t>
            </a:r>
            <a:r>
              <a:rPr lang="en-GB" sz="2000" b="1" dirty="0">
                <a:latin typeface="Consolas"/>
                <a:cs typeface="Consolas" pitchFamily="49" charset="0"/>
              </a:rPr>
              <a:t> </a:t>
            </a:r>
            <a:r>
              <a:rPr lang="en-GB" sz="2200" b="1" dirty="0">
                <a:solidFill>
                  <a:srgbClr val="000000"/>
                </a:solidFill>
                <a:latin typeface="Consolas" panose="020B0609020204030204" pitchFamily="49" charset="0"/>
                <a:cs typeface="Courier New" panose="02070309020205020404" pitchFamily="49" charset="0"/>
              </a:rPr>
              <a:t>Object</a:t>
            </a:r>
            <a:r>
              <a:rPr lang="en-GB" dirty="0"/>
              <a:t>: </a:t>
            </a:r>
            <a:r>
              <a:rPr lang="en-GB" sz="2200" b="1" dirty="0">
                <a:solidFill>
                  <a:srgbClr val="000000"/>
                </a:solidFill>
                <a:latin typeface="Consolas" panose="020B0609020204030204" pitchFamily="49" charset="0"/>
                <a:cs typeface="Courier New" panose="02070309020205020404" pitchFamily="49" charset="0"/>
              </a:rPr>
              <a:t>public boolean equals(Object other)</a:t>
            </a:r>
            <a:r>
              <a:rPr lang="en-GB" sz="2000" b="1" dirty="0">
                <a:latin typeface="Consolas"/>
                <a:cs typeface="Consolas" pitchFamily="49" charset="0"/>
              </a:rPr>
              <a:t> </a:t>
            </a:r>
          </a:p>
          <a:p>
            <a:pPr lvl="1"/>
            <a:r>
              <a:rPr lang="en-GB" dirty="0"/>
              <a:t>Compares objects by identity: </a:t>
            </a:r>
            <a:r>
              <a:rPr lang="en-GB" sz="2200" b="1" dirty="0" err="1">
                <a:solidFill>
                  <a:srgbClr val="000000"/>
                </a:solidFill>
                <a:latin typeface="Consolas" panose="020B0609020204030204" pitchFamily="49" charset="0"/>
                <a:cs typeface="Courier New" panose="02070309020205020404" pitchFamily="49" charset="0"/>
              </a:rPr>
              <a:t>x.equals</a:t>
            </a:r>
            <a:r>
              <a:rPr lang="en-GB" sz="2200" b="1" dirty="0">
                <a:solidFill>
                  <a:srgbClr val="000000"/>
                </a:solidFill>
                <a:latin typeface="Consolas" panose="020B0609020204030204" pitchFamily="49" charset="0"/>
                <a:cs typeface="Courier New" panose="02070309020205020404" pitchFamily="49" charset="0"/>
              </a:rPr>
              <a:t>(y)</a:t>
            </a:r>
            <a:r>
              <a:rPr lang="en-GB" dirty="0"/>
              <a:t> returns true if both </a:t>
            </a:r>
            <a:r>
              <a:rPr lang="en-GB" sz="2200" b="1" dirty="0">
                <a:solidFill>
                  <a:srgbClr val="000000"/>
                </a:solidFill>
                <a:latin typeface="Consolas" panose="020B0609020204030204" pitchFamily="49" charset="0"/>
                <a:cs typeface="Courier New" panose="02070309020205020404" pitchFamily="49" charset="0"/>
              </a:rPr>
              <a:t>x</a:t>
            </a:r>
            <a:r>
              <a:rPr lang="en-GB" dirty="0"/>
              <a:t> and </a:t>
            </a:r>
            <a:r>
              <a:rPr lang="en-GB" sz="2200" b="1" dirty="0">
                <a:solidFill>
                  <a:srgbClr val="000000"/>
                </a:solidFill>
                <a:latin typeface="Consolas" panose="020B0609020204030204" pitchFamily="49" charset="0"/>
                <a:cs typeface="Courier New" panose="02070309020205020404" pitchFamily="49" charset="0"/>
              </a:rPr>
              <a:t>y</a:t>
            </a:r>
            <a:r>
              <a:rPr lang="en-GB" dirty="0"/>
              <a:t> refer to the same of identical objects</a:t>
            </a:r>
          </a:p>
          <a:p>
            <a:r>
              <a:rPr lang="en-GB" dirty="0"/>
              <a:t>Method is typically overridden in subclasses </a:t>
            </a:r>
          </a:p>
          <a:p>
            <a:r>
              <a:rPr lang="en-GB" dirty="0"/>
              <a:t>Method should be an “equivalence relation” </a:t>
            </a:r>
          </a:p>
          <a:p>
            <a:pPr lvl="1"/>
            <a:r>
              <a:rPr lang="en-GB" dirty="0"/>
              <a:t>Reflexive:     </a:t>
            </a:r>
            <a:r>
              <a:rPr lang="en-GB" sz="2200" b="1" dirty="0" err="1">
                <a:solidFill>
                  <a:srgbClr val="000000"/>
                </a:solidFill>
                <a:latin typeface="Consolas" panose="020B0609020204030204" pitchFamily="49" charset="0"/>
                <a:cs typeface="Courier New" panose="02070309020205020404" pitchFamily="49" charset="0"/>
              </a:rPr>
              <a:t>x.equals</a:t>
            </a:r>
            <a:r>
              <a:rPr lang="en-GB" sz="2200" b="1" dirty="0">
                <a:solidFill>
                  <a:srgbClr val="000000"/>
                </a:solidFill>
                <a:latin typeface="Consolas" panose="020B0609020204030204" pitchFamily="49" charset="0"/>
                <a:cs typeface="Courier New" panose="02070309020205020404" pitchFamily="49" charset="0"/>
              </a:rPr>
              <a:t>(x)</a:t>
            </a:r>
          </a:p>
          <a:p>
            <a:pPr lvl="1"/>
            <a:r>
              <a:rPr lang="en-GB" dirty="0"/>
              <a:t>Symmetric:  </a:t>
            </a:r>
            <a:r>
              <a:rPr lang="en-GB" sz="2200" b="1" dirty="0" err="1">
                <a:solidFill>
                  <a:srgbClr val="000000"/>
                </a:solidFill>
                <a:latin typeface="Consolas" panose="020B0609020204030204" pitchFamily="49" charset="0"/>
                <a:cs typeface="Courier New" panose="02070309020205020404" pitchFamily="49" charset="0"/>
              </a:rPr>
              <a:t>x.equals</a:t>
            </a:r>
            <a:r>
              <a:rPr lang="en-GB" sz="2200" b="1" dirty="0">
                <a:solidFill>
                  <a:srgbClr val="000000"/>
                </a:solidFill>
                <a:latin typeface="Consolas" panose="020B0609020204030204" pitchFamily="49" charset="0"/>
                <a:cs typeface="Courier New" panose="02070309020205020404" pitchFamily="49" charset="0"/>
              </a:rPr>
              <a:t>(y) == </a:t>
            </a:r>
            <a:r>
              <a:rPr lang="en-GB" sz="2200" b="1" dirty="0" err="1">
                <a:solidFill>
                  <a:srgbClr val="000000"/>
                </a:solidFill>
                <a:latin typeface="Consolas" panose="020B0609020204030204" pitchFamily="49" charset="0"/>
                <a:cs typeface="Courier New" panose="02070309020205020404" pitchFamily="49" charset="0"/>
              </a:rPr>
              <a:t>y.equals</a:t>
            </a:r>
            <a:r>
              <a:rPr lang="en-GB" sz="2200" b="1" dirty="0">
                <a:solidFill>
                  <a:srgbClr val="000000"/>
                </a:solidFill>
                <a:latin typeface="Consolas" panose="020B0609020204030204" pitchFamily="49" charset="0"/>
                <a:cs typeface="Courier New" panose="02070309020205020404" pitchFamily="49" charset="0"/>
              </a:rPr>
              <a:t>(x) </a:t>
            </a:r>
          </a:p>
          <a:p>
            <a:pPr lvl="1"/>
            <a:r>
              <a:rPr lang="en-GB" dirty="0"/>
              <a:t>Transitive:    if </a:t>
            </a:r>
            <a:r>
              <a:rPr lang="en-GB" sz="2200" b="1" dirty="0" err="1">
                <a:solidFill>
                  <a:srgbClr val="000000"/>
                </a:solidFill>
                <a:latin typeface="Consolas" panose="020B0609020204030204" pitchFamily="49" charset="0"/>
                <a:cs typeface="Courier New" panose="02070309020205020404" pitchFamily="49" charset="0"/>
              </a:rPr>
              <a:t>x.equals</a:t>
            </a:r>
            <a:r>
              <a:rPr lang="en-GB" sz="2200" b="1" dirty="0">
                <a:solidFill>
                  <a:srgbClr val="000000"/>
                </a:solidFill>
                <a:latin typeface="Consolas" panose="020B0609020204030204" pitchFamily="49" charset="0"/>
                <a:cs typeface="Courier New" panose="02070309020205020404" pitchFamily="49" charset="0"/>
              </a:rPr>
              <a:t>(y) &amp;&amp; </a:t>
            </a:r>
            <a:r>
              <a:rPr lang="en-GB" sz="2200" b="1" dirty="0" err="1">
                <a:solidFill>
                  <a:srgbClr val="000000"/>
                </a:solidFill>
                <a:latin typeface="Consolas" panose="020B0609020204030204" pitchFamily="49" charset="0"/>
                <a:cs typeface="Courier New" panose="02070309020205020404" pitchFamily="49" charset="0"/>
              </a:rPr>
              <a:t>y.equals</a:t>
            </a:r>
            <a:r>
              <a:rPr lang="en-GB" sz="2200" b="1" dirty="0">
                <a:solidFill>
                  <a:srgbClr val="000000"/>
                </a:solidFill>
                <a:latin typeface="Consolas" panose="020B0609020204030204" pitchFamily="49" charset="0"/>
                <a:cs typeface="Courier New" panose="02070309020205020404" pitchFamily="49" charset="0"/>
              </a:rPr>
              <a:t>(z)</a:t>
            </a:r>
            <a:r>
              <a:rPr lang="en-GB" dirty="0"/>
              <a:t> then also </a:t>
            </a:r>
            <a:r>
              <a:rPr lang="en-GB" sz="2200" b="1" dirty="0" err="1">
                <a:solidFill>
                  <a:srgbClr val="000000"/>
                </a:solidFill>
                <a:latin typeface="Consolas" panose="020B0609020204030204" pitchFamily="49" charset="0"/>
                <a:cs typeface="Courier New" panose="02070309020205020404" pitchFamily="49" charset="0"/>
              </a:rPr>
              <a:t>x.equals</a:t>
            </a:r>
            <a:r>
              <a:rPr lang="en-GB" sz="2200" b="1" dirty="0">
                <a:solidFill>
                  <a:srgbClr val="000000"/>
                </a:solidFill>
                <a:latin typeface="Consolas" panose="020B0609020204030204" pitchFamily="49" charset="0"/>
                <a:cs typeface="Courier New" panose="02070309020205020404" pitchFamily="49" charset="0"/>
              </a:rPr>
              <a:t>(z)</a:t>
            </a:r>
          </a:p>
          <a:p>
            <a:r>
              <a:rPr lang="en-GB" dirty="0"/>
              <a:t>And compatible with </a:t>
            </a:r>
            <a:r>
              <a:rPr lang="en-GB" sz="2200" b="1" dirty="0" err="1">
                <a:solidFill>
                  <a:srgbClr val="000000"/>
                </a:solidFill>
                <a:latin typeface="Consolas" panose="020B0609020204030204" pitchFamily="49" charset="0"/>
                <a:cs typeface="Courier New" panose="02070309020205020404" pitchFamily="49" charset="0"/>
              </a:rPr>
              <a:t>hashCode</a:t>
            </a:r>
            <a:endParaRPr lang="en-GB" sz="2200" b="1" dirty="0">
              <a:solidFill>
                <a:srgbClr val="000000"/>
              </a:solidFill>
              <a:latin typeface="Consolas" panose="020B0609020204030204" pitchFamily="49" charset="0"/>
              <a:cs typeface="Courier New" panose="02070309020205020404" pitchFamily="49" charset="0"/>
            </a:endParaRPr>
          </a:p>
          <a:p>
            <a:pPr lvl="1"/>
            <a:r>
              <a:rPr lang="en-GB" sz="2200" b="1" dirty="0" err="1">
                <a:solidFill>
                  <a:srgbClr val="000000"/>
                </a:solidFill>
                <a:latin typeface="Consolas" panose="020B0609020204030204" pitchFamily="49" charset="0"/>
                <a:cs typeface="Courier New" panose="02070309020205020404" pitchFamily="49" charset="0"/>
              </a:rPr>
              <a:t>x.equals</a:t>
            </a:r>
            <a:r>
              <a:rPr lang="en-GB" sz="2200" b="1" dirty="0">
                <a:solidFill>
                  <a:srgbClr val="000000"/>
                </a:solidFill>
                <a:latin typeface="Consolas" panose="020B0609020204030204" pitchFamily="49" charset="0"/>
                <a:cs typeface="Courier New" panose="02070309020205020404" pitchFamily="49" charset="0"/>
              </a:rPr>
              <a:t>(y) ==&gt; </a:t>
            </a:r>
            <a:r>
              <a:rPr lang="en-GB" sz="2200" b="1" dirty="0" err="1">
                <a:solidFill>
                  <a:srgbClr val="000000"/>
                </a:solidFill>
                <a:latin typeface="Consolas" panose="020B0609020204030204" pitchFamily="49" charset="0"/>
                <a:cs typeface="Courier New" panose="02070309020205020404" pitchFamily="49" charset="0"/>
              </a:rPr>
              <a:t>hashCode</a:t>
            </a:r>
            <a:r>
              <a:rPr lang="en-GB" sz="2200" b="1" dirty="0">
                <a:solidFill>
                  <a:srgbClr val="000000"/>
                </a:solidFill>
                <a:latin typeface="Consolas" panose="020B0609020204030204" pitchFamily="49" charset="0"/>
                <a:cs typeface="Courier New" panose="02070309020205020404" pitchFamily="49" charset="0"/>
              </a:rPr>
              <a:t>(x) == </a:t>
            </a:r>
            <a:r>
              <a:rPr lang="en-GB" sz="2200" b="1" dirty="0" err="1">
                <a:solidFill>
                  <a:srgbClr val="000000"/>
                </a:solidFill>
                <a:latin typeface="Consolas" panose="020B0609020204030204" pitchFamily="49" charset="0"/>
                <a:cs typeface="Courier New" panose="02070309020205020404" pitchFamily="49" charset="0"/>
              </a:rPr>
              <a:t>hashCode</a:t>
            </a:r>
            <a:r>
              <a:rPr lang="en-GB" sz="2200" b="1" dirty="0">
                <a:solidFill>
                  <a:srgbClr val="000000"/>
                </a:solidFill>
                <a:latin typeface="Consolas" panose="020B0609020204030204" pitchFamily="49" charset="0"/>
                <a:cs typeface="Courier New" panose="02070309020205020404" pitchFamily="49" charset="0"/>
              </a:rPr>
              <a:t>(y)</a:t>
            </a:r>
          </a:p>
          <a:p>
            <a:r>
              <a:rPr lang="en-GB" dirty="0"/>
              <a:t>For any non-null reference value </a:t>
            </a:r>
            <a:r>
              <a:rPr lang="en-GB" sz="2200" b="1" dirty="0">
                <a:solidFill>
                  <a:srgbClr val="000000"/>
                </a:solidFill>
                <a:latin typeface="Consolas" panose="020B0609020204030204" pitchFamily="49" charset="0"/>
                <a:cs typeface="Courier New" panose="02070309020205020404" pitchFamily="49" charset="0"/>
              </a:rPr>
              <a:t>x</a:t>
            </a:r>
            <a:r>
              <a:rPr lang="en-GB" dirty="0"/>
              <a:t>, </a:t>
            </a:r>
            <a:r>
              <a:rPr lang="en-GB" sz="2200" b="1" dirty="0" err="1">
                <a:solidFill>
                  <a:srgbClr val="000000"/>
                </a:solidFill>
                <a:latin typeface="Consolas" panose="020B0609020204030204" pitchFamily="49" charset="0"/>
                <a:cs typeface="Courier New" panose="02070309020205020404" pitchFamily="49" charset="0"/>
              </a:rPr>
              <a:t>x.equals</a:t>
            </a:r>
            <a:r>
              <a:rPr lang="en-GB" sz="2200" b="1" dirty="0">
                <a:solidFill>
                  <a:srgbClr val="000000"/>
                </a:solidFill>
                <a:latin typeface="Consolas" panose="020B0609020204030204" pitchFamily="49" charset="0"/>
                <a:cs typeface="Courier New" panose="02070309020205020404" pitchFamily="49" charset="0"/>
              </a:rPr>
              <a:t>(null)</a:t>
            </a:r>
            <a:r>
              <a:rPr lang="en-GB" dirty="0"/>
              <a:t> should return </a:t>
            </a:r>
            <a:r>
              <a:rPr lang="en-GB" sz="2200" b="1" dirty="0">
                <a:solidFill>
                  <a:srgbClr val="000000"/>
                </a:solidFill>
                <a:latin typeface="Consolas" panose="020B0609020204030204" pitchFamily="49" charset="0"/>
                <a:cs typeface="Courier New" panose="02070309020205020404" pitchFamily="49" charset="0"/>
              </a:rPr>
              <a:t>false</a:t>
            </a:r>
          </a:p>
          <a:p>
            <a:endParaRPr lang="en-GB" dirty="0"/>
          </a:p>
        </p:txBody>
      </p:sp>
    </p:spTree>
    <p:extLst>
      <p:ext uri="{BB962C8B-B14F-4D97-AF65-F5344CB8AC3E}">
        <p14:creationId xmlns:p14="http://schemas.microsoft.com/office/powerpoint/2010/main" val="10057931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a:latin typeface="Consolas" panose="020B0609020204030204" pitchFamily="49" charset="0"/>
              </a:rPr>
              <a:t>equals()</a:t>
            </a:r>
            <a:r>
              <a:rPr lang="en-GB" dirty="0"/>
              <a:t> </a:t>
            </a:r>
            <a:r>
              <a:rPr lang="en-GB" sz="2400" dirty="0">
                <a:latin typeface="+mj-lt"/>
              </a:rPr>
              <a:t>Method – Sample Structure</a:t>
            </a:r>
          </a:p>
        </p:txBody>
      </p:sp>
      <p:sp>
        <p:nvSpPr>
          <p:cNvPr id="3" name="Text Placeholder 2"/>
          <p:cNvSpPr>
            <a:spLocks noGrp="1"/>
          </p:cNvSpPr>
          <p:nvPr>
            <p:ph type="body" idx="1"/>
          </p:nvPr>
        </p:nvSpPr>
        <p:spPr>
          <a:xfrm>
            <a:off x="1955540" y="1196752"/>
            <a:ext cx="8532948" cy="5472608"/>
          </a:xfrm>
        </p:spPr>
        <p:txBody>
          <a:bodyPr>
            <a:normAutofit lnSpcReduction="10000"/>
          </a:bodyPr>
          <a:lstStyle/>
          <a:p>
            <a:pPr marL="0" indent="0">
              <a:spcBef>
                <a:spcPct val="0"/>
              </a:spcBef>
              <a:buSzTx/>
              <a:buNone/>
            </a:pPr>
            <a:r>
              <a:rPr lang="en-US" altLang="en-US" sz="2000" dirty="0">
                <a:solidFill>
                  <a:srgbClr val="808000"/>
                </a:solidFill>
                <a:latin typeface="Courier New" panose="02070309020205020404" pitchFamily="49" charset="0"/>
                <a:cs typeface="Courier New" panose="02070309020205020404" pitchFamily="49" charset="0"/>
              </a:rPr>
              <a:t>@Override</a:t>
            </a:r>
            <a:br>
              <a:rPr lang="en-US" altLang="en-US" sz="2000" dirty="0">
                <a:solidFill>
                  <a:srgbClr val="808000"/>
                </a:solidFill>
                <a:latin typeface="Courier New" panose="02070309020205020404" pitchFamily="49" charset="0"/>
                <a:cs typeface="Courier New" panose="02070309020205020404" pitchFamily="49" charset="0"/>
              </a:rPr>
            </a:br>
            <a:r>
              <a:rPr lang="en-US" altLang="en-US" sz="2000" b="1" dirty="0">
                <a:solidFill>
                  <a:srgbClr val="000080"/>
                </a:solidFill>
                <a:latin typeface="Courier New" panose="02070309020205020404" pitchFamily="49" charset="0"/>
                <a:cs typeface="Courier New" panose="02070309020205020404" pitchFamily="49" charset="0"/>
              </a:rPr>
              <a:t>public </a:t>
            </a:r>
            <a:r>
              <a:rPr lang="en-US" altLang="en-US" sz="2000" b="1" dirty="0" err="1">
                <a:solidFill>
                  <a:srgbClr val="000080"/>
                </a:solidFill>
                <a:latin typeface="Courier New" panose="02070309020205020404" pitchFamily="49" charset="0"/>
                <a:cs typeface="Courier New" panose="02070309020205020404" pitchFamily="49" charset="0"/>
              </a:rPr>
              <a:t>boolean</a:t>
            </a:r>
            <a:r>
              <a:rPr lang="en-US" altLang="en-US" sz="2000" b="1" dirty="0">
                <a:solidFill>
                  <a:srgbClr val="000080"/>
                </a:solidFill>
                <a:latin typeface="Courier New" panose="02070309020205020404" pitchFamily="49" charset="0"/>
                <a:cs typeface="Courier New" panose="02070309020205020404" pitchFamily="49" charset="0"/>
              </a:rPr>
              <a:t> </a:t>
            </a:r>
            <a:r>
              <a:rPr lang="en-US" altLang="en-US" sz="2000" dirty="0">
                <a:solidFill>
                  <a:srgbClr val="000000"/>
                </a:solidFill>
                <a:latin typeface="Courier New" panose="02070309020205020404" pitchFamily="49" charset="0"/>
                <a:cs typeface="Courier New" panose="02070309020205020404" pitchFamily="49" charset="0"/>
              </a:rPr>
              <a:t>equals(Object other) {</a:t>
            </a:r>
          </a:p>
          <a:p>
            <a:pPr marL="0" indent="0">
              <a:spcBef>
                <a:spcPct val="0"/>
              </a:spcBef>
              <a:buSzTx/>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80"/>
                </a:solidFill>
                <a:latin typeface="Courier New" panose="02070309020205020404" pitchFamily="49" charset="0"/>
                <a:cs typeface="Courier New" panose="02070309020205020404" pitchFamily="49" charset="0"/>
              </a:rPr>
              <a:t>if </a:t>
            </a:r>
            <a:r>
              <a:rPr lang="en-US" altLang="en-US" sz="2000" dirty="0">
                <a:solidFill>
                  <a:srgbClr val="000000"/>
                </a:solidFill>
                <a:latin typeface="Courier New" panose="02070309020205020404" pitchFamily="49" charset="0"/>
                <a:cs typeface="Courier New" panose="02070309020205020404" pitchFamily="49" charset="0"/>
              </a:rPr>
              <a:t>(</a:t>
            </a:r>
            <a:r>
              <a:rPr lang="en-US" altLang="en-US" sz="2000" b="1" dirty="0">
                <a:solidFill>
                  <a:srgbClr val="000080"/>
                </a:solidFill>
                <a:latin typeface="Courier New" panose="02070309020205020404" pitchFamily="49" charset="0"/>
                <a:cs typeface="Courier New" panose="02070309020205020404" pitchFamily="49" charset="0"/>
              </a:rPr>
              <a:t>this </a:t>
            </a:r>
            <a:r>
              <a:rPr lang="en-US" altLang="en-US" sz="2000" dirty="0">
                <a:solidFill>
                  <a:srgbClr val="000000"/>
                </a:solidFill>
                <a:latin typeface="Courier New" panose="02070309020205020404" pitchFamily="49" charset="0"/>
                <a:cs typeface="Courier New" panose="02070309020205020404" pitchFamily="49" charset="0"/>
              </a:rPr>
              <a:t>== other)</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80"/>
                </a:solidFill>
                <a:latin typeface="Courier New" panose="02070309020205020404" pitchFamily="49" charset="0"/>
                <a:cs typeface="Courier New" panose="02070309020205020404" pitchFamily="49" charset="0"/>
              </a:rPr>
              <a:t>return true</a:t>
            </a:r>
            <a:r>
              <a:rPr lang="en-US" altLang="en-US" sz="2000" dirty="0">
                <a:solidFill>
                  <a:srgbClr val="000000"/>
                </a:solidFill>
                <a:latin typeface="Courier New" panose="02070309020205020404" pitchFamily="49" charset="0"/>
                <a:cs typeface="Courier New" panose="02070309020205020404" pitchFamily="49" charset="0"/>
              </a:rPr>
              <a:t>;</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80"/>
                </a:solidFill>
                <a:latin typeface="Courier New" panose="02070309020205020404" pitchFamily="49" charset="0"/>
                <a:cs typeface="Courier New" panose="02070309020205020404" pitchFamily="49" charset="0"/>
              </a:rPr>
              <a:t>if </a:t>
            </a:r>
            <a:r>
              <a:rPr lang="en-US" altLang="en-US" sz="2000" dirty="0">
                <a:solidFill>
                  <a:srgbClr val="000000"/>
                </a:solidFill>
                <a:latin typeface="Courier New" panose="02070309020205020404" pitchFamily="49" charset="0"/>
                <a:cs typeface="Courier New" panose="02070309020205020404" pitchFamily="49" charset="0"/>
              </a:rPr>
              <a:t>(!(other </a:t>
            </a:r>
            <a:r>
              <a:rPr lang="en-US" altLang="en-US" sz="2000" b="1" dirty="0" err="1">
                <a:solidFill>
                  <a:srgbClr val="000080"/>
                </a:solidFill>
                <a:latin typeface="Courier New" panose="02070309020205020404" pitchFamily="49" charset="0"/>
                <a:cs typeface="Courier New" panose="02070309020205020404" pitchFamily="49" charset="0"/>
              </a:rPr>
              <a:t>instanceof</a:t>
            </a:r>
            <a:r>
              <a:rPr lang="en-US" altLang="en-US" sz="2000" b="1" dirty="0">
                <a:solidFill>
                  <a:srgbClr val="00008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MyClass</a:t>
            </a:r>
            <a:r>
              <a:rPr lang="en-US" altLang="en-US" sz="2000" dirty="0">
                <a:solidFill>
                  <a:srgbClr val="000000"/>
                </a:solidFill>
                <a:latin typeface="Courier New" panose="02070309020205020404" pitchFamily="49" charset="0"/>
                <a:cs typeface="Courier New" panose="02070309020205020404" pitchFamily="49" charset="0"/>
              </a:rPr>
              <a:t>))</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80"/>
                </a:solidFill>
                <a:latin typeface="Courier New" panose="02070309020205020404" pitchFamily="49" charset="0"/>
                <a:cs typeface="Courier New" panose="02070309020205020404" pitchFamily="49" charset="0"/>
              </a:rPr>
              <a:t>return false</a:t>
            </a:r>
            <a:r>
              <a:rPr lang="en-US" altLang="en-US" sz="2000" dirty="0">
                <a:solidFill>
                  <a:srgbClr val="000000"/>
                </a:solidFill>
                <a:latin typeface="Courier New" panose="02070309020205020404" pitchFamily="49" charset="0"/>
                <a:cs typeface="Courier New" panose="02070309020205020404" pitchFamily="49" charset="0"/>
              </a:rPr>
              <a:t>;</a:t>
            </a:r>
          </a:p>
          <a:p>
            <a:pPr marL="0" indent="0">
              <a:spcBef>
                <a:spcPct val="0"/>
              </a:spcBef>
              <a:buSzTx/>
              <a:buNone/>
            </a:pP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MyClass</a:t>
            </a:r>
            <a:r>
              <a:rPr lang="en-US" altLang="en-US" sz="2000" dirty="0">
                <a:solidFill>
                  <a:srgbClr val="000000"/>
                </a:solidFill>
                <a:latin typeface="Courier New" panose="02070309020205020404" pitchFamily="49" charset="0"/>
                <a:cs typeface="Courier New" panose="02070309020205020404" pitchFamily="49" charset="0"/>
              </a:rPr>
              <a:t> that = (</a:t>
            </a:r>
            <a:r>
              <a:rPr lang="en-US" altLang="en-US" sz="2000" dirty="0" err="1">
                <a:solidFill>
                  <a:srgbClr val="000000"/>
                </a:solidFill>
                <a:latin typeface="Courier New" panose="02070309020205020404" pitchFamily="49" charset="0"/>
                <a:cs typeface="Courier New" panose="02070309020205020404" pitchFamily="49" charset="0"/>
              </a:rPr>
              <a:t>MyClass</a:t>
            </a:r>
            <a:r>
              <a:rPr lang="en-US" altLang="en-US" sz="2000" dirty="0">
                <a:solidFill>
                  <a:srgbClr val="000000"/>
                </a:solidFill>
                <a:latin typeface="Courier New" panose="02070309020205020404" pitchFamily="49" charset="0"/>
                <a:cs typeface="Courier New" panose="02070309020205020404" pitchFamily="49" charset="0"/>
              </a:rPr>
              <a:t>) other;</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80"/>
                </a:solidFill>
                <a:latin typeface="Courier New" panose="02070309020205020404" pitchFamily="49" charset="0"/>
                <a:cs typeface="Courier New" panose="02070309020205020404" pitchFamily="49" charset="0"/>
              </a:rPr>
              <a:t>return </a:t>
            </a:r>
            <a:r>
              <a:rPr lang="en-US" altLang="en-US" sz="2000" dirty="0">
                <a:solidFill>
                  <a:srgbClr val="000000"/>
                </a:solidFill>
                <a:latin typeface="Courier New" panose="02070309020205020404" pitchFamily="49" charset="0"/>
                <a:cs typeface="Courier New" panose="02070309020205020404" pitchFamily="49" charset="0"/>
              </a:rPr>
              <a:t>(</a:t>
            </a:r>
            <a:r>
              <a:rPr lang="en-US" altLang="en-US" sz="2000" b="1" dirty="0">
                <a:solidFill>
                  <a:srgbClr val="660E7A"/>
                </a:solidFill>
                <a:latin typeface="Courier New" panose="02070309020205020404" pitchFamily="49" charset="0"/>
                <a:cs typeface="Courier New" panose="02070309020205020404" pitchFamily="49" charset="0"/>
              </a:rPr>
              <a:t>field1</a:t>
            </a:r>
            <a:r>
              <a:rPr lang="en-US" altLang="en-US" sz="2000" dirty="0">
                <a:solidFill>
                  <a:srgbClr val="000000"/>
                </a:solidFill>
                <a:latin typeface="Courier New" panose="02070309020205020404" pitchFamily="49" charset="0"/>
                <a:cs typeface="Courier New" panose="02070309020205020404" pitchFamily="49" charset="0"/>
              </a:rPr>
              <a:t>.equals(that.</a:t>
            </a:r>
            <a:r>
              <a:rPr lang="en-US" altLang="en-US" sz="2000" b="1" dirty="0">
                <a:solidFill>
                  <a:srgbClr val="660E7A"/>
                </a:solidFill>
                <a:latin typeface="Courier New" panose="02070309020205020404" pitchFamily="49" charset="0"/>
                <a:cs typeface="Courier New" panose="02070309020205020404" pitchFamily="49" charset="0"/>
              </a:rPr>
              <a:t>field1</a:t>
            </a:r>
            <a:r>
              <a:rPr lang="en-US" altLang="en-US" sz="2000" dirty="0">
                <a:solidFill>
                  <a:srgbClr val="000000"/>
                </a:solidFill>
                <a:latin typeface="Courier New" panose="02070309020205020404" pitchFamily="49" charset="0"/>
                <a:cs typeface="Courier New" panose="02070309020205020404" pitchFamily="49" charset="0"/>
              </a:rPr>
              <a:t>)) &amp;&amp; ...;</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a:t>
            </a:r>
          </a:p>
          <a:p>
            <a:pPr>
              <a:spcBef>
                <a:spcPct val="0"/>
              </a:spcBef>
              <a:buClrTx/>
              <a:buSzTx/>
            </a:pPr>
            <a:endParaRPr lang="en-US" altLang="en-US" sz="2000" dirty="0">
              <a:solidFill>
                <a:srgbClr val="000000"/>
              </a:solidFill>
              <a:latin typeface="Courier New" panose="02070309020205020404" pitchFamily="49" charset="0"/>
              <a:cs typeface="Courier New" panose="02070309020205020404" pitchFamily="49" charset="0"/>
            </a:endParaRPr>
          </a:p>
          <a:p>
            <a:pPr>
              <a:spcBef>
                <a:spcPct val="0"/>
              </a:spcBef>
              <a:buClrTx/>
              <a:buSzTx/>
            </a:pPr>
            <a:endParaRPr lang="en-US" altLang="en-US" sz="2000" dirty="0">
              <a:solidFill>
                <a:srgbClr val="000000"/>
              </a:solidFill>
              <a:latin typeface="Courier New" panose="02070309020205020404" pitchFamily="49" charset="0"/>
              <a:cs typeface="Courier New" panose="02070309020205020404" pitchFamily="49" charset="0"/>
            </a:endParaRPr>
          </a:p>
          <a:p>
            <a:pPr>
              <a:spcBef>
                <a:spcPct val="0"/>
              </a:spcBef>
              <a:buClrTx/>
              <a:buSzTx/>
              <a:buFont typeface="Arial" panose="020B0604020202020204" pitchFamily="34" charset="0"/>
              <a:buChar char="•"/>
            </a:pPr>
            <a:r>
              <a:rPr lang="en-US" altLang="en-US" dirty="0"/>
              <a:t>But: Note that the </a:t>
            </a:r>
            <a:r>
              <a:rPr lang="en-US" altLang="en-US" sz="2200" b="1" dirty="0" err="1">
                <a:solidFill>
                  <a:srgbClr val="000000"/>
                </a:solidFill>
                <a:latin typeface="Consolas" panose="020B0609020204030204" pitchFamily="49" charset="0"/>
                <a:cs typeface="Courier New" panose="02070309020205020404" pitchFamily="49" charset="0"/>
              </a:rPr>
              <a:t>instanceof</a:t>
            </a:r>
            <a:r>
              <a:rPr lang="en-US" altLang="en-US" dirty="0"/>
              <a:t> operator returns </a:t>
            </a:r>
            <a:r>
              <a:rPr lang="en-US" altLang="en-US" sz="2200" b="1" dirty="0">
                <a:solidFill>
                  <a:srgbClr val="000000"/>
                </a:solidFill>
                <a:latin typeface="Consolas" panose="020B0609020204030204" pitchFamily="49" charset="0"/>
                <a:cs typeface="Courier New" panose="02070309020205020404" pitchFamily="49" charset="0"/>
              </a:rPr>
              <a:t>false</a:t>
            </a:r>
            <a:r>
              <a:rPr lang="en-US" altLang="en-US" dirty="0"/>
              <a:t> if the first argument is </a:t>
            </a:r>
            <a:r>
              <a:rPr lang="en-US" altLang="en-US" sz="2200" b="1" dirty="0">
                <a:solidFill>
                  <a:srgbClr val="000000"/>
                </a:solidFill>
                <a:latin typeface="Consolas" panose="020B0609020204030204" pitchFamily="49" charset="0"/>
                <a:cs typeface="Courier New" panose="02070309020205020404" pitchFamily="49" charset="0"/>
              </a:rPr>
              <a:t>null.</a:t>
            </a:r>
            <a:endParaRPr lang="en-US" altLang="en-US"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22133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a:latin typeface="+mj-lt"/>
                <a:cs typeface="Calibri" panose="020F0502020204030204" pitchFamily="34" charset="0"/>
              </a:rPr>
              <a:t>Potential Implementation Problems</a:t>
            </a:r>
            <a:endParaRPr lang="en-GB" sz="2400" dirty="0">
              <a:latin typeface="+mj-lt"/>
            </a:endParaRPr>
          </a:p>
        </p:txBody>
      </p:sp>
      <p:sp>
        <p:nvSpPr>
          <p:cNvPr id="3" name="Text Placeholder 2"/>
          <p:cNvSpPr>
            <a:spLocks noGrp="1"/>
          </p:cNvSpPr>
          <p:nvPr>
            <p:ph type="body" idx="1"/>
          </p:nvPr>
        </p:nvSpPr>
        <p:spPr/>
        <p:txBody>
          <a:bodyPr>
            <a:normAutofit lnSpcReduction="10000"/>
          </a:bodyPr>
          <a:lstStyle/>
          <a:p>
            <a:r>
              <a:rPr lang="en-GB" dirty="0"/>
              <a:t>Frequent mistake: forgetting </a:t>
            </a:r>
            <a:r>
              <a:rPr lang="en-GB" sz="2200" b="1" dirty="0">
                <a:solidFill>
                  <a:srgbClr val="000000"/>
                </a:solidFill>
                <a:latin typeface="Consolas" panose="020B0609020204030204" pitchFamily="49" charset="0"/>
                <a:cs typeface="Courier New" panose="02070309020205020404" pitchFamily="49" charset="0"/>
              </a:rPr>
              <a:t>null</a:t>
            </a:r>
            <a:r>
              <a:rPr lang="en-GB" dirty="0">
                <a:cs typeface="Consolas" panose="020B0609020204030204" pitchFamily="49" charset="0"/>
              </a:rPr>
              <a:t> checks for </a:t>
            </a:r>
            <a:r>
              <a:rPr lang="en-GB" u="sng" dirty="0">
                <a:cs typeface="Consolas" panose="020B0609020204030204" pitchFamily="49" charset="0"/>
              </a:rPr>
              <a:t>fields</a:t>
            </a:r>
            <a:r>
              <a:rPr lang="en-GB" dirty="0">
                <a:cs typeface="Consolas" panose="020B0609020204030204" pitchFamily="49" charset="0"/>
              </a:rPr>
              <a:t> </a:t>
            </a:r>
          </a:p>
          <a:p>
            <a:pPr lvl="1"/>
            <a:r>
              <a:rPr lang="en-GB" dirty="0"/>
              <a:t>Leading to a </a:t>
            </a:r>
            <a:r>
              <a:rPr lang="en-GB" sz="2200" b="1" dirty="0" err="1">
                <a:solidFill>
                  <a:srgbClr val="000000"/>
                </a:solidFill>
                <a:latin typeface="Consolas" panose="020B0609020204030204" pitchFamily="49" charset="0"/>
                <a:cs typeface="Courier New" panose="02070309020205020404" pitchFamily="49" charset="0"/>
              </a:rPr>
              <a:t>NullPointerException</a:t>
            </a:r>
            <a:r>
              <a:rPr lang="en-GB" sz="2200" b="1" dirty="0">
                <a:latin typeface="Consolas" panose="020B0609020204030204" pitchFamily="49" charset="0"/>
              </a:rPr>
              <a:t> </a:t>
            </a:r>
          </a:p>
          <a:p>
            <a:r>
              <a:rPr lang="en-GB" dirty="0"/>
              <a:t>A static method </a:t>
            </a:r>
            <a:r>
              <a:rPr lang="en-GB" sz="2200" b="1" dirty="0" err="1">
                <a:solidFill>
                  <a:srgbClr val="000000"/>
                </a:solidFill>
                <a:latin typeface="Consolas" panose="020B0609020204030204" pitchFamily="49" charset="0"/>
                <a:cs typeface="Courier New" panose="02070309020205020404" pitchFamily="49" charset="0"/>
              </a:rPr>
              <a:t>Objects.equals</a:t>
            </a:r>
            <a:r>
              <a:rPr lang="en-GB" sz="2200" b="1" dirty="0">
                <a:solidFill>
                  <a:srgbClr val="000000"/>
                </a:solidFill>
                <a:latin typeface="Consolas" panose="020B0609020204030204" pitchFamily="49" charset="0"/>
                <a:cs typeface="Courier New" panose="02070309020205020404" pitchFamily="49" charset="0"/>
              </a:rPr>
              <a:t>()</a:t>
            </a:r>
            <a:r>
              <a:rPr lang="en-GB" dirty="0"/>
              <a:t> can help with this:</a:t>
            </a:r>
          </a:p>
          <a:p>
            <a:pPr marL="0" indent="0">
              <a:buNone/>
            </a:pPr>
            <a:r>
              <a:rPr lang="en-GB" sz="2200" b="1" dirty="0">
                <a:solidFill>
                  <a:srgbClr val="000000"/>
                </a:solidFill>
                <a:latin typeface="Consolas" panose="020B0609020204030204" pitchFamily="49" charset="0"/>
                <a:cs typeface="Courier New" panose="02070309020205020404" pitchFamily="49" charset="0"/>
              </a:rPr>
              <a:t>  </a:t>
            </a:r>
            <a:r>
              <a:rPr lang="en-GB" sz="2200" b="1" dirty="0" err="1">
                <a:solidFill>
                  <a:srgbClr val="000000"/>
                </a:solidFill>
                <a:latin typeface="Consolas" panose="020B0609020204030204" pitchFamily="49" charset="0"/>
                <a:cs typeface="Courier New" panose="02070309020205020404" pitchFamily="49" charset="0"/>
              </a:rPr>
              <a:t>Objects.equals</a:t>
            </a:r>
            <a:r>
              <a:rPr lang="en-GB" sz="2200" b="1" dirty="0">
                <a:solidFill>
                  <a:srgbClr val="000000"/>
                </a:solidFill>
                <a:latin typeface="Consolas" panose="020B0609020204030204" pitchFamily="49" charset="0"/>
                <a:cs typeface="Courier New" panose="02070309020205020404" pitchFamily="49" charset="0"/>
              </a:rPr>
              <a:t>(</a:t>
            </a:r>
            <a:r>
              <a:rPr lang="en-GB" sz="2200" b="1" dirty="0" err="1">
                <a:solidFill>
                  <a:srgbClr val="000000"/>
                </a:solidFill>
                <a:latin typeface="Consolas" panose="020B0609020204030204" pitchFamily="49" charset="0"/>
                <a:cs typeface="Courier New" panose="02070309020205020404" pitchFamily="49" charset="0"/>
              </a:rPr>
              <a:t>x,y</a:t>
            </a:r>
            <a:r>
              <a:rPr lang="en-GB" sz="2200" b="1" dirty="0">
                <a:solidFill>
                  <a:srgbClr val="000000"/>
                </a:solidFill>
                <a:latin typeface="Consolas" panose="020B0609020204030204" pitchFamily="49" charset="0"/>
                <a:cs typeface="Courier New" panose="02070309020205020404" pitchFamily="49" charset="0"/>
              </a:rPr>
              <a:t>)</a:t>
            </a:r>
            <a:r>
              <a:rPr lang="en-GB" sz="2200" b="1" dirty="0">
                <a:latin typeface="Consolas" panose="020B0609020204030204" pitchFamily="49" charset="0"/>
              </a:rPr>
              <a:t> </a:t>
            </a:r>
          </a:p>
          <a:p>
            <a:pPr lvl="1"/>
            <a:r>
              <a:rPr lang="en-GB" dirty="0"/>
              <a:t>returns </a:t>
            </a:r>
            <a:r>
              <a:rPr lang="en-GB" sz="2200" b="1" dirty="0">
                <a:solidFill>
                  <a:srgbClr val="000000"/>
                </a:solidFill>
                <a:latin typeface="Consolas" panose="020B0609020204030204" pitchFamily="49" charset="0"/>
                <a:cs typeface="Courier New" panose="02070309020205020404" pitchFamily="49" charset="0"/>
              </a:rPr>
              <a:t>true</a:t>
            </a:r>
            <a:r>
              <a:rPr lang="en-GB" dirty="0"/>
              <a:t> if both arguments </a:t>
            </a:r>
            <a:r>
              <a:rPr lang="en-GB" sz="2200" b="1" dirty="0"/>
              <a:t>x</a:t>
            </a:r>
            <a:r>
              <a:rPr lang="en-GB" dirty="0"/>
              <a:t> and </a:t>
            </a:r>
            <a:r>
              <a:rPr lang="en-GB" sz="2200" b="1" dirty="0">
                <a:latin typeface="Consolas" panose="020B0609020204030204" pitchFamily="49" charset="0"/>
              </a:rPr>
              <a:t>y</a:t>
            </a:r>
            <a:r>
              <a:rPr lang="en-GB" dirty="0"/>
              <a:t> are </a:t>
            </a:r>
            <a:r>
              <a:rPr lang="en-GB" sz="2200" b="1" dirty="0">
                <a:latin typeface="Consolas" panose="020B0609020204030204" pitchFamily="49" charset="0"/>
              </a:rPr>
              <a:t>null</a:t>
            </a:r>
          </a:p>
          <a:p>
            <a:pPr lvl="1"/>
            <a:r>
              <a:rPr lang="en-GB" dirty="0"/>
              <a:t>returns </a:t>
            </a:r>
            <a:r>
              <a:rPr lang="en-GB" sz="2200" b="1" dirty="0">
                <a:latin typeface="Consolas" panose="020B0609020204030204" pitchFamily="49" charset="0"/>
              </a:rPr>
              <a:t>false</a:t>
            </a:r>
            <a:r>
              <a:rPr lang="en-GB" dirty="0"/>
              <a:t> if one argument is </a:t>
            </a:r>
            <a:r>
              <a:rPr lang="en-GB" sz="2200" b="1" dirty="0">
                <a:latin typeface="Consolas" panose="020B0609020204030204" pitchFamily="49" charset="0"/>
              </a:rPr>
              <a:t>null</a:t>
            </a:r>
            <a:r>
              <a:rPr lang="en-GB" dirty="0"/>
              <a:t> and the other is not</a:t>
            </a:r>
          </a:p>
          <a:p>
            <a:pPr lvl="1"/>
            <a:r>
              <a:rPr lang="en-GB" dirty="0"/>
              <a:t>returns </a:t>
            </a:r>
            <a:r>
              <a:rPr lang="en-GB" sz="2200" b="1" dirty="0" err="1">
                <a:latin typeface="Consolas" panose="020B0609020204030204" pitchFamily="49" charset="0"/>
              </a:rPr>
              <a:t>x.equals</a:t>
            </a:r>
            <a:r>
              <a:rPr lang="en-GB" sz="2200" b="1" dirty="0">
                <a:latin typeface="Consolas" panose="020B0609020204030204" pitchFamily="49" charset="0"/>
              </a:rPr>
              <a:t>(y)</a:t>
            </a:r>
            <a:r>
              <a:rPr lang="en-GB" dirty="0"/>
              <a:t> otherwise</a:t>
            </a:r>
          </a:p>
          <a:p>
            <a:r>
              <a:rPr lang="en-GB" dirty="0"/>
              <a:t>Other issues to consider </a:t>
            </a:r>
          </a:p>
          <a:p>
            <a:pPr lvl="1"/>
            <a:r>
              <a:rPr lang="en-GB" dirty="0"/>
              <a:t>interplay with inheritance </a:t>
            </a:r>
          </a:p>
          <a:p>
            <a:pPr lvl="1"/>
            <a:r>
              <a:rPr lang="en-GB" dirty="0"/>
              <a:t>compatibility with </a:t>
            </a:r>
            <a:r>
              <a:rPr lang="en-GB" sz="2200" b="1" dirty="0">
                <a:latin typeface="Consolas"/>
              </a:rPr>
              <a:t>compare</a:t>
            </a:r>
            <a:r>
              <a:rPr lang="en-GB" dirty="0"/>
              <a:t>, </a:t>
            </a:r>
            <a:r>
              <a:rPr lang="en-GB" sz="2200" b="1" dirty="0" err="1">
                <a:latin typeface="Consolas"/>
              </a:rPr>
              <a:t>compareTo</a:t>
            </a:r>
            <a:r>
              <a:rPr lang="en-GB" dirty="0"/>
              <a:t>, </a:t>
            </a:r>
            <a:r>
              <a:rPr lang="en-GB" sz="2200" b="1" dirty="0" err="1">
                <a:latin typeface="Consolas"/>
              </a:rPr>
              <a:t>hashCode</a:t>
            </a:r>
            <a:endParaRPr lang="en-GB" sz="2200" b="1" dirty="0">
              <a:latin typeface="Consolas"/>
            </a:endParaRPr>
          </a:p>
          <a:p>
            <a:endParaRPr lang="en-GB" dirty="0"/>
          </a:p>
        </p:txBody>
      </p:sp>
    </p:spTree>
    <p:extLst>
      <p:ext uri="{BB962C8B-B14F-4D97-AF65-F5344CB8AC3E}">
        <p14:creationId xmlns:p14="http://schemas.microsoft.com/office/powerpoint/2010/main" val="62631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8150" y="639693"/>
            <a:ext cx="3989070" cy="707886"/>
          </a:xfrm>
          <a:prstGeom prst="rect">
            <a:avLst/>
          </a:prstGeom>
          <a:noFill/>
        </p:spPr>
        <p:txBody>
          <a:bodyPr wrap="square" rtlCol="0">
            <a:spAutoFit/>
          </a:bodyPr>
          <a:lstStyle/>
          <a:p>
            <a:pPr algn="ctr"/>
            <a:r>
              <a:rPr lang="en-GB" sz="4000" b="1" dirty="0">
                <a:solidFill>
                  <a:schemeClr val="bg1"/>
                </a:solidFill>
              </a:rPr>
              <a:t>Overview</a:t>
            </a:r>
          </a:p>
        </p:txBody>
      </p:sp>
      <p:sp>
        <p:nvSpPr>
          <p:cNvPr id="5" name="Text Placeholder 4"/>
          <p:cNvSpPr>
            <a:spLocks noGrp="1"/>
          </p:cNvSpPr>
          <p:nvPr>
            <p:ph type="body" sz="quarter" idx="4294967295"/>
          </p:nvPr>
        </p:nvSpPr>
        <p:spPr>
          <a:xfrm>
            <a:off x="610262" y="736374"/>
            <a:ext cx="11581738" cy="5504407"/>
          </a:xfrm>
          <a:prstGeom prst="rect">
            <a:avLst/>
          </a:prstGeom>
        </p:spPr>
        <p:txBody>
          <a:bodyPr>
            <a:normAutofit/>
          </a:bodyPr>
          <a:lstStyle/>
          <a:p>
            <a:endParaRPr lang="en-GB" dirty="0">
              <a:solidFill>
                <a:schemeClr val="bg1"/>
              </a:solidFill>
            </a:endParaRPr>
          </a:p>
          <a:p>
            <a:endParaRPr lang="en-GB" dirty="0">
              <a:solidFill>
                <a:schemeClr val="bg1"/>
              </a:solidFill>
            </a:endParaRPr>
          </a:p>
          <a:p>
            <a:r>
              <a:rPr lang="en-GB" dirty="0">
                <a:solidFill>
                  <a:schemeClr val="bg1"/>
                </a:solidFill>
              </a:rPr>
              <a:t>Generics</a:t>
            </a:r>
          </a:p>
          <a:p>
            <a:endParaRPr lang="en-GB" dirty="0">
              <a:solidFill>
                <a:schemeClr val="bg1"/>
              </a:solidFill>
            </a:endParaRPr>
          </a:p>
          <a:p>
            <a:r>
              <a:rPr lang="en-GB" dirty="0">
                <a:solidFill>
                  <a:schemeClr val="bg1"/>
                </a:solidFill>
              </a:rPr>
              <a:t>Collections</a:t>
            </a:r>
          </a:p>
          <a:p>
            <a:endParaRPr lang="en-GB" dirty="0">
              <a:solidFill>
                <a:schemeClr val="bg1"/>
              </a:solidFill>
            </a:endParaRPr>
          </a:p>
          <a:p>
            <a:r>
              <a:rPr lang="en-GB" dirty="0">
                <a:solidFill>
                  <a:schemeClr val="bg1"/>
                </a:solidFill>
              </a:rPr>
              <a:t>Other:</a:t>
            </a:r>
          </a:p>
          <a:p>
            <a:pPr lvl="1"/>
            <a:r>
              <a:rPr lang="en-GB" dirty="0">
                <a:solidFill>
                  <a:schemeClr val="bg1"/>
                </a:solidFill>
              </a:rPr>
              <a:t>Local variable inference using ‘var’</a:t>
            </a:r>
          </a:p>
          <a:p>
            <a:pPr lvl="1"/>
            <a:r>
              <a:rPr lang="en-GB" dirty="0">
                <a:solidFill>
                  <a:schemeClr val="bg1"/>
                </a:solidFill>
              </a:rPr>
              <a:t>Variadic arguments</a:t>
            </a:r>
          </a:p>
        </p:txBody>
      </p:sp>
    </p:spTree>
    <p:extLst>
      <p:ext uri="{BB962C8B-B14F-4D97-AF65-F5344CB8AC3E}">
        <p14:creationId xmlns:p14="http://schemas.microsoft.com/office/powerpoint/2010/main" val="4141792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a:latin typeface="Consolas" panose="020B0609020204030204" pitchFamily="49" charset="0"/>
              </a:rPr>
              <a:t>equals()</a:t>
            </a:r>
            <a:r>
              <a:rPr lang="en-GB" dirty="0"/>
              <a:t> </a:t>
            </a:r>
            <a:r>
              <a:rPr lang="en-GB" sz="2400" dirty="0">
                <a:latin typeface="+mj-lt"/>
              </a:rPr>
              <a:t>Method – Improved Structure</a:t>
            </a:r>
          </a:p>
        </p:txBody>
      </p:sp>
      <p:sp>
        <p:nvSpPr>
          <p:cNvPr id="3" name="Text Placeholder 2"/>
          <p:cNvSpPr>
            <a:spLocks noGrp="1"/>
          </p:cNvSpPr>
          <p:nvPr>
            <p:ph type="body" idx="1"/>
          </p:nvPr>
        </p:nvSpPr>
        <p:spPr>
          <a:xfrm>
            <a:off x="1955540" y="1196752"/>
            <a:ext cx="8532948" cy="5472608"/>
          </a:xfrm>
        </p:spPr>
        <p:txBody>
          <a:bodyPr/>
          <a:lstStyle/>
          <a:p>
            <a:pPr marL="0" indent="0">
              <a:spcBef>
                <a:spcPct val="0"/>
              </a:spcBef>
              <a:buSzTx/>
              <a:buNone/>
            </a:pPr>
            <a:r>
              <a:rPr lang="en-US" altLang="en-US" sz="2000" dirty="0">
                <a:solidFill>
                  <a:srgbClr val="808000"/>
                </a:solidFill>
                <a:latin typeface="Courier New" panose="02070309020205020404" pitchFamily="49" charset="0"/>
                <a:cs typeface="Courier New" panose="02070309020205020404" pitchFamily="49" charset="0"/>
              </a:rPr>
              <a:t>@Override</a:t>
            </a:r>
            <a:br>
              <a:rPr lang="en-US" altLang="en-US" sz="2000" dirty="0">
                <a:solidFill>
                  <a:srgbClr val="808000"/>
                </a:solidFill>
                <a:latin typeface="Courier New" panose="02070309020205020404" pitchFamily="49" charset="0"/>
                <a:cs typeface="Courier New" panose="02070309020205020404" pitchFamily="49" charset="0"/>
              </a:rPr>
            </a:br>
            <a:r>
              <a:rPr lang="en-US" altLang="en-US" sz="2000" b="1" dirty="0">
                <a:solidFill>
                  <a:srgbClr val="000080"/>
                </a:solidFill>
                <a:latin typeface="Courier New" panose="02070309020205020404" pitchFamily="49" charset="0"/>
                <a:cs typeface="Courier New" panose="02070309020205020404" pitchFamily="49" charset="0"/>
              </a:rPr>
              <a:t>public </a:t>
            </a:r>
            <a:r>
              <a:rPr lang="en-US" altLang="en-US" sz="2000" b="1" dirty="0" err="1">
                <a:solidFill>
                  <a:srgbClr val="000080"/>
                </a:solidFill>
                <a:latin typeface="Courier New" panose="02070309020205020404" pitchFamily="49" charset="0"/>
                <a:cs typeface="Courier New" panose="02070309020205020404" pitchFamily="49" charset="0"/>
              </a:rPr>
              <a:t>boolean</a:t>
            </a:r>
            <a:r>
              <a:rPr lang="en-US" altLang="en-US" sz="2000" b="1" dirty="0">
                <a:solidFill>
                  <a:srgbClr val="000080"/>
                </a:solidFill>
                <a:latin typeface="Courier New" panose="02070309020205020404" pitchFamily="49" charset="0"/>
                <a:cs typeface="Courier New" panose="02070309020205020404" pitchFamily="49" charset="0"/>
              </a:rPr>
              <a:t> </a:t>
            </a:r>
            <a:r>
              <a:rPr lang="en-US" altLang="en-US" sz="2000" dirty="0">
                <a:solidFill>
                  <a:srgbClr val="000000"/>
                </a:solidFill>
                <a:latin typeface="Courier New" panose="02070309020205020404" pitchFamily="49" charset="0"/>
                <a:cs typeface="Courier New" panose="02070309020205020404" pitchFamily="49" charset="0"/>
              </a:rPr>
              <a:t>equals(Object other) {</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80"/>
                </a:solidFill>
                <a:latin typeface="Courier New" panose="02070309020205020404" pitchFamily="49" charset="0"/>
                <a:cs typeface="Courier New" panose="02070309020205020404" pitchFamily="49" charset="0"/>
              </a:rPr>
              <a:t>if </a:t>
            </a:r>
            <a:r>
              <a:rPr lang="en-US" altLang="en-US" sz="2000" dirty="0">
                <a:solidFill>
                  <a:srgbClr val="000000"/>
                </a:solidFill>
                <a:latin typeface="Courier New" panose="02070309020205020404" pitchFamily="49" charset="0"/>
                <a:cs typeface="Courier New" panose="02070309020205020404" pitchFamily="49" charset="0"/>
              </a:rPr>
              <a:t>(</a:t>
            </a:r>
            <a:r>
              <a:rPr lang="en-US" altLang="en-US" sz="2000" b="1" dirty="0">
                <a:solidFill>
                  <a:srgbClr val="000080"/>
                </a:solidFill>
                <a:latin typeface="Courier New" panose="02070309020205020404" pitchFamily="49" charset="0"/>
                <a:cs typeface="Courier New" panose="02070309020205020404" pitchFamily="49" charset="0"/>
              </a:rPr>
              <a:t>this </a:t>
            </a:r>
            <a:r>
              <a:rPr lang="en-US" altLang="en-US" sz="2000" dirty="0">
                <a:solidFill>
                  <a:srgbClr val="000000"/>
                </a:solidFill>
                <a:latin typeface="Courier New" panose="02070309020205020404" pitchFamily="49" charset="0"/>
                <a:cs typeface="Courier New" panose="02070309020205020404" pitchFamily="49" charset="0"/>
              </a:rPr>
              <a:t>== other)</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80"/>
                </a:solidFill>
                <a:latin typeface="Courier New" panose="02070309020205020404" pitchFamily="49" charset="0"/>
                <a:cs typeface="Courier New" panose="02070309020205020404" pitchFamily="49" charset="0"/>
              </a:rPr>
              <a:t>return true</a:t>
            </a:r>
            <a:r>
              <a:rPr lang="en-US" altLang="en-US" sz="2000" dirty="0">
                <a:solidFill>
                  <a:srgbClr val="000000"/>
                </a:solidFill>
                <a:latin typeface="Courier New" panose="02070309020205020404" pitchFamily="49" charset="0"/>
                <a:cs typeface="Courier New" panose="02070309020205020404" pitchFamily="49" charset="0"/>
              </a:rPr>
              <a:t>; </a:t>
            </a:r>
          </a:p>
          <a:p>
            <a:pPr marL="0" indent="0">
              <a:spcBef>
                <a:spcPct val="0"/>
              </a:spcBef>
              <a:buSzTx/>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80"/>
                </a:solidFill>
                <a:latin typeface="Courier New" panose="02070309020205020404" pitchFamily="49" charset="0"/>
                <a:cs typeface="Courier New" panose="02070309020205020404" pitchFamily="49" charset="0"/>
              </a:rPr>
              <a:t>if </a:t>
            </a:r>
            <a:r>
              <a:rPr lang="en-US" altLang="en-US" sz="2000" dirty="0">
                <a:solidFill>
                  <a:srgbClr val="000000"/>
                </a:solidFill>
                <a:latin typeface="Courier New" panose="02070309020205020404" pitchFamily="49" charset="0"/>
                <a:cs typeface="Courier New" panose="02070309020205020404" pitchFamily="49" charset="0"/>
              </a:rPr>
              <a:t>(!(other </a:t>
            </a:r>
            <a:r>
              <a:rPr lang="en-US" altLang="en-US" sz="2000" b="1" dirty="0" err="1">
                <a:solidFill>
                  <a:srgbClr val="000080"/>
                </a:solidFill>
                <a:latin typeface="Courier New" panose="02070309020205020404" pitchFamily="49" charset="0"/>
                <a:cs typeface="Courier New" panose="02070309020205020404" pitchFamily="49" charset="0"/>
              </a:rPr>
              <a:t>instanceof</a:t>
            </a:r>
            <a:r>
              <a:rPr lang="en-US" altLang="en-US" sz="2000" b="1" dirty="0">
                <a:solidFill>
                  <a:srgbClr val="00008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MyClass</a:t>
            </a:r>
            <a:r>
              <a:rPr lang="en-US" altLang="en-US" sz="2000" dirty="0">
                <a:solidFill>
                  <a:srgbClr val="000000"/>
                </a:solidFill>
                <a:latin typeface="Courier New" panose="02070309020205020404" pitchFamily="49" charset="0"/>
                <a:cs typeface="Courier New" panose="02070309020205020404" pitchFamily="49" charset="0"/>
              </a:rPr>
              <a:t>))</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80"/>
                </a:solidFill>
                <a:latin typeface="Courier New" panose="02070309020205020404" pitchFamily="49" charset="0"/>
                <a:cs typeface="Courier New" panose="02070309020205020404" pitchFamily="49" charset="0"/>
              </a:rPr>
              <a:t>return false</a:t>
            </a:r>
            <a:r>
              <a:rPr lang="en-US" altLang="en-US" sz="2000" dirty="0">
                <a:solidFill>
                  <a:srgbClr val="000000"/>
                </a:solidFill>
                <a:latin typeface="Courier New" panose="02070309020205020404" pitchFamily="49" charset="0"/>
                <a:cs typeface="Courier New" panose="02070309020205020404" pitchFamily="49" charset="0"/>
              </a:rPr>
              <a:t>;</a:t>
            </a:r>
          </a:p>
          <a:p>
            <a:pPr marL="0" indent="0">
              <a:spcBef>
                <a:spcPct val="0"/>
              </a:spcBef>
              <a:buSzTx/>
              <a:buNone/>
            </a:pP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err="1">
                <a:solidFill>
                  <a:srgbClr val="000000"/>
                </a:solidFill>
                <a:latin typeface="Courier New" panose="02070309020205020404" pitchFamily="49" charset="0"/>
                <a:cs typeface="Courier New" panose="02070309020205020404" pitchFamily="49" charset="0"/>
              </a:rPr>
              <a:t>MyClass</a:t>
            </a:r>
            <a:r>
              <a:rPr lang="en-US" altLang="en-US" sz="2000" dirty="0">
                <a:solidFill>
                  <a:srgbClr val="000000"/>
                </a:solidFill>
                <a:latin typeface="Courier New" panose="02070309020205020404" pitchFamily="49" charset="0"/>
                <a:cs typeface="Courier New" panose="02070309020205020404" pitchFamily="49" charset="0"/>
              </a:rPr>
              <a:t> that = (</a:t>
            </a:r>
            <a:r>
              <a:rPr lang="en-US" altLang="en-US" sz="2000" dirty="0" err="1">
                <a:solidFill>
                  <a:srgbClr val="000000"/>
                </a:solidFill>
                <a:latin typeface="Courier New" panose="02070309020205020404" pitchFamily="49" charset="0"/>
                <a:cs typeface="Courier New" panose="02070309020205020404" pitchFamily="49" charset="0"/>
              </a:rPr>
              <a:t>MyClass</a:t>
            </a:r>
            <a:r>
              <a:rPr lang="en-US" altLang="en-US" sz="2000" dirty="0">
                <a:solidFill>
                  <a:srgbClr val="000000"/>
                </a:solidFill>
                <a:latin typeface="Courier New" panose="02070309020205020404" pitchFamily="49" charset="0"/>
                <a:cs typeface="Courier New" panose="02070309020205020404" pitchFamily="49" charset="0"/>
              </a:rPr>
              <a:t>) other;</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80"/>
                </a:solidFill>
                <a:latin typeface="Courier New" panose="02070309020205020404" pitchFamily="49" charset="0"/>
                <a:cs typeface="Courier New" panose="02070309020205020404" pitchFamily="49" charset="0"/>
              </a:rPr>
              <a:t>return </a:t>
            </a:r>
            <a:r>
              <a:rPr lang="en-US" altLang="en-US" sz="2000" dirty="0" err="1">
                <a:latin typeface="Courier New" panose="02070309020205020404" pitchFamily="49" charset="0"/>
                <a:cs typeface="Courier New" panose="02070309020205020404" pitchFamily="49" charset="0"/>
              </a:rPr>
              <a:t>Objects.equals</a:t>
            </a:r>
            <a:r>
              <a:rPr lang="en-US" altLang="en-US" sz="2000" dirty="0">
                <a:solidFill>
                  <a:srgbClr val="000000"/>
                </a:solidFill>
                <a:latin typeface="Courier New" panose="02070309020205020404" pitchFamily="49" charset="0"/>
                <a:cs typeface="Courier New" panose="02070309020205020404" pitchFamily="49" charset="0"/>
              </a:rPr>
              <a:t>(</a:t>
            </a:r>
            <a:r>
              <a:rPr lang="en-US" altLang="en-US" sz="2000" b="1" dirty="0">
                <a:solidFill>
                  <a:srgbClr val="660E7A"/>
                </a:solidFill>
                <a:latin typeface="Courier New" panose="02070309020205020404" pitchFamily="49" charset="0"/>
                <a:cs typeface="Courier New" panose="02070309020205020404" pitchFamily="49" charset="0"/>
              </a:rPr>
              <a:t>field1,</a:t>
            </a:r>
            <a:r>
              <a:rPr lang="en-US" altLang="en-US" sz="2000" dirty="0">
                <a:solidFill>
                  <a:srgbClr val="000000"/>
                </a:solidFill>
                <a:latin typeface="Courier New" panose="02070309020205020404" pitchFamily="49" charset="0"/>
                <a:cs typeface="Courier New" panose="02070309020205020404" pitchFamily="49" charset="0"/>
              </a:rPr>
              <a:t>that.</a:t>
            </a:r>
            <a:r>
              <a:rPr lang="en-US" altLang="en-US" sz="2000" b="1" dirty="0">
                <a:solidFill>
                  <a:srgbClr val="660E7A"/>
                </a:solidFill>
                <a:latin typeface="Courier New" panose="02070309020205020404" pitchFamily="49" charset="0"/>
                <a:cs typeface="Courier New" panose="02070309020205020404" pitchFamily="49" charset="0"/>
              </a:rPr>
              <a:t>field1</a:t>
            </a:r>
            <a:r>
              <a:rPr lang="en-US" altLang="en-US" sz="2000" dirty="0">
                <a:solidFill>
                  <a:srgbClr val="000000"/>
                </a:solidFill>
                <a:latin typeface="Courier New" panose="02070309020205020404" pitchFamily="49" charset="0"/>
                <a:cs typeface="Courier New" panose="02070309020205020404" pitchFamily="49" charset="0"/>
              </a:rPr>
              <a:t>) &amp;&amp; ...;</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a:t>
            </a:r>
          </a:p>
          <a:p>
            <a:pPr>
              <a:spcBef>
                <a:spcPct val="0"/>
              </a:spcBef>
              <a:buClrTx/>
              <a:buSzTx/>
            </a:pPr>
            <a:endParaRPr lang="en-US" altLang="en-US" sz="20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8954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a:latin typeface="+mj-lt"/>
              </a:rPr>
              <a:t>Dilemma: </a:t>
            </a:r>
            <a:r>
              <a:rPr lang="en-GB" sz="2400" b="1" dirty="0">
                <a:latin typeface="+mj-lt"/>
                <a:cs typeface="Consolas" panose="020B0609020204030204" pitchFamily="49" charset="0"/>
              </a:rPr>
              <a:t>equals()</a:t>
            </a:r>
            <a:r>
              <a:rPr lang="en-GB" sz="2400" dirty="0">
                <a:latin typeface="+mj-lt"/>
              </a:rPr>
              <a:t> and Inheritance</a:t>
            </a:r>
          </a:p>
        </p:txBody>
      </p:sp>
      <p:sp>
        <p:nvSpPr>
          <p:cNvPr id="3" name="Text Placeholder 2"/>
          <p:cNvSpPr>
            <a:spLocks noGrp="1"/>
          </p:cNvSpPr>
          <p:nvPr>
            <p:ph type="body" idx="1"/>
          </p:nvPr>
        </p:nvSpPr>
        <p:spPr/>
        <p:txBody>
          <a:bodyPr>
            <a:normAutofit lnSpcReduction="10000"/>
          </a:bodyPr>
          <a:lstStyle/>
          <a:p>
            <a:r>
              <a:rPr lang="en-GB" dirty="0"/>
              <a:t>Should an object be allowed to be equal to an object belonging to a subclass? </a:t>
            </a:r>
          </a:p>
          <a:p>
            <a:r>
              <a:rPr lang="en-GB" dirty="0"/>
              <a:t>Problem: this could result in an asymmetric operation where </a:t>
            </a:r>
            <a:r>
              <a:rPr lang="en-GB" sz="2200" b="1" dirty="0" err="1">
                <a:solidFill>
                  <a:srgbClr val="000000"/>
                </a:solidFill>
                <a:latin typeface="Consolas" panose="020B0609020204030204" pitchFamily="49" charset="0"/>
                <a:cs typeface="Courier New" panose="02070309020205020404" pitchFamily="49" charset="0"/>
              </a:rPr>
              <a:t>a.equals</a:t>
            </a:r>
            <a:r>
              <a:rPr lang="en-GB" sz="2200" b="1" dirty="0">
                <a:solidFill>
                  <a:srgbClr val="000000"/>
                </a:solidFill>
                <a:latin typeface="Consolas" panose="020B0609020204030204" pitchFamily="49" charset="0"/>
                <a:cs typeface="Courier New" panose="02070309020205020404" pitchFamily="49" charset="0"/>
              </a:rPr>
              <a:t>(b)</a:t>
            </a:r>
            <a:r>
              <a:rPr lang="en-GB" dirty="0"/>
              <a:t> is </a:t>
            </a:r>
            <a:r>
              <a:rPr lang="en-GB" sz="2200" b="1" dirty="0">
                <a:solidFill>
                  <a:srgbClr val="000000"/>
                </a:solidFill>
                <a:latin typeface="Consolas" panose="020B0609020204030204" pitchFamily="49" charset="0"/>
                <a:cs typeface="Courier New" panose="02070309020205020404" pitchFamily="49" charset="0"/>
              </a:rPr>
              <a:t>true</a:t>
            </a:r>
            <a:r>
              <a:rPr lang="en-GB" dirty="0"/>
              <a:t> while </a:t>
            </a:r>
            <a:r>
              <a:rPr lang="en-GB" sz="2200" b="1" dirty="0" err="1">
                <a:solidFill>
                  <a:srgbClr val="000000"/>
                </a:solidFill>
                <a:latin typeface="Consolas" panose="020B0609020204030204" pitchFamily="49" charset="0"/>
                <a:cs typeface="Courier New" panose="02070309020205020404" pitchFamily="49" charset="0"/>
              </a:rPr>
              <a:t>b.equals</a:t>
            </a:r>
            <a:r>
              <a:rPr lang="en-GB" sz="2200" b="1" dirty="0">
                <a:solidFill>
                  <a:srgbClr val="000000"/>
                </a:solidFill>
                <a:latin typeface="Consolas" panose="020B0609020204030204" pitchFamily="49" charset="0"/>
                <a:cs typeface="Courier New" panose="02070309020205020404" pitchFamily="49" charset="0"/>
              </a:rPr>
              <a:t>(a)</a:t>
            </a:r>
            <a:r>
              <a:rPr lang="en-GB" dirty="0"/>
              <a:t> is </a:t>
            </a:r>
            <a:r>
              <a:rPr lang="en-GB" sz="2200" b="1" dirty="0">
                <a:solidFill>
                  <a:srgbClr val="000000"/>
                </a:solidFill>
                <a:latin typeface="Consolas" panose="020B0609020204030204" pitchFamily="49" charset="0"/>
                <a:cs typeface="Courier New" panose="02070309020205020404" pitchFamily="49" charset="0"/>
              </a:rPr>
              <a:t>false </a:t>
            </a:r>
            <a:r>
              <a:rPr lang="en-GB" dirty="0"/>
              <a:t> </a:t>
            </a:r>
          </a:p>
          <a:p>
            <a:r>
              <a:rPr lang="en-GB" dirty="0"/>
              <a:t>Alternative: also allow equality with parent class objects </a:t>
            </a:r>
          </a:p>
          <a:p>
            <a:pPr lvl="1"/>
            <a:r>
              <a:rPr lang="en-GB" dirty="0"/>
              <a:t>Problem: this could result in a non-transitive operation where </a:t>
            </a:r>
            <a:r>
              <a:rPr lang="en-GB" sz="2200" b="1" dirty="0" err="1">
                <a:solidFill>
                  <a:srgbClr val="000000"/>
                </a:solidFill>
                <a:latin typeface="Consolas" panose="020B0609020204030204" pitchFamily="49" charset="0"/>
                <a:cs typeface="Courier New" panose="02070309020205020404" pitchFamily="49" charset="0"/>
              </a:rPr>
              <a:t>a.equals</a:t>
            </a:r>
            <a:r>
              <a:rPr lang="en-GB" sz="2200" b="1" dirty="0">
                <a:solidFill>
                  <a:srgbClr val="000000"/>
                </a:solidFill>
                <a:latin typeface="Consolas" panose="020B0609020204030204" pitchFamily="49" charset="0"/>
                <a:cs typeface="Courier New" panose="02070309020205020404" pitchFamily="49" charset="0"/>
              </a:rPr>
              <a:t>(b)</a:t>
            </a:r>
            <a:r>
              <a:rPr lang="en-GB" dirty="0"/>
              <a:t> and </a:t>
            </a:r>
            <a:r>
              <a:rPr lang="en-GB" sz="2200" b="1" dirty="0" err="1">
                <a:solidFill>
                  <a:srgbClr val="000000"/>
                </a:solidFill>
                <a:latin typeface="Consolas" panose="020B0609020204030204" pitchFamily="49" charset="0"/>
                <a:cs typeface="Courier New" panose="02070309020205020404" pitchFamily="49" charset="0"/>
              </a:rPr>
              <a:t>b.equals</a:t>
            </a:r>
            <a:r>
              <a:rPr lang="en-GB" sz="2200" b="1" dirty="0">
                <a:solidFill>
                  <a:srgbClr val="000000"/>
                </a:solidFill>
                <a:latin typeface="Consolas" panose="020B0609020204030204" pitchFamily="49" charset="0"/>
                <a:cs typeface="Courier New" panose="02070309020205020404" pitchFamily="49" charset="0"/>
              </a:rPr>
              <a:t>(c)</a:t>
            </a:r>
            <a:r>
              <a:rPr lang="en-GB" dirty="0"/>
              <a:t> are </a:t>
            </a:r>
            <a:r>
              <a:rPr lang="en-GB" sz="2200" b="1" dirty="0">
                <a:solidFill>
                  <a:srgbClr val="000000"/>
                </a:solidFill>
                <a:latin typeface="Consolas" panose="020B0609020204030204" pitchFamily="49" charset="0"/>
                <a:cs typeface="Courier New" panose="02070309020205020404" pitchFamily="49" charset="0"/>
              </a:rPr>
              <a:t>true</a:t>
            </a:r>
            <a:r>
              <a:rPr lang="en-GB" dirty="0"/>
              <a:t> but </a:t>
            </a:r>
            <a:r>
              <a:rPr lang="en-GB" sz="2200" b="1" dirty="0" err="1">
                <a:solidFill>
                  <a:srgbClr val="000000"/>
                </a:solidFill>
                <a:latin typeface="Consolas" panose="020B0609020204030204" pitchFamily="49" charset="0"/>
                <a:cs typeface="Courier New" panose="02070309020205020404" pitchFamily="49" charset="0"/>
              </a:rPr>
              <a:t>a.equals</a:t>
            </a:r>
            <a:r>
              <a:rPr lang="en-GB" sz="2200" b="1" dirty="0">
                <a:solidFill>
                  <a:srgbClr val="000000"/>
                </a:solidFill>
                <a:latin typeface="Consolas" panose="020B0609020204030204" pitchFamily="49" charset="0"/>
                <a:cs typeface="Courier New" panose="02070309020205020404" pitchFamily="49" charset="0"/>
              </a:rPr>
              <a:t>(c)</a:t>
            </a:r>
            <a:r>
              <a:rPr lang="en-GB" dirty="0"/>
              <a:t> is false</a:t>
            </a:r>
          </a:p>
          <a:p>
            <a:r>
              <a:rPr lang="en-GB" dirty="0"/>
              <a:t>Alternative: insist that equal objects must be of the same class</a:t>
            </a:r>
          </a:p>
          <a:p>
            <a:pPr lvl="1"/>
            <a:r>
              <a:rPr lang="en-GB" dirty="0"/>
              <a:t>Problem: this violates the “</a:t>
            </a:r>
            <a:r>
              <a:rPr lang="en-GB" dirty="0" err="1"/>
              <a:t>Liskov</a:t>
            </a:r>
            <a:r>
              <a:rPr lang="en-GB" dirty="0"/>
              <a:t> substitution principle”</a:t>
            </a:r>
          </a:p>
          <a:p>
            <a:r>
              <a:rPr lang="en-GB" dirty="0"/>
              <a:t>Discussions: </a:t>
            </a:r>
          </a:p>
          <a:p>
            <a:pPr lvl="1"/>
            <a:r>
              <a:rPr lang="en-GB" sz="2000" dirty="0">
                <a:hlinkClick r:id="rId3"/>
              </a:rPr>
              <a:t>http://www.artima.com/lejava/articles/equality.html</a:t>
            </a:r>
            <a:endParaRPr lang="en-GB" sz="2000" dirty="0"/>
          </a:p>
          <a:p>
            <a:pPr lvl="1"/>
            <a:r>
              <a:rPr lang="en-GB" sz="2000" dirty="0">
                <a:hlinkClick r:id="rId4"/>
              </a:rPr>
              <a:t>https://www.bruceeckel.com/2017/01/07/a-canonical-equals-for-java/</a:t>
            </a:r>
            <a:endParaRPr lang="en-GB" sz="2000" dirty="0"/>
          </a:p>
          <a:p>
            <a:pPr marL="457200" lvl="1" indent="0">
              <a:buNone/>
            </a:pPr>
            <a:endParaRPr lang="en-GB" dirty="0"/>
          </a:p>
        </p:txBody>
      </p:sp>
    </p:spTree>
    <p:extLst>
      <p:ext uri="{BB962C8B-B14F-4D97-AF65-F5344CB8AC3E}">
        <p14:creationId xmlns:p14="http://schemas.microsoft.com/office/powerpoint/2010/main" val="29500056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9698" name="Rectangle 2"/>
          <p:cNvSpPr>
            <a:spLocks noGrp="1" noChangeArrowheads="1"/>
          </p:cNvSpPr>
          <p:nvPr>
            <p:ph type="title"/>
          </p:nvPr>
        </p:nvSpPr>
        <p:spPr/>
        <p:txBody>
          <a:bodyPr/>
          <a:lstStyle/>
          <a:p>
            <a:pPr eaLnBrk="1" hangingPunct="1">
              <a:defRPr/>
            </a:pPr>
            <a:r>
              <a:rPr lang="en-GB" sz="2400" dirty="0">
                <a:latin typeface="+mj-lt"/>
              </a:rPr>
              <a:t>Method </a:t>
            </a:r>
            <a:r>
              <a:rPr lang="en-GB" sz="2400" b="1" dirty="0" err="1">
                <a:latin typeface="+mj-lt"/>
              </a:rPr>
              <a:t>hashCode</a:t>
            </a:r>
            <a:r>
              <a:rPr lang="en-GB" sz="2400" b="1" dirty="0">
                <a:latin typeface="+mj-lt"/>
              </a:rPr>
              <a:t>() </a:t>
            </a:r>
            <a:r>
              <a:rPr lang="en-GB" sz="2400" dirty="0">
                <a:latin typeface="+mj-lt"/>
              </a:rPr>
              <a:t> </a:t>
            </a:r>
            <a:endParaRPr lang="en-US" sz="2400" b="1" dirty="0">
              <a:latin typeface="+mj-lt"/>
            </a:endParaRPr>
          </a:p>
        </p:txBody>
      </p:sp>
      <p:sp>
        <p:nvSpPr>
          <p:cNvPr id="33795" name="Rectangle 3"/>
          <p:cNvSpPr>
            <a:spLocks noGrp="1" noChangeArrowheads="1"/>
          </p:cNvSpPr>
          <p:nvPr>
            <p:ph type="body" idx="1"/>
          </p:nvPr>
        </p:nvSpPr>
        <p:spPr>
          <a:xfrm>
            <a:off x="1955540" y="1124744"/>
            <a:ext cx="8316924" cy="5472608"/>
          </a:xfrm>
        </p:spPr>
        <p:txBody>
          <a:bodyPr/>
          <a:lstStyle/>
          <a:p>
            <a:pPr eaLnBrk="1" hangingPunct="1"/>
            <a:r>
              <a:rPr lang="en-GB" sz="2200" b="1" dirty="0" err="1">
                <a:solidFill>
                  <a:srgbClr val="000000"/>
                </a:solidFill>
                <a:latin typeface="Consolas" panose="020B0609020204030204" pitchFamily="49" charset="0"/>
                <a:cs typeface="Courier New" panose="02070309020205020404" pitchFamily="49" charset="0"/>
              </a:rPr>
              <a:t>hashCode</a:t>
            </a:r>
            <a:r>
              <a:rPr lang="en-GB" sz="2200" b="1" dirty="0">
                <a:solidFill>
                  <a:srgbClr val="000000"/>
                </a:solidFill>
                <a:latin typeface="Consolas" panose="020B0609020204030204" pitchFamily="49" charset="0"/>
                <a:cs typeface="Courier New" panose="02070309020205020404" pitchFamily="49" charset="0"/>
              </a:rPr>
              <a:t>()</a:t>
            </a:r>
            <a:r>
              <a:rPr lang="en-GB" dirty="0"/>
              <a:t> is used in </a:t>
            </a:r>
            <a:r>
              <a:rPr lang="en-GB" sz="2200" b="1" dirty="0">
                <a:solidFill>
                  <a:srgbClr val="000000"/>
                </a:solidFill>
                <a:latin typeface="Consolas" panose="020B0609020204030204" pitchFamily="49" charset="0"/>
                <a:cs typeface="Courier New" panose="02070309020205020404" pitchFamily="49" charset="0"/>
              </a:rPr>
              <a:t>HashMap</a:t>
            </a:r>
            <a:r>
              <a:rPr lang="en-GB" dirty="0"/>
              <a:t> and </a:t>
            </a:r>
            <a:r>
              <a:rPr lang="en-GB" sz="2200" b="1" dirty="0">
                <a:solidFill>
                  <a:srgbClr val="000000"/>
                </a:solidFill>
                <a:latin typeface="Consolas" panose="020B0609020204030204" pitchFamily="49" charset="0"/>
                <a:cs typeface="Courier New" panose="02070309020205020404" pitchFamily="49" charset="0"/>
              </a:rPr>
              <a:t>HashSet</a:t>
            </a:r>
          </a:p>
          <a:p>
            <a:pPr eaLnBrk="1" hangingPunct="1"/>
            <a:r>
              <a:rPr lang="en-GB" sz="2200" b="1" dirty="0" err="1">
                <a:latin typeface="Consolas"/>
              </a:rPr>
              <a:t>hashCode</a:t>
            </a:r>
            <a:r>
              <a:rPr lang="en-GB" sz="2200" b="1" dirty="0">
                <a:latin typeface="Consolas"/>
              </a:rPr>
              <a:t>()</a:t>
            </a:r>
            <a:r>
              <a:rPr lang="en-GB" sz="2200" dirty="0"/>
              <a:t> </a:t>
            </a:r>
            <a:r>
              <a:rPr lang="en-GB" dirty="0"/>
              <a:t>is expected to be compatible with </a:t>
            </a:r>
            <a:r>
              <a:rPr lang="en-GB" sz="2200" b="1" dirty="0">
                <a:solidFill>
                  <a:srgbClr val="000000"/>
                </a:solidFill>
                <a:latin typeface="Consolas" panose="020B0609020204030204" pitchFamily="49" charset="0"/>
                <a:cs typeface="Courier New" panose="02070309020205020404" pitchFamily="49" charset="0"/>
              </a:rPr>
              <a:t>equals()</a:t>
            </a:r>
            <a:r>
              <a:rPr lang="en-GB" dirty="0"/>
              <a:t>:</a:t>
            </a:r>
          </a:p>
          <a:p>
            <a:pPr lvl="1" eaLnBrk="1" hangingPunct="1"/>
            <a:r>
              <a:rPr lang="en-GB" sz="2200" b="1" dirty="0" err="1">
                <a:solidFill>
                  <a:srgbClr val="000000"/>
                </a:solidFill>
                <a:latin typeface="Consolas" panose="020B0609020204030204" pitchFamily="49" charset="0"/>
                <a:cs typeface="Courier New" panose="02070309020205020404" pitchFamily="49" charset="0"/>
              </a:rPr>
              <a:t>x.equals</a:t>
            </a:r>
            <a:r>
              <a:rPr lang="en-GB" sz="2200" b="1" dirty="0">
                <a:solidFill>
                  <a:srgbClr val="000000"/>
                </a:solidFill>
                <a:latin typeface="Consolas" panose="020B0609020204030204" pitchFamily="49" charset="0"/>
                <a:cs typeface="Courier New" panose="02070309020205020404" pitchFamily="49" charset="0"/>
              </a:rPr>
              <a:t>(y)</a:t>
            </a:r>
            <a:r>
              <a:rPr lang="en-GB" sz="2000" dirty="0"/>
              <a:t> </a:t>
            </a:r>
            <a:r>
              <a:rPr lang="en-GB" dirty="0"/>
              <a:t>has to imply </a:t>
            </a:r>
            <a:br>
              <a:rPr lang="en-GB" dirty="0"/>
            </a:br>
            <a:r>
              <a:rPr lang="en-GB" sz="2200" b="1" dirty="0" err="1">
                <a:solidFill>
                  <a:srgbClr val="000000"/>
                </a:solidFill>
                <a:latin typeface="Consolas" panose="020B0609020204030204" pitchFamily="49" charset="0"/>
                <a:cs typeface="Courier New" panose="02070309020205020404" pitchFamily="49" charset="0"/>
              </a:rPr>
              <a:t>x.hashCode</a:t>
            </a:r>
            <a:r>
              <a:rPr lang="en-GB" sz="2200" b="1" dirty="0">
                <a:solidFill>
                  <a:srgbClr val="000000"/>
                </a:solidFill>
                <a:latin typeface="Consolas" panose="020B0609020204030204" pitchFamily="49" charset="0"/>
                <a:cs typeface="Courier New" panose="02070309020205020404" pitchFamily="49" charset="0"/>
              </a:rPr>
              <a:t>() == </a:t>
            </a:r>
            <a:r>
              <a:rPr lang="en-GB" sz="2200" b="1" dirty="0" err="1">
                <a:solidFill>
                  <a:srgbClr val="000000"/>
                </a:solidFill>
                <a:latin typeface="Consolas" panose="020B0609020204030204" pitchFamily="49" charset="0"/>
                <a:cs typeface="Courier New" panose="02070309020205020404" pitchFamily="49" charset="0"/>
              </a:rPr>
              <a:t>y.hashCode</a:t>
            </a:r>
            <a:r>
              <a:rPr lang="en-GB" sz="2200" b="1" dirty="0">
                <a:solidFill>
                  <a:srgbClr val="000000"/>
                </a:solidFill>
                <a:latin typeface="Consolas" panose="020B0609020204030204" pitchFamily="49" charset="0"/>
                <a:cs typeface="Courier New" panose="02070309020205020404" pitchFamily="49" charset="0"/>
              </a:rPr>
              <a:t>()</a:t>
            </a:r>
          </a:p>
          <a:p>
            <a:pPr eaLnBrk="1" hangingPunct="1"/>
            <a:r>
              <a:rPr lang="en-GB" sz="2200" b="1" dirty="0" err="1">
                <a:solidFill>
                  <a:srgbClr val="000000"/>
                </a:solidFill>
                <a:latin typeface="Consolas" panose="020B0609020204030204" pitchFamily="49" charset="0"/>
                <a:cs typeface="Courier New" panose="02070309020205020404" pitchFamily="49" charset="0"/>
              </a:rPr>
              <a:t>hashCode</a:t>
            </a:r>
            <a:r>
              <a:rPr lang="en-GB" sz="2200" b="1" dirty="0">
                <a:solidFill>
                  <a:srgbClr val="000000"/>
                </a:solidFill>
                <a:latin typeface="Consolas" panose="020B0609020204030204" pitchFamily="49" charset="0"/>
                <a:cs typeface="Courier New" panose="02070309020205020404" pitchFamily="49" charset="0"/>
              </a:rPr>
              <a:t>()</a:t>
            </a:r>
            <a:r>
              <a:rPr lang="en-GB" dirty="0"/>
              <a:t> computation should be fast</a:t>
            </a:r>
          </a:p>
          <a:p>
            <a:pPr eaLnBrk="1" hangingPunct="1"/>
            <a:r>
              <a:rPr lang="en-GB" dirty="0"/>
              <a:t>IDEs, such as IntelliJ, generally prompt you automatically to generate </a:t>
            </a:r>
            <a:r>
              <a:rPr lang="en-GB" sz="2200" b="1" dirty="0" err="1">
                <a:latin typeface="Consolas" panose="020B0609020204030204" pitchFamily="49" charset="0"/>
                <a:cs typeface="Consolas" panose="020B0609020204030204" pitchFamily="49" charset="0"/>
              </a:rPr>
              <a:t>hashCode</a:t>
            </a:r>
            <a:r>
              <a:rPr lang="en-GB" sz="2200" b="1" dirty="0">
                <a:latin typeface="Consolas" panose="020B0609020204030204" pitchFamily="49" charset="0"/>
                <a:cs typeface="Consolas" panose="020B0609020204030204" pitchFamily="49" charset="0"/>
              </a:rPr>
              <a:t>() </a:t>
            </a:r>
            <a:r>
              <a:rPr lang="en-GB" dirty="0"/>
              <a:t>method when you override </a:t>
            </a:r>
            <a:r>
              <a:rPr lang="en-GB" sz="2200" b="1" dirty="0">
                <a:latin typeface="Consolas" panose="020B0609020204030204" pitchFamily="49" charset="0"/>
                <a:cs typeface="Consolas" panose="020B0609020204030204" pitchFamily="49" charset="0"/>
              </a:rPr>
              <a:t>equals()</a:t>
            </a:r>
          </a:p>
          <a:p>
            <a:pPr lvl="1" eaLnBrk="1" hangingPunct="1"/>
            <a:endParaRPr lang="en-GB" dirty="0"/>
          </a:p>
          <a:p>
            <a:pPr marL="269875" lvl="1" indent="0" eaLnBrk="1" hangingPunct="1">
              <a:buNone/>
            </a:pPr>
            <a:endParaRPr lang="en-GB" dirty="0"/>
          </a:p>
        </p:txBody>
      </p:sp>
    </p:spTree>
    <p:extLst>
      <p:ext uri="{BB962C8B-B14F-4D97-AF65-F5344CB8AC3E}">
        <p14:creationId xmlns:p14="http://schemas.microsoft.com/office/powerpoint/2010/main" val="2777416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F84F9-841D-C747-A970-6FA7313CD175}"/>
              </a:ext>
            </a:extLst>
          </p:cNvPr>
          <p:cNvSpPr>
            <a:spLocks noGrp="1"/>
          </p:cNvSpPr>
          <p:nvPr>
            <p:ph type="title"/>
          </p:nvPr>
        </p:nvSpPr>
        <p:spPr/>
        <p:txBody>
          <a:bodyPr/>
          <a:lstStyle/>
          <a:p>
            <a:r>
              <a:rPr lang="en-US" sz="2400" dirty="0">
                <a:latin typeface="+mj-lt"/>
              </a:rPr>
              <a:t>Example for generating </a:t>
            </a:r>
            <a:r>
              <a:rPr lang="en-US" sz="2400" dirty="0" err="1">
                <a:latin typeface="+mj-lt"/>
                <a:cs typeface="Consolas" panose="020B0609020204030204" pitchFamily="49" charset="0"/>
              </a:rPr>
              <a:t>hashCode</a:t>
            </a:r>
            <a:r>
              <a:rPr lang="en-US" sz="2400" dirty="0">
                <a:latin typeface="+mj-lt"/>
                <a:cs typeface="Consolas" panose="020B0609020204030204" pitchFamily="49" charset="0"/>
              </a:rPr>
              <a:t>()</a:t>
            </a:r>
          </a:p>
        </p:txBody>
      </p:sp>
      <p:sp>
        <p:nvSpPr>
          <p:cNvPr id="3" name="Text Placeholder 2">
            <a:extLst>
              <a:ext uri="{FF2B5EF4-FFF2-40B4-BE49-F238E27FC236}">
                <a16:creationId xmlns:a16="http://schemas.microsoft.com/office/drawing/2014/main" id="{06F9FDB5-5536-4844-AFD8-59DAE201DB95}"/>
              </a:ext>
            </a:extLst>
          </p:cNvPr>
          <p:cNvSpPr>
            <a:spLocks noGrp="1"/>
          </p:cNvSpPr>
          <p:nvPr>
            <p:ph type="body" idx="1"/>
          </p:nvPr>
        </p:nvSpPr>
        <p:spPr/>
        <p:txBody>
          <a:bodyPr/>
          <a:lstStyle/>
          <a:p>
            <a:pPr marL="0" indent="0">
              <a:buNone/>
            </a:pPr>
            <a:r>
              <a:rPr lang="en-GB" dirty="0">
                <a:solidFill>
                  <a:schemeClr val="accent6">
                    <a:lumMod val="50000"/>
                  </a:schemeClr>
                </a:solidFill>
                <a:latin typeface="Consolas" panose="020B0609020204030204" pitchFamily="49" charset="0"/>
                <a:cs typeface="Consolas" panose="020B0609020204030204" pitchFamily="49" charset="0"/>
              </a:rPr>
              <a:t>@Override</a:t>
            </a:r>
            <a:br>
              <a:rPr lang="en-GB" dirty="0">
                <a:latin typeface="Consolas" panose="020B0609020204030204" pitchFamily="49" charset="0"/>
                <a:cs typeface="Consolas" panose="020B0609020204030204" pitchFamily="49" charset="0"/>
              </a:rPr>
            </a:br>
            <a:r>
              <a:rPr lang="en-GB" b="1" dirty="0">
                <a:solidFill>
                  <a:srgbClr val="0000CC"/>
                </a:solidFill>
                <a:latin typeface="Consolas" panose="020B0609020204030204" pitchFamily="49" charset="0"/>
                <a:cs typeface="Consolas" panose="020B0609020204030204" pitchFamily="49" charset="0"/>
              </a:rPr>
              <a:t>public </a:t>
            </a:r>
            <a:r>
              <a:rPr lang="en-GB" b="1" dirty="0" err="1">
                <a:solidFill>
                  <a:srgbClr val="0000CC"/>
                </a:solidFill>
                <a:latin typeface="Consolas" panose="020B0609020204030204" pitchFamily="49" charset="0"/>
                <a:cs typeface="Consolas" panose="020B0609020204030204" pitchFamily="49" charset="0"/>
              </a:rPr>
              <a:t>int</a:t>
            </a:r>
            <a:r>
              <a:rPr lang="en-GB" dirty="0">
                <a:solidFill>
                  <a:srgbClr val="0000CC"/>
                </a:solidFill>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hashCode</a:t>
            </a: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b="1" dirty="0">
                <a:solidFill>
                  <a:srgbClr val="0000CC"/>
                </a:solidFill>
                <a:latin typeface="Consolas" panose="020B0609020204030204" pitchFamily="49" charset="0"/>
                <a:cs typeface="Consolas" panose="020B0609020204030204" pitchFamily="49" charset="0"/>
              </a:rPr>
              <a:t>return</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Objects.</a:t>
            </a:r>
            <a:r>
              <a:rPr lang="en-GB" i="1" dirty="0" err="1">
                <a:latin typeface="Consolas" panose="020B0609020204030204" pitchFamily="49" charset="0"/>
                <a:cs typeface="Consolas" panose="020B0609020204030204" pitchFamily="49" charset="0"/>
              </a:rPr>
              <a:t>hash</a:t>
            </a:r>
            <a:r>
              <a:rPr lang="en-GB" dirty="0">
                <a:latin typeface="Consolas" panose="020B0609020204030204" pitchFamily="49" charset="0"/>
                <a:cs typeface="Consolas" panose="020B0609020204030204" pitchFamily="49" charset="0"/>
              </a:rPr>
              <a:t>(</a:t>
            </a:r>
            <a:r>
              <a:rPr lang="en-GB" dirty="0">
                <a:solidFill>
                  <a:srgbClr val="7030A0"/>
                </a:solidFill>
                <a:latin typeface="Consolas" panose="020B0609020204030204" pitchFamily="49" charset="0"/>
                <a:cs typeface="Consolas" panose="020B0609020204030204" pitchFamily="49" charset="0"/>
              </a:rPr>
              <a:t>field1</a:t>
            </a:r>
            <a:r>
              <a:rPr lang="en-GB" dirty="0">
                <a:latin typeface="Consolas" panose="020B0609020204030204" pitchFamily="49" charset="0"/>
                <a:cs typeface="Consolas" panose="020B0609020204030204" pitchFamily="49" charset="0"/>
              </a:rPr>
              <a:t>, </a:t>
            </a:r>
            <a:r>
              <a:rPr lang="en-GB" dirty="0">
                <a:solidFill>
                  <a:srgbClr val="7030A0"/>
                </a:solidFill>
                <a:latin typeface="Consolas" panose="020B0609020204030204" pitchFamily="49" charset="0"/>
                <a:cs typeface="Consolas" panose="020B0609020204030204" pitchFamily="49" charset="0"/>
              </a:rPr>
              <a:t>field2</a:t>
            </a:r>
            <a:r>
              <a:rPr lang="en-GB" dirty="0">
                <a:latin typeface="Consolas" panose="020B0609020204030204" pitchFamily="49" charset="0"/>
                <a:cs typeface="Consolas" panose="020B0609020204030204" pitchFamily="49" charset="0"/>
              </a:rPr>
              <a:t>);</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03729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F762-E9DA-440A-8A31-AE8527FEB788}"/>
              </a:ext>
            </a:extLst>
          </p:cNvPr>
          <p:cNvSpPr>
            <a:spLocks noGrp="1"/>
          </p:cNvSpPr>
          <p:nvPr>
            <p:ph type="title"/>
          </p:nvPr>
        </p:nvSpPr>
        <p:spPr/>
        <p:txBody>
          <a:bodyPr/>
          <a:lstStyle/>
          <a:p>
            <a:r>
              <a:rPr lang="en-GB" sz="2400" dirty="0">
                <a:latin typeface="+mj-lt"/>
              </a:rPr>
              <a:t>Generic Collections and Type Safety</a:t>
            </a:r>
          </a:p>
        </p:txBody>
      </p:sp>
      <p:sp>
        <p:nvSpPr>
          <p:cNvPr id="3" name="Text Placeholder 2">
            <a:extLst>
              <a:ext uri="{FF2B5EF4-FFF2-40B4-BE49-F238E27FC236}">
                <a16:creationId xmlns:a16="http://schemas.microsoft.com/office/drawing/2014/main" id="{D96CF73E-A28B-4057-B1BB-2F6B98B5C9BE}"/>
              </a:ext>
            </a:extLst>
          </p:cNvPr>
          <p:cNvSpPr>
            <a:spLocks noGrp="1"/>
          </p:cNvSpPr>
          <p:nvPr>
            <p:ph type="body" idx="1"/>
          </p:nvPr>
        </p:nvSpPr>
        <p:spPr>
          <a:xfrm>
            <a:off x="1955540" y="1196752"/>
            <a:ext cx="8532948" cy="5472608"/>
          </a:xfrm>
        </p:spPr>
        <p:txBody>
          <a:bodyPr>
            <a:normAutofit fontScale="92500" lnSpcReduction="20000"/>
          </a:bodyPr>
          <a:lstStyle/>
          <a:p>
            <a:pPr eaLnBrk="1" hangingPunct="1"/>
            <a:r>
              <a:rPr lang="en-GB" dirty="0"/>
              <a:t>Generally speaking, collections in Java guarantee type safety at compile time</a:t>
            </a:r>
          </a:p>
          <a:p>
            <a:pPr eaLnBrk="1" hangingPunct="1"/>
            <a:r>
              <a:rPr lang="en-GB" dirty="0"/>
              <a:t>However, no exceptions are raised in the Java code below due to “type erasure”</a:t>
            </a:r>
          </a:p>
          <a:p>
            <a:pPr lvl="1"/>
            <a:r>
              <a:rPr lang="en-GB" sz="1900" dirty="0"/>
              <a:t>This is an example of Heap Pollution in parameterized types</a:t>
            </a:r>
            <a:r>
              <a:rPr lang="en-GB" dirty="0"/>
              <a:t> </a:t>
            </a:r>
            <a:br>
              <a:rPr lang="en-GB" dirty="0"/>
            </a:br>
            <a:endParaRPr lang="en-GB" dirty="0">
              <a:latin typeface="Consolas" panose="020B0609020204030204" pitchFamily="49" charset="0"/>
            </a:endParaRPr>
          </a:p>
          <a:p>
            <a:pPr marL="400050" lvl="1" indent="0">
              <a:buNone/>
            </a:pPr>
            <a:r>
              <a:rPr lang="en-GB" sz="2000" dirty="0">
                <a:solidFill>
                  <a:srgbClr val="646464"/>
                </a:solidFill>
                <a:latin typeface="Consolas" panose="020B0609020204030204" pitchFamily="49" charset="0"/>
              </a:rPr>
              <a:t>@</a:t>
            </a:r>
            <a:r>
              <a:rPr lang="en-GB" sz="2000" dirty="0" err="1">
                <a:solidFill>
                  <a:srgbClr val="646464"/>
                </a:solidFill>
                <a:latin typeface="Consolas" panose="020B0609020204030204" pitchFamily="49" charset="0"/>
              </a:rPr>
              <a:t>SuppressWarnings</a:t>
            </a:r>
            <a:r>
              <a:rPr lang="en-GB" sz="2000" dirty="0">
                <a:solidFill>
                  <a:srgbClr val="000000"/>
                </a:solidFill>
                <a:latin typeface="Consolas" panose="020B0609020204030204" pitchFamily="49" charset="0"/>
              </a:rPr>
              <a:t>({ </a:t>
            </a:r>
            <a:r>
              <a:rPr lang="en-GB" sz="2000" dirty="0">
                <a:solidFill>
                  <a:srgbClr val="2A00FF"/>
                </a:solidFill>
                <a:latin typeface="Consolas" panose="020B0609020204030204" pitchFamily="49" charset="0"/>
              </a:rPr>
              <a:t>"</a:t>
            </a:r>
            <a:r>
              <a:rPr lang="en-GB" sz="2000" dirty="0" err="1">
                <a:solidFill>
                  <a:srgbClr val="2A00FF"/>
                </a:solidFill>
                <a:latin typeface="Consolas" panose="020B0609020204030204" pitchFamily="49" charset="0"/>
              </a:rPr>
              <a:t>rawtypes</a:t>
            </a:r>
            <a:r>
              <a:rPr lang="en-GB" sz="2000" dirty="0">
                <a:solidFill>
                  <a:srgbClr val="2A00FF"/>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a:solidFill>
                  <a:srgbClr val="2A00FF"/>
                </a:solidFill>
                <a:latin typeface="Consolas" panose="020B0609020204030204" pitchFamily="49" charset="0"/>
              </a:rPr>
              <a:t>"unchecked"</a:t>
            </a:r>
            <a:r>
              <a:rPr lang="en-GB" sz="2000" dirty="0">
                <a:solidFill>
                  <a:srgbClr val="000000"/>
                </a:solidFill>
                <a:latin typeface="Consolas" panose="020B0609020204030204" pitchFamily="49" charset="0"/>
              </a:rPr>
              <a:t> })</a:t>
            </a:r>
          </a:p>
          <a:p>
            <a:pPr marL="400050" lvl="1" indent="0">
              <a:buNone/>
            </a:pPr>
            <a:r>
              <a:rPr lang="en-GB" sz="2000" b="1" dirty="0">
                <a:solidFill>
                  <a:srgbClr val="7F0055"/>
                </a:solidFill>
                <a:latin typeface="Consolas" panose="020B0609020204030204" pitchFamily="49" charset="0"/>
              </a:rPr>
              <a:t>public</a:t>
            </a:r>
            <a:r>
              <a:rPr lang="en-GB" sz="2000" b="1" dirty="0">
                <a:solidFill>
                  <a:srgbClr val="000000"/>
                </a:solidFill>
                <a:latin typeface="Consolas" panose="020B0609020204030204" pitchFamily="49" charset="0"/>
              </a:rPr>
              <a:t> </a:t>
            </a:r>
            <a:r>
              <a:rPr lang="en-GB" sz="2000" b="1" dirty="0">
                <a:solidFill>
                  <a:srgbClr val="7F0055"/>
                </a:solidFill>
                <a:latin typeface="Consolas" panose="020B0609020204030204" pitchFamily="49" charset="0"/>
              </a:rPr>
              <a:t>static</a:t>
            </a:r>
            <a:r>
              <a:rPr lang="en-GB" sz="2000" b="1" dirty="0">
                <a:solidFill>
                  <a:srgbClr val="000000"/>
                </a:solidFill>
                <a:latin typeface="Consolas" panose="020B0609020204030204" pitchFamily="49" charset="0"/>
              </a:rPr>
              <a:t> </a:t>
            </a:r>
            <a:r>
              <a:rPr lang="en-GB" sz="2000" b="1" dirty="0">
                <a:solidFill>
                  <a:srgbClr val="7F0055"/>
                </a:solidFill>
                <a:latin typeface="Consolas" panose="020B0609020204030204" pitchFamily="49" charset="0"/>
              </a:rPr>
              <a:t>void</a:t>
            </a:r>
            <a:r>
              <a:rPr lang="en-GB" sz="2000" b="1" dirty="0">
                <a:solidFill>
                  <a:srgbClr val="000000"/>
                </a:solidFill>
                <a:latin typeface="Consolas" panose="020B0609020204030204" pitchFamily="49" charset="0"/>
              </a:rPr>
              <a:t> </a:t>
            </a:r>
            <a:r>
              <a:rPr lang="en-GB" sz="2000" b="1" dirty="0" err="1">
                <a:solidFill>
                  <a:srgbClr val="000000"/>
                </a:solidFill>
                <a:latin typeface="Consolas" panose="020B0609020204030204" pitchFamily="49" charset="0"/>
              </a:rPr>
              <a:t>genericsTypeSafety</a:t>
            </a:r>
            <a:r>
              <a:rPr lang="en-GB" sz="2000" b="1" dirty="0">
                <a:solidFill>
                  <a:srgbClr val="000000"/>
                </a:solidFill>
                <a:latin typeface="Consolas" panose="020B0609020204030204" pitchFamily="49" charset="0"/>
              </a:rPr>
              <a:t>() {</a:t>
            </a:r>
          </a:p>
          <a:p>
            <a:pPr marL="400050" lvl="1" indent="0">
              <a:buNone/>
            </a:pPr>
            <a:r>
              <a:rPr lang="en-GB" sz="2000" dirty="0">
                <a:solidFill>
                  <a:srgbClr val="000000"/>
                </a:solidFill>
                <a:latin typeface="Consolas" panose="020B0609020204030204" pitchFamily="49" charset="0"/>
              </a:rPr>
              <a:t>  List&lt;Integer&gt; </a:t>
            </a:r>
            <a:r>
              <a:rPr lang="en-GB" sz="2000" dirty="0">
                <a:solidFill>
                  <a:srgbClr val="6A3E3E"/>
                </a:solidFill>
                <a:latin typeface="Consolas" panose="020B0609020204030204" pitchFamily="49" charset="0"/>
              </a:rPr>
              <a:t>x</a:t>
            </a:r>
            <a:r>
              <a:rPr lang="en-GB" sz="2000" dirty="0">
                <a:solidFill>
                  <a:srgbClr val="000000"/>
                </a:solidFill>
                <a:latin typeface="Consolas" panose="020B0609020204030204" pitchFamily="49" charset="0"/>
              </a:rPr>
              <a:t> = </a:t>
            </a:r>
            <a:r>
              <a:rPr lang="en-GB" sz="2000" b="1" dirty="0">
                <a:solidFill>
                  <a:srgbClr val="7F0055"/>
                </a:solidFill>
                <a:latin typeface="Consolas" panose="020B0609020204030204" pitchFamily="49" charset="0"/>
              </a:rPr>
              <a:t>new</a:t>
            </a:r>
            <a:r>
              <a:rPr lang="en-GB" sz="2000" b="1" dirty="0">
                <a:solidFill>
                  <a:srgbClr val="000000"/>
                </a:solidFill>
                <a:latin typeface="Consolas" panose="020B0609020204030204" pitchFamily="49" charset="0"/>
              </a:rPr>
              <a:t> </a:t>
            </a:r>
            <a:r>
              <a:rPr lang="en-GB" sz="2000" b="1" dirty="0" err="1">
                <a:solidFill>
                  <a:srgbClr val="000000"/>
                </a:solidFill>
                <a:latin typeface="Consolas" panose="020B0609020204030204" pitchFamily="49" charset="0"/>
              </a:rPr>
              <a:t>ArrayList</a:t>
            </a:r>
            <a:r>
              <a:rPr lang="en-GB" sz="2000" b="1" dirty="0">
                <a:solidFill>
                  <a:srgbClr val="000000"/>
                </a:solidFill>
                <a:latin typeface="Consolas" panose="020B0609020204030204" pitchFamily="49" charset="0"/>
              </a:rPr>
              <a:t>&lt;&gt;();</a:t>
            </a:r>
          </a:p>
          <a:p>
            <a:pPr marL="400050" lvl="1" indent="0">
              <a:buNone/>
            </a:pPr>
            <a:r>
              <a:rPr lang="en-GB" sz="2000" dirty="0">
                <a:solidFill>
                  <a:srgbClr val="000000"/>
                </a:solidFill>
                <a:latin typeface="Consolas" panose="020B0609020204030204" pitchFamily="49" charset="0"/>
              </a:rPr>
              <a:t>  List </a:t>
            </a:r>
            <a:r>
              <a:rPr lang="en-GB" sz="2000" dirty="0">
                <a:solidFill>
                  <a:srgbClr val="6A3E3E"/>
                </a:solidFill>
                <a:latin typeface="Consolas" panose="020B0609020204030204" pitchFamily="49" charset="0"/>
              </a:rPr>
              <a:t>y</a:t>
            </a:r>
            <a:r>
              <a:rPr lang="en-GB" sz="2000" dirty="0">
                <a:solidFill>
                  <a:srgbClr val="000000"/>
                </a:solidFill>
                <a:latin typeface="Consolas" panose="020B0609020204030204" pitchFamily="49" charset="0"/>
              </a:rPr>
              <a:t> = </a:t>
            </a:r>
            <a:r>
              <a:rPr lang="en-GB" sz="2000" dirty="0">
                <a:solidFill>
                  <a:srgbClr val="6A3E3E"/>
                </a:solidFill>
                <a:latin typeface="Consolas" panose="020B0609020204030204" pitchFamily="49" charset="0"/>
              </a:rPr>
              <a:t>x</a:t>
            </a:r>
            <a:r>
              <a:rPr lang="en-GB" sz="2000" dirty="0">
                <a:solidFill>
                  <a:srgbClr val="000000"/>
                </a:solidFill>
                <a:latin typeface="Consolas" panose="020B0609020204030204" pitchFamily="49" charset="0"/>
              </a:rPr>
              <a:t>; </a:t>
            </a:r>
          </a:p>
          <a:p>
            <a:pPr marL="400050" lvl="1" indent="0">
              <a:buNone/>
            </a:pPr>
            <a:r>
              <a:rPr lang="en-GB" sz="2000" dirty="0">
                <a:solidFill>
                  <a:srgbClr val="000000"/>
                </a:solidFill>
                <a:latin typeface="Consolas" panose="020B0609020204030204" pitchFamily="49" charset="0"/>
              </a:rPr>
              <a:t>  </a:t>
            </a:r>
            <a:r>
              <a:rPr lang="en-GB" sz="2000" dirty="0" err="1">
                <a:solidFill>
                  <a:srgbClr val="6A3E3E"/>
                </a:solidFill>
                <a:latin typeface="Consolas" panose="020B0609020204030204" pitchFamily="49" charset="0"/>
              </a:rPr>
              <a:t>y</a:t>
            </a:r>
            <a:r>
              <a:rPr lang="en-GB" sz="2000" dirty="0" err="1">
                <a:solidFill>
                  <a:srgbClr val="000000"/>
                </a:solidFill>
                <a:latin typeface="Consolas" panose="020B0609020204030204" pitchFamily="49" charset="0"/>
              </a:rPr>
              <a:t>.add</a:t>
            </a:r>
            <a:r>
              <a:rPr lang="en-GB" sz="2000" dirty="0">
                <a:solidFill>
                  <a:srgbClr val="000000"/>
                </a:solidFill>
                <a:latin typeface="Consolas" panose="020B0609020204030204" pitchFamily="49" charset="0"/>
              </a:rPr>
              <a:t>(</a:t>
            </a:r>
            <a:r>
              <a:rPr lang="en-GB" sz="2000" dirty="0">
                <a:solidFill>
                  <a:srgbClr val="2A00FF"/>
                </a:solidFill>
                <a:latin typeface="Consolas" panose="020B0609020204030204" pitchFamily="49" charset="0"/>
              </a:rPr>
              <a:t>"a"</a:t>
            </a:r>
            <a:r>
              <a:rPr lang="en-GB" sz="2000" dirty="0">
                <a:solidFill>
                  <a:srgbClr val="000000"/>
                </a:solidFill>
                <a:latin typeface="Consolas" panose="020B0609020204030204" pitchFamily="49" charset="0"/>
              </a:rPr>
              <a:t>);  </a:t>
            </a:r>
          </a:p>
          <a:p>
            <a:pPr marL="400050" lvl="1" indent="0">
              <a:buNone/>
            </a:pP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System.</a:t>
            </a:r>
            <a:r>
              <a:rPr lang="en-GB" sz="2000" b="1" i="1" dirty="0" err="1">
                <a:solidFill>
                  <a:srgbClr val="0000C0"/>
                </a:solidFill>
                <a:latin typeface="Consolas" panose="020B0609020204030204" pitchFamily="49" charset="0"/>
              </a:rPr>
              <a:t>out</a:t>
            </a:r>
            <a:r>
              <a:rPr lang="en-GB" sz="2000" b="1" i="1" dirty="0" err="1">
                <a:solidFill>
                  <a:srgbClr val="000000"/>
                </a:solidFill>
                <a:latin typeface="Consolas" panose="020B0609020204030204" pitchFamily="49" charset="0"/>
              </a:rPr>
              <a:t>.println</a:t>
            </a:r>
            <a:r>
              <a:rPr lang="en-GB" sz="2000" b="1" i="1" dirty="0">
                <a:solidFill>
                  <a:srgbClr val="000000"/>
                </a:solidFill>
                <a:latin typeface="Consolas" panose="020B0609020204030204" pitchFamily="49" charset="0"/>
              </a:rPr>
              <a:t>(</a:t>
            </a:r>
            <a:r>
              <a:rPr lang="en-GB" sz="2000" b="1" i="1" dirty="0">
                <a:solidFill>
                  <a:srgbClr val="6A3E3E"/>
                </a:solidFill>
                <a:latin typeface="Consolas" panose="020B0609020204030204" pitchFamily="49" charset="0"/>
              </a:rPr>
              <a:t>x</a:t>
            </a:r>
            <a:r>
              <a:rPr lang="en-GB" sz="2000" b="1" i="1" dirty="0">
                <a:solidFill>
                  <a:srgbClr val="000000"/>
                </a:solidFill>
                <a:latin typeface="Consolas" panose="020B0609020204030204" pitchFamily="49" charset="0"/>
              </a:rPr>
              <a:t>);</a:t>
            </a:r>
          </a:p>
          <a:p>
            <a:pPr marL="400050" lvl="1" indent="0">
              <a:buNone/>
            </a:pPr>
            <a:r>
              <a:rPr lang="en-GB" sz="2000" dirty="0">
                <a:solidFill>
                  <a:srgbClr val="000000"/>
                </a:solidFill>
                <a:latin typeface="Consolas" panose="020B0609020204030204" pitchFamily="49" charset="0"/>
              </a:rPr>
              <a:t>}</a:t>
            </a:r>
            <a:endParaRPr lang="en-GB" sz="2000" dirty="0"/>
          </a:p>
        </p:txBody>
      </p:sp>
    </p:spTree>
    <p:extLst>
      <p:ext uri="{BB962C8B-B14F-4D97-AF65-F5344CB8AC3E}">
        <p14:creationId xmlns:p14="http://schemas.microsoft.com/office/powerpoint/2010/main" val="999057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C630-C366-4552-B98C-DC4B5696C722}"/>
              </a:ext>
            </a:extLst>
          </p:cNvPr>
          <p:cNvSpPr>
            <a:spLocks noGrp="1"/>
          </p:cNvSpPr>
          <p:nvPr>
            <p:ph type="title"/>
          </p:nvPr>
        </p:nvSpPr>
        <p:spPr/>
        <p:txBody>
          <a:bodyPr/>
          <a:lstStyle/>
          <a:p>
            <a:r>
              <a:rPr lang="en-GB" sz="2400" dirty="0">
                <a:latin typeface="+mj-lt"/>
              </a:rPr>
              <a:t>Collections and Thread Safety</a:t>
            </a:r>
          </a:p>
        </p:txBody>
      </p:sp>
      <p:sp>
        <p:nvSpPr>
          <p:cNvPr id="3" name="Text Placeholder 2">
            <a:extLst>
              <a:ext uri="{FF2B5EF4-FFF2-40B4-BE49-F238E27FC236}">
                <a16:creationId xmlns:a16="http://schemas.microsoft.com/office/drawing/2014/main" id="{5344CE98-8F56-44DF-8C54-8796DDA987C4}"/>
              </a:ext>
            </a:extLst>
          </p:cNvPr>
          <p:cNvSpPr>
            <a:spLocks noGrp="1"/>
          </p:cNvSpPr>
          <p:nvPr>
            <p:ph type="body" idx="1"/>
          </p:nvPr>
        </p:nvSpPr>
        <p:spPr/>
        <p:txBody>
          <a:bodyPr/>
          <a:lstStyle/>
          <a:p>
            <a:r>
              <a:rPr lang="en-GB" dirty="0"/>
              <a:t>For performance reasons, most of the standard collections are not thread safe</a:t>
            </a:r>
            <a:endParaRPr lang="en-GB" sz="2200" b="1" dirty="0">
              <a:solidFill>
                <a:srgbClr val="000000"/>
              </a:solidFill>
              <a:latin typeface="Consolas" panose="020B0609020204030204" pitchFamily="49" charset="0"/>
              <a:cs typeface="Courier New" panose="02070309020205020404" pitchFamily="49" charset="0"/>
            </a:endParaRPr>
          </a:p>
          <a:p>
            <a:pPr eaLnBrk="1" hangingPunct="1"/>
            <a:r>
              <a:rPr lang="en-GB" dirty="0"/>
              <a:t>The Java library provides special thread-safe collections and wrappers that can be used in a multi-threaded environment without explicit synchronisation (e.g. </a:t>
            </a:r>
            <a:r>
              <a:rPr lang="en-GB" sz="2200" dirty="0" err="1">
                <a:latin typeface="Consolas" panose="020B0609020204030204" pitchFamily="49" charset="0"/>
                <a:cs typeface="Consolas" panose="020B0609020204030204" pitchFamily="49" charset="0"/>
              </a:rPr>
              <a:t>Collections.synchronizedCollection</a:t>
            </a:r>
            <a:r>
              <a:rPr lang="en-GB" sz="2200" dirty="0">
                <a:latin typeface="Consolas" panose="020B0609020204030204" pitchFamily="49" charset="0"/>
                <a:cs typeface="Consolas" panose="020B0609020204030204" pitchFamily="49" charset="0"/>
              </a:rPr>
              <a:t>()</a:t>
            </a:r>
            <a:r>
              <a:rPr lang="en-GB" dirty="0"/>
              <a:t> )</a:t>
            </a:r>
          </a:p>
          <a:p>
            <a:pPr eaLnBrk="1" hangingPunct="1"/>
            <a:r>
              <a:rPr lang="en-GB" dirty="0"/>
              <a:t>There are inherent issues with iterators in multi-threaded environments; use will usually need to use </a:t>
            </a:r>
            <a:r>
              <a:rPr lang="en-GB" b="1" dirty="0"/>
              <a:t>course-grained synchronisation </a:t>
            </a:r>
            <a:r>
              <a:rPr lang="en-GB" dirty="0"/>
              <a:t>if you need iterators</a:t>
            </a:r>
          </a:p>
          <a:p>
            <a:endParaRPr lang="en-GB" dirty="0"/>
          </a:p>
        </p:txBody>
      </p:sp>
    </p:spTree>
    <p:extLst>
      <p:ext uri="{BB962C8B-B14F-4D97-AF65-F5344CB8AC3E}">
        <p14:creationId xmlns:p14="http://schemas.microsoft.com/office/powerpoint/2010/main" val="20449545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7AAB-A711-463D-A648-C9602B6A08A6}"/>
              </a:ext>
            </a:extLst>
          </p:cNvPr>
          <p:cNvSpPr>
            <a:spLocks noGrp="1"/>
          </p:cNvSpPr>
          <p:nvPr>
            <p:ph type="title"/>
          </p:nvPr>
        </p:nvSpPr>
        <p:spPr/>
        <p:txBody>
          <a:bodyPr/>
          <a:lstStyle/>
          <a:p>
            <a:r>
              <a:rPr lang="en-GB" sz="2400" dirty="0">
                <a:latin typeface="+mj-lt"/>
              </a:rPr>
              <a:t>Iterating over a Synchronized Collection</a:t>
            </a:r>
            <a:br>
              <a:rPr lang="en-GB" sz="2400" dirty="0">
                <a:latin typeface="+mj-lt"/>
              </a:rPr>
            </a:br>
            <a:r>
              <a:rPr lang="en-GB" sz="1000" dirty="0"/>
              <a:t>[JDK documentation, modified]  </a:t>
            </a:r>
          </a:p>
        </p:txBody>
      </p:sp>
      <p:sp>
        <p:nvSpPr>
          <p:cNvPr id="3" name="Text Placeholder 2">
            <a:extLst>
              <a:ext uri="{FF2B5EF4-FFF2-40B4-BE49-F238E27FC236}">
                <a16:creationId xmlns:a16="http://schemas.microsoft.com/office/drawing/2014/main" id="{EF75A2D7-BEB5-4281-A4C3-8378B43DE762}"/>
              </a:ext>
            </a:extLst>
          </p:cNvPr>
          <p:cNvSpPr>
            <a:spLocks noGrp="1"/>
          </p:cNvSpPr>
          <p:nvPr>
            <p:ph type="body" idx="1"/>
          </p:nvPr>
        </p:nvSpPr>
        <p:spPr>
          <a:xfrm>
            <a:off x="818147" y="1412776"/>
            <a:ext cx="11237495" cy="5256584"/>
          </a:xfrm>
        </p:spPr>
        <p:txBody>
          <a:bodyPr/>
          <a:lstStyle/>
          <a:p>
            <a:pPr marL="0" indent="0">
              <a:buNone/>
            </a:pPr>
            <a:r>
              <a:rPr lang="en-GB" sz="2000" dirty="0">
                <a:solidFill>
                  <a:srgbClr val="000000"/>
                </a:solidFill>
                <a:latin typeface="Consolas" panose="020B0609020204030204" pitchFamily="49" charset="0"/>
              </a:rPr>
              <a:t>List&lt;Integer&gt; </a:t>
            </a:r>
            <a:r>
              <a:rPr lang="en-GB" sz="2000" dirty="0">
                <a:solidFill>
                  <a:srgbClr val="6A3E3E"/>
                </a:solidFill>
                <a:latin typeface="Consolas" panose="020B0609020204030204" pitchFamily="49" charset="0"/>
              </a:rPr>
              <a:t>list</a:t>
            </a:r>
            <a:r>
              <a:rPr lang="en-GB" sz="2000" dirty="0">
                <a:solidFill>
                  <a:srgbClr val="000000"/>
                </a:solidFill>
                <a:latin typeface="Consolas" panose="020B0609020204030204" pitchFamily="49" charset="0"/>
              </a:rPr>
              <a:t> = </a:t>
            </a:r>
            <a:r>
              <a:rPr lang="en-GB" sz="2000" dirty="0" err="1">
                <a:solidFill>
                  <a:srgbClr val="000000"/>
                </a:solidFill>
                <a:latin typeface="Consolas" panose="020B0609020204030204" pitchFamily="49" charset="0"/>
              </a:rPr>
              <a:t>Collections.</a:t>
            </a:r>
            <a:r>
              <a:rPr lang="en-GB" sz="2000" i="1" dirty="0" err="1">
                <a:solidFill>
                  <a:srgbClr val="000000"/>
                </a:solidFill>
                <a:latin typeface="Consolas" panose="020B0609020204030204" pitchFamily="49" charset="0"/>
              </a:rPr>
              <a:t>synchronizedList</a:t>
            </a:r>
            <a:r>
              <a:rPr lang="en-GB" sz="2000" i="1" dirty="0">
                <a:solidFill>
                  <a:srgbClr val="000000"/>
                </a:solidFill>
                <a:latin typeface="Consolas" panose="020B0609020204030204" pitchFamily="49" charset="0"/>
              </a:rPr>
              <a:t>(</a:t>
            </a:r>
            <a:r>
              <a:rPr lang="en-GB" sz="2000" b="1" i="1" dirty="0">
                <a:solidFill>
                  <a:srgbClr val="7F0055"/>
                </a:solidFill>
                <a:latin typeface="Consolas" panose="020B0609020204030204" pitchFamily="49" charset="0"/>
              </a:rPr>
              <a:t>new</a:t>
            </a:r>
            <a:r>
              <a:rPr lang="en-GB" sz="2000" b="1" i="1" dirty="0">
                <a:solidFill>
                  <a:srgbClr val="000000"/>
                </a:solidFill>
                <a:latin typeface="Consolas" panose="020B0609020204030204" pitchFamily="49" charset="0"/>
              </a:rPr>
              <a:t> </a:t>
            </a:r>
            <a:r>
              <a:rPr lang="en-GB" sz="2000" b="1" i="1" dirty="0" err="1">
                <a:solidFill>
                  <a:srgbClr val="000000"/>
                </a:solidFill>
                <a:latin typeface="Consolas" panose="020B0609020204030204" pitchFamily="49" charset="0"/>
              </a:rPr>
              <a:t>ArrayList</a:t>
            </a:r>
            <a:r>
              <a:rPr lang="en-GB" sz="2000" b="1" i="1" dirty="0">
                <a:solidFill>
                  <a:srgbClr val="000000"/>
                </a:solidFill>
                <a:latin typeface="Consolas" panose="020B0609020204030204" pitchFamily="49" charset="0"/>
              </a:rPr>
              <a:t>&lt;&gt;());</a:t>
            </a:r>
          </a:p>
          <a:p>
            <a:pPr marL="0" indent="0">
              <a:buNone/>
            </a:pPr>
            <a:r>
              <a:rPr lang="en-GB" sz="2000" b="1" dirty="0">
                <a:solidFill>
                  <a:srgbClr val="7F0055"/>
                </a:solidFill>
                <a:latin typeface="Consolas" panose="020B0609020204030204" pitchFamily="49" charset="0"/>
              </a:rPr>
              <a:t>synchronized</a:t>
            </a:r>
            <a:r>
              <a:rPr lang="en-GB" sz="2000" b="1" dirty="0">
                <a:solidFill>
                  <a:srgbClr val="000000"/>
                </a:solidFill>
                <a:latin typeface="Consolas" panose="020B0609020204030204" pitchFamily="49" charset="0"/>
              </a:rPr>
              <a:t> (</a:t>
            </a:r>
            <a:r>
              <a:rPr lang="en-GB" sz="2000" b="1" dirty="0">
                <a:solidFill>
                  <a:srgbClr val="6A3E3E"/>
                </a:solidFill>
                <a:latin typeface="Consolas" panose="020B0609020204030204" pitchFamily="49" charset="0"/>
              </a:rPr>
              <a:t>list</a:t>
            </a:r>
            <a:r>
              <a:rPr lang="en-GB" sz="2000" b="1" dirty="0">
                <a:solidFill>
                  <a:srgbClr val="000000"/>
                </a:solidFill>
                <a:latin typeface="Consolas" panose="020B0609020204030204" pitchFamily="49" charset="0"/>
              </a:rPr>
              <a:t>) {</a:t>
            </a:r>
            <a:br>
              <a:rPr lang="en-GB" sz="2000" b="1" dirty="0">
                <a:solidFill>
                  <a:srgbClr val="000000"/>
                </a:solidFill>
                <a:latin typeface="Consolas" panose="020B0609020204030204" pitchFamily="49" charset="0"/>
              </a:rPr>
            </a:br>
            <a:r>
              <a:rPr lang="en-GB" sz="2000" b="1" dirty="0">
                <a:solidFill>
                  <a:srgbClr val="000000"/>
                </a:solidFill>
                <a:latin typeface="Consolas" panose="020B0609020204030204" pitchFamily="49" charset="0"/>
              </a:rPr>
              <a:t>  </a:t>
            </a:r>
            <a:r>
              <a:rPr lang="en-GB" sz="2000" dirty="0">
                <a:solidFill>
                  <a:srgbClr val="3F7F5F"/>
                </a:solidFill>
                <a:latin typeface="Consolas" panose="020B0609020204030204" pitchFamily="49" charset="0"/>
              </a:rPr>
              <a:t>// Must be in synchronized block</a:t>
            </a:r>
            <a:endParaRPr lang="en-GB" sz="2000" b="1" dirty="0">
              <a:solidFill>
                <a:srgbClr val="000000"/>
              </a:solidFill>
              <a:latin typeface="Consolas" panose="020B0609020204030204" pitchFamily="49" charset="0"/>
            </a:endParaRPr>
          </a:p>
          <a:p>
            <a:pPr marL="0" indent="0">
              <a:buNone/>
            </a:pPr>
            <a:r>
              <a:rPr lang="en-GB" sz="2000" dirty="0">
                <a:solidFill>
                  <a:srgbClr val="000000"/>
                </a:solidFill>
                <a:latin typeface="Consolas" panose="020B0609020204030204" pitchFamily="49" charset="0"/>
              </a:rPr>
              <a:t>  Iterator&lt;Integer&gt; </a:t>
            </a:r>
            <a:r>
              <a:rPr lang="en-GB" sz="2000" dirty="0">
                <a:solidFill>
                  <a:srgbClr val="6A3E3E"/>
                </a:solidFill>
                <a:latin typeface="Consolas" panose="020B0609020204030204" pitchFamily="49" charset="0"/>
              </a:rPr>
              <a:t>it</a:t>
            </a:r>
            <a:r>
              <a:rPr lang="en-GB" sz="2000" dirty="0">
                <a:solidFill>
                  <a:srgbClr val="000000"/>
                </a:solidFill>
                <a:latin typeface="Consolas" panose="020B0609020204030204" pitchFamily="49" charset="0"/>
              </a:rPr>
              <a:t> = </a:t>
            </a:r>
            <a:r>
              <a:rPr lang="en-GB" sz="2000" dirty="0" err="1">
                <a:solidFill>
                  <a:srgbClr val="6A3E3E"/>
                </a:solidFill>
                <a:latin typeface="Consolas" panose="020B0609020204030204" pitchFamily="49" charset="0"/>
              </a:rPr>
              <a:t>list</a:t>
            </a:r>
            <a:r>
              <a:rPr lang="en-GB" sz="2000" dirty="0" err="1">
                <a:solidFill>
                  <a:srgbClr val="000000"/>
                </a:solidFill>
                <a:latin typeface="Consolas" panose="020B0609020204030204" pitchFamily="49" charset="0"/>
              </a:rPr>
              <a:t>.iterator</a:t>
            </a:r>
            <a:r>
              <a:rPr lang="en-GB" sz="2000" dirty="0">
                <a:solidFill>
                  <a:srgbClr val="000000"/>
                </a:solidFill>
                <a:latin typeface="Consolas" panose="020B0609020204030204" pitchFamily="49" charset="0"/>
              </a:rPr>
              <a:t>(); </a:t>
            </a:r>
            <a:endParaRPr lang="en-GB" sz="2000" u="sng" dirty="0">
              <a:solidFill>
                <a:srgbClr val="3F7F5F"/>
              </a:solidFill>
              <a:latin typeface="Consolas" panose="020B0609020204030204" pitchFamily="49" charset="0"/>
            </a:endParaRPr>
          </a:p>
          <a:p>
            <a:pPr marL="0" indent="0">
              <a:buNone/>
            </a:pPr>
            <a:r>
              <a:rPr lang="en-GB" sz="2000" b="1" dirty="0">
                <a:solidFill>
                  <a:srgbClr val="7F0055"/>
                </a:solidFill>
                <a:latin typeface="Consolas" panose="020B0609020204030204" pitchFamily="49" charset="0"/>
              </a:rPr>
              <a:t>  while</a:t>
            </a:r>
            <a:r>
              <a:rPr lang="en-GB" sz="2000" b="1" dirty="0">
                <a:solidFill>
                  <a:srgbClr val="000000"/>
                </a:solidFill>
                <a:latin typeface="Consolas" panose="020B0609020204030204" pitchFamily="49" charset="0"/>
              </a:rPr>
              <a:t> (</a:t>
            </a:r>
            <a:r>
              <a:rPr lang="en-GB" sz="2000" b="1" dirty="0" err="1">
                <a:solidFill>
                  <a:srgbClr val="6A3E3E"/>
                </a:solidFill>
                <a:latin typeface="Consolas" panose="020B0609020204030204" pitchFamily="49" charset="0"/>
              </a:rPr>
              <a:t>it</a:t>
            </a:r>
            <a:r>
              <a:rPr lang="en-GB" sz="2000" b="1" dirty="0" err="1">
                <a:solidFill>
                  <a:srgbClr val="000000"/>
                </a:solidFill>
                <a:latin typeface="Consolas" panose="020B0609020204030204" pitchFamily="49" charset="0"/>
              </a:rPr>
              <a:t>.hasNext</a:t>
            </a:r>
            <a:r>
              <a:rPr lang="en-GB" sz="2000" b="1" dirty="0">
                <a:solidFill>
                  <a:srgbClr val="000000"/>
                </a:solidFill>
                <a:latin typeface="Consolas" panose="020B0609020204030204" pitchFamily="49" charset="0"/>
              </a:rPr>
              <a:t>()) {</a:t>
            </a:r>
          </a:p>
          <a:p>
            <a:pPr marL="0" indent="0">
              <a:buNone/>
            </a:pPr>
            <a:r>
              <a:rPr lang="en-GB" sz="2000" dirty="0">
                <a:solidFill>
                  <a:srgbClr val="000000"/>
                </a:solidFill>
                <a:latin typeface="Consolas" panose="020B0609020204030204" pitchFamily="49" charset="0"/>
              </a:rPr>
              <a:t>	Integer </a:t>
            </a:r>
            <a:r>
              <a:rPr lang="en-GB" sz="2000" dirty="0">
                <a:solidFill>
                  <a:srgbClr val="6A3E3E"/>
                </a:solidFill>
                <a:latin typeface="Consolas" panose="020B0609020204030204" pitchFamily="49" charset="0"/>
              </a:rPr>
              <a:t>i</a:t>
            </a:r>
            <a:r>
              <a:rPr lang="en-GB" sz="2000" dirty="0">
                <a:solidFill>
                  <a:srgbClr val="000000"/>
                </a:solidFill>
                <a:latin typeface="Consolas" panose="020B0609020204030204" pitchFamily="49" charset="0"/>
              </a:rPr>
              <a:t> = </a:t>
            </a:r>
            <a:r>
              <a:rPr lang="en-GB" sz="2000" dirty="0" err="1">
                <a:solidFill>
                  <a:srgbClr val="6A3E3E"/>
                </a:solidFill>
                <a:latin typeface="Consolas" panose="020B0609020204030204" pitchFamily="49" charset="0"/>
              </a:rPr>
              <a:t>it</a:t>
            </a:r>
            <a:r>
              <a:rPr lang="en-GB" sz="2000" dirty="0" err="1">
                <a:solidFill>
                  <a:srgbClr val="000000"/>
                </a:solidFill>
                <a:latin typeface="Consolas" panose="020B0609020204030204" pitchFamily="49" charset="0"/>
              </a:rPr>
              <a:t>.next</a:t>
            </a:r>
            <a:r>
              <a:rPr lang="en-GB" sz="2000" dirty="0">
                <a:solidFill>
                  <a:srgbClr val="000000"/>
                </a:solidFill>
                <a:latin typeface="Consolas" panose="020B0609020204030204" pitchFamily="49" charset="0"/>
              </a:rPr>
              <a:t>();</a:t>
            </a:r>
          </a:p>
          <a:p>
            <a:pPr marL="0" indent="0">
              <a:buNone/>
            </a:pPr>
            <a:r>
              <a:rPr lang="en-GB" sz="2000" b="1" dirty="0">
                <a:solidFill>
                  <a:srgbClr val="7F0055"/>
                </a:solidFill>
                <a:latin typeface="Consolas" panose="020B0609020204030204" pitchFamily="49" charset="0"/>
              </a:rPr>
              <a:t>	if</a:t>
            </a:r>
            <a:r>
              <a:rPr lang="en-GB" sz="2000" b="1" dirty="0">
                <a:solidFill>
                  <a:srgbClr val="000000"/>
                </a:solidFill>
                <a:latin typeface="Consolas" panose="020B0609020204030204" pitchFamily="49" charset="0"/>
              </a:rPr>
              <a:t> (</a:t>
            </a:r>
            <a:r>
              <a:rPr lang="en-GB" sz="2000" b="1" dirty="0">
                <a:solidFill>
                  <a:srgbClr val="6A3E3E"/>
                </a:solidFill>
                <a:latin typeface="Consolas" panose="020B0609020204030204" pitchFamily="49" charset="0"/>
              </a:rPr>
              <a:t>i</a:t>
            </a:r>
            <a:r>
              <a:rPr lang="en-GB" sz="2000" b="1" dirty="0">
                <a:solidFill>
                  <a:srgbClr val="000000"/>
                </a:solidFill>
                <a:latin typeface="Consolas" panose="020B0609020204030204" pitchFamily="49" charset="0"/>
              </a:rPr>
              <a:t> &gt; 0) </a:t>
            </a:r>
            <a:r>
              <a:rPr lang="en-GB" sz="2000" dirty="0" err="1">
                <a:solidFill>
                  <a:srgbClr val="6A3E3E"/>
                </a:solidFill>
                <a:latin typeface="Consolas" panose="020B0609020204030204" pitchFamily="49" charset="0"/>
              </a:rPr>
              <a:t>it</a:t>
            </a:r>
            <a:r>
              <a:rPr lang="en-GB" sz="2000" dirty="0" err="1">
                <a:solidFill>
                  <a:srgbClr val="000000"/>
                </a:solidFill>
                <a:latin typeface="Consolas" panose="020B0609020204030204" pitchFamily="49" charset="0"/>
              </a:rPr>
              <a:t>.remove</a:t>
            </a:r>
            <a:r>
              <a:rPr lang="en-GB" sz="2000" dirty="0">
                <a:solidFill>
                  <a:srgbClr val="000000"/>
                </a:solidFill>
                <a:latin typeface="Consolas" panose="020B0609020204030204" pitchFamily="49" charset="0"/>
              </a:rPr>
              <a:t>();</a:t>
            </a:r>
          </a:p>
          <a:p>
            <a:pPr marL="0" indent="0">
              <a:buNone/>
            </a:pPr>
            <a:r>
              <a:rPr lang="en-GB" sz="2000" dirty="0">
                <a:solidFill>
                  <a:srgbClr val="000000"/>
                </a:solidFill>
                <a:latin typeface="Consolas" panose="020B0609020204030204" pitchFamily="49" charset="0"/>
              </a:rPr>
              <a:t>  }</a:t>
            </a:r>
          </a:p>
          <a:p>
            <a:pPr marL="0" indent="0">
              <a:buNone/>
            </a:pPr>
            <a:r>
              <a:rPr lang="en-GB" sz="2000" dirty="0">
                <a:solidFill>
                  <a:srgbClr val="000000"/>
                </a:solidFill>
                <a:latin typeface="Consolas" panose="020B0609020204030204" pitchFamily="49" charset="0"/>
              </a:rPr>
              <a:t>}</a:t>
            </a:r>
            <a:endParaRPr lang="en-GB" sz="2000" dirty="0">
              <a:latin typeface="Consolas" panose="020B0609020204030204" pitchFamily="49" charset="0"/>
            </a:endParaRPr>
          </a:p>
        </p:txBody>
      </p:sp>
    </p:spTree>
    <p:extLst>
      <p:ext uri="{BB962C8B-B14F-4D97-AF65-F5344CB8AC3E}">
        <p14:creationId xmlns:p14="http://schemas.microsoft.com/office/powerpoint/2010/main" val="848128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3314" name="Rectangle 2"/>
          <p:cNvSpPr>
            <a:spLocks noGrp="1" noChangeArrowheads="1"/>
          </p:cNvSpPr>
          <p:nvPr>
            <p:ph type="title"/>
          </p:nvPr>
        </p:nvSpPr>
        <p:spPr/>
        <p:txBody>
          <a:bodyPr/>
          <a:lstStyle/>
          <a:p>
            <a:pPr eaLnBrk="1" hangingPunct="1">
              <a:defRPr/>
            </a:pPr>
            <a:r>
              <a:rPr lang="en-GB" dirty="0">
                <a:cs typeface="Calibri" pitchFamily="34" charset="0"/>
              </a:rPr>
              <a:t>Views on Collections </a:t>
            </a:r>
            <a:endParaRPr lang="en-GB" dirty="0"/>
          </a:p>
        </p:txBody>
      </p:sp>
      <p:sp>
        <p:nvSpPr>
          <p:cNvPr id="15363" name="Rectangle 3"/>
          <p:cNvSpPr>
            <a:spLocks noGrp="1" noChangeArrowheads="1"/>
          </p:cNvSpPr>
          <p:nvPr>
            <p:ph type="body" idx="1"/>
          </p:nvPr>
        </p:nvSpPr>
        <p:spPr>
          <a:xfrm>
            <a:off x="1955540" y="980728"/>
            <a:ext cx="8532948" cy="5472608"/>
          </a:xfrm>
        </p:spPr>
        <p:txBody>
          <a:bodyPr>
            <a:normAutofit fontScale="85000" lnSpcReduction="20000"/>
          </a:bodyPr>
          <a:lstStyle/>
          <a:p>
            <a:pPr eaLnBrk="1" hangingPunct="1"/>
            <a:r>
              <a:rPr lang="en-GB" sz="2200" b="1" dirty="0" err="1">
                <a:solidFill>
                  <a:srgbClr val="000000"/>
                </a:solidFill>
                <a:latin typeface="Consolas" panose="020B0609020204030204" pitchFamily="49" charset="0"/>
                <a:cs typeface="Courier New" panose="02070309020205020404" pitchFamily="49" charset="0"/>
              </a:rPr>
              <a:t>sublist</a:t>
            </a:r>
            <a:r>
              <a:rPr lang="en-GB" sz="2200" b="1" dirty="0">
                <a:solidFill>
                  <a:srgbClr val="000000"/>
                </a:solidFill>
                <a:latin typeface="Consolas" panose="020B0609020204030204" pitchFamily="49" charset="0"/>
                <a:cs typeface="Courier New" panose="02070309020205020404" pitchFamily="49" charset="0"/>
              </a:rPr>
              <a:t>(</a:t>
            </a:r>
            <a:r>
              <a:rPr lang="en-GB" sz="2200" b="1" dirty="0" err="1">
                <a:solidFill>
                  <a:srgbClr val="000000"/>
                </a:solidFill>
                <a:latin typeface="Consolas" panose="020B0609020204030204" pitchFamily="49" charset="0"/>
                <a:cs typeface="Courier New" panose="02070309020205020404" pitchFamily="49" charset="0"/>
              </a:rPr>
              <a:t>fromIndex</a:t>
            </a:r>
            <a:r>
              <a:rPr lang="en-GB" sz="2200" b="1" dirty="0">
                <a:solidFill>
                  <a:srgbClr val="000000"/>
                </a:solidFill>
                <a:latin typeface="Consolas" panose="020B0609020204030204" pitchFamily="49" charset="0"/>
                <a:cs typeface="Courier New" panose="02070309020205020404" pitchFamily="49" charset="0"/>
              </a:rPr>
              <a:t>, </a:t>
            </a:r>
            <a:r>
              <a:rPr lang="en-GB" sz="2200" b="1" dirty="0" err="1">
                <a:solidFill>
                  <a:srgbClr val="000000"/>
                </a:solidFill>
                <a:latin typeface="Consolas" panose="020B0609020204030204" pitchFamily="49" charset="0"/>
                <a:cs typeface="Courier New" panose="02070309020205020404" pitchFamily="49" charset="0"/>
              </a:rPr>
              <a:t>toIndex</a:t>
            </a:r>
            <a:r>
              <a:rPr lang="en-GB" sz="2200" b="1" dirty="0">
                <a:solidFill>
                  <a:srgbClr val="000000"/>
                </a:solidFill>
                <a:latin typeface="Consolas" panose="020B0609020204030204" pitchFamily="49" charset="0"/>
                <a:cs typeface="Courier New" panose="02070309020205020404" pitchFamily="49" charset="0"/>
              </a:rPr>
              <a:t>)</a:t>
            </a:r>
            <a:r>
              <a:rPr lang="en-GB" dirty="0"/>
              <a:t> returns a</a:t>
            </a:r>
            <a:r>
              <a:rPr lang="en-GB" b="1" dirty="0"/>
              <a:t> view</a:t>
            </a:r>
            <a:r>
              <a:rPr lang="en-GB" dirty="0"/>
              <a:t> of the portion of a list between </a:t>
            </a:r>
            <a:r>
              <a:rPr lang="en-GB" sz="2200" b="1" dirty="0" err="1">
                <a:solidFill>
                  <a:srgbClr val="000000"/>
                </a:solidFill>
                <a:latin typeface="Consolas" panose="020B0609020204030204" pitchFamily="49" charset="0"/>
                <a:cs typeface="Courier New" panose="02070309020205020404" pitchFamily="49" charset="0"/>
              </a:rPr>
              <a:t>fromIndex</a:t>
            </a:r>
            <a:r>
              <a:rPr lang="en-GB" dirty="0"/>
              <a:t> </a:t>
            </a:r>
            <a:r>
              <a:rPr lang="en-GB" sz="2000" b="1" dirty="0">
                <a:latin typeface="Consolas"/>
                <a:cs typeface="Calibri" pitchFamily="34" charset="0"/>
              </a:rPr>
              <a:t>(</a:t>
            </a:r>
            <a:r>
              <a:rPr lang="en-GB" dirty="0"/>
              <a:t>inclusive) and </a:t>
            </a:r>
            <a:r>
              <a:rPr lang="en-GB" sz="2200" b="1" dirty="0" err="1">
                <a:solidFill>
                  <a:srgbClr val="000000"/>
                </a:solidFill>
                <a:latin typeface="Consolas" panose="020B0609020204030204" pitchFamily="49" charset="0"/>
                <a:cs typeface="Courier New" panose="02070309020205020404" pitchFamily="49" charset="0"/>
              </a:rPr>
              <a:t>toIndex</a:t>
            </a:r>
            <a:r>
              <a:rPr lang="en-GB" dirty="0"/>
              <a:t> (exclusive)</a:t>
            </a:r>
          </a:p>
          <a:p>
            <a:pPr lvl="1" eaLnBrk="1" hangingPunct="1"/>
            <a:r>
              <a:rPr lang="en-GB" dirty="0"/>
              <a:t>The object returned by </a:t>
            </a:r>
            <a:r>
              <a:rPr lang="en-GB" sz="2200" b="1" dirty="0" err="1">
                <a:solidFill>
                  <a:srgbClr val="000000"/>
                </a:solidFill>
                <a:latin typeface="Consolas" panose="020B0609020204030204" pitchFamily="49" charset="0"/>
                <a:cs typeface="Courier New" panose="02070309020205020404" pitchFamily="49" charset="0"/>
              </a:rPr>
              <a:t>x.sublist</a:t>
            </a:r>
            <a:r>
              <a:rPr lang="en-GB" sz="2200" b="1" dirty="0">
                <a:solidFill>
                  <a:srgbClr val="000000"/>
                </a:solidFill>
                <a:latin typeface="Consolas" panose="020B0609020204030204" pitchFamily="49" charset="0"/>
                <a:cs typeface="Courier New" panose="02070309020205020404" pitchFamily="49" charset="0"/>
              </a:rPr>
              <a:t>(</a:t>
            </a:r>
            <a:r>
              <a:rPr lang="en-GB" sz="2200" b="1" dirty="0" err="1">
                <a:solidFill>
                  <a:srgbClr val="000000"/>
                </a:solidFill>
                <a:latin typeface="Consolas" panose="020B0609020204030204" pitchFamily="49" charset="0"/>
                <a:cs typeface="Courier New" panose="02070309020205020404" pitchFamily="49" charset="0"/>
              </a:rPr>
              <a:t>a,b</a:t>
            </a:r>
            <a:r>
              <a:rPr lang="en-GB" sz="2200" b="1" dirty="0">
                <a:solidFill>
                  <a:srgbClr val="000000"/>
                </a:solidFill>
                <a:latin typeface="Consolas" panose="020B0609020204030204" pitchFamily="49" charset="0"/>
                <a:cs typeface="Courier New" panose="02070309020205020404" pitchFamily="49" charset="0"/>
              </a:rPr>
              <a:t>)</a:t>
            </a:r>
            <a:r>
              <a:rPr lang="en-GB" dirty="0"/>
              <a:t> implements interface </a:t>
            </a:r>
            <a:r>
              <a:rPr lang="en-GB" sz="2200" b="1" dirty="0">
                <a:solidFill>
                  <a:srgbClr val="000000"/>
                </a:solidFill>
                <a:latin typeface="Consolas" panose="020B0609020204030204" pitchFamily="49" charset="0"/>
                <a:cs typeface="Courier New" panose="02070309020205020404" pitchFamily="49" charset="0"/>
              </a:rPr>
              <a:t>List</a:t>
            </a:r>
            <a:r>
              <a:rPr lang="en-GB" dirty="0"/>
              <a:t>, but it is not an independent copy of </a:t>
            </a:r>
            <a:r>
              <a:rPr lang="en-GB" sz="2200" b="1" dirty="0">
                <a:solidFill>
                  <a:srgbClr val="000000"/>
                </a:solidFill>
                <a:latin typeface="Consolas" panose="020B0609020204030204" pitchFamily="49" charset="0"/>
                <a:cs typeface="Courier New" panose="02070309020205020404" pitchFamily="49" charset="0"/>
              </a:rPr>
              <a:t>x</a:t>
            </a:r>
            <a:endParaRPr lang="en-GB" dirty="0"/>
          </a:p>
          <a:p>
            <a:pPr lvl="1" eaLnBrk="1" hangingPunct="1"/>
            <a:r>
              <a:rPr lang="en-GB" dirty="0"/>
              <a:t>A change to the view will change the underlying list</a:t>
            </a:r>
          </a:p>
          <a:p>
            <a:pPr lvl="1" eaLnBrk="1" hangingPunct="1"/>
            <a:r>
              <a:rPr lang="en-GB" dirty="0"/>
              <a:t>Attempts to access list elements outside the view will throw an exception</a:t>
            </a:r>
          </a:p>
          <a:p>
            <a:pPr eaLnBrk="1" hangingPunct="1"/>
            <a:r>
              <a:rPr lang="en-GB" dirty="0"/>
              <a:t>Other collection views include </a:t>
            </a:r>
          </a:p>
          <a:p>
            <a:pPr lvl="1" eaLnBrk="1" hangingPunct="1"/>
            <a:r>
              <a:rPr lang="en-GB" sz="2000" b="1" dirty="0" err="1">
                <a:solidFill>
                  <a:srgbClr val="000000"/>
                </a:solidFill>
                <a:latin typeface="Consolas" panose="020B0609020204030204" pitchFamily="49" charset="0"/>
                <a:cs typeface="Courier New" panose="02070309020205020404" pitchFamily="49" charset="0"/>
              </a:rPr>
              <a:t>SortedSet</a:t>
            </a:r>
            <a:r>
              <a:rPr lang="en-GB" sz="2000" dirty="0"/>
              <a:t>: </a:t>
            </a:r>
            <a:r>
              <a:rPr lang="en-GB" sz="2000" b="1" dirty="0" err="1">
                <a:solidFill>
                  <a:srgbClr val="000000"/>
                </a:solidFill>
                <a:latin typeface="Consolas" panose="020B0609020204030204" pitchFamily="49" charset="0"/>
                <a:cs typeface="Courier New" panose="02070309020205020404" pitchFamily="49" charset="0"/>
              </a:rPr>
              <a:t>headSet</a:t>
            </a:r>
            <a:r>
              <a:rPr lang="en-GB" sz="2000" b="1" dirty="0">
                <a:solidFill>
                  <a:srgbClr val="000000"/>
                </a:solidFill>
                <a:latin typeface="Consolas" panose="020B0609020204030204" pitchFamily="49" charset="0"/>
                <a:cs typeface="Courier New" panose="02070309020205020404" pitchFamily="49" charset="0"/>
              </a:rPr>
              <a:t>()</a:t>
            </a:r>
            <a:r>
              <a:rPr lang="en-GB" sz="2000" dirty="0"/>
              <a:t>, </a:t>
            </a:r>
            <a:r>
              <a:rPr lang="en-GB" sz="2000" b="1" dirty="0" err="1">
                <a:solidFill>
                  <a:srgbClr val="000000"/>
                </a:solidFill>
                <a:latin typeface="Consolas" panose="020B0609020204030204" pitchFamily="49" charset="0"/>
                <a:cs typeface="Courier New" panose="02070309020205020404" pitchFamily="49" charset="0"/>
              </a:rPr>
              <a:t>subSet</a:t>
            </a:r>
            <a:r>
              <a:rPr lang="en-GB" sz="2000" b="1" dirty="0">
                <a:solidFill>
                  <a:srgbClr val="000000"/>
                </a:solidFill>
                <a:latin typeface="Consolas" panose="020B0609020204030204" pitchFamily="49" charset="0"/>
                <a:cs typeface="Courier New" panose="02070309020205020404" pitchFamily="49" charset="0"/>
              </a:rPr>
              <a:t>()</a:t>
            </a:r>
            <a:r>
              <a:rPr lang="en-GB" sz="2000" dirty="0"/>
              <a:t>, </a:t>
            </a:r>
            <a:r>
              <a:rPr lang="en-GB" sz="2000" b="1" dirty="0" err="1">
                <a:solidFill>
                  <a:srgbClr val="000000"/>
                </a:solidFill>
                <a:latin typeface="Consolas" panose="020B0609020204030204" pitchFamily="49" charset="0"/>
                <a:cs typeface="Courier New" panose="02070309020205020404" pitchFamily="49" charset="0"/>
              </a:rPr>
              <a:t>tailSet</a:t>
            </a:r>
            <a:r>
              <a:rPr lang="en-GB" sz="2000" b="1" dirty="0">
                <a:solidFill>
                  <a:srgbClr val="000000"/>
                </a:solidFill>
                <a:latin typeface="Consolas" panose="020B0609020204030204" pitchFamily="49" charset="0"/>
                <a:cs typeface="Courier New" panose="02070309020205020404" pitchFamily="49" charset="0"/>
              </a:rPr>
              <a:t>()</a:t>
            </a:r>
          </a:p>
          <a:p>
            <a:pPr lvl="1" eaLnBrk="1" hangingPunct="1"/>
            <a:r>
              <a:rPr lang="en-GB" sz="2000" b="1" dirty="0">
                <a:solidFill>
                  <a:srgbClr val="000000"/>
                </a:solidFill>
                <a:latin typeface="Consolas" panose="020B0609020204030204" pitchFamily="49" charset="0"/>
                <a:cs typeface="Courier New" panose="02070309020205020404" pitchFamily="49" charset="0"/>
              </a:rPr>
              <a:t>Map</a:t>
            </a:r>
            <a:r>
              <a:rPr lang="en-GB" sz="2000" dirty="0"/>
              <a:t>: </a:t>
            </a:r>
            <a:r>
              <a:rPr lang="en-GB" sz="2000" b="1" dirty="0" err="1">
                <a:solidFill>
                  <a:srgbClr val="000000"/>
                </a:solidFill>
                <a:latin typeface="Consolas" panose="020B0609020204030204" pitchFamily="49" charset="0"/>
                <a:cs typeface="Courier New" panose="02070309020205020404" pitchFamily="49" charset="0"/>
              </a:rPr>
              <a:t>keySet</a:t>
            </a:r>
            <a:r>
              <a:rPr lang="en-GB" sz="2000" b="1" dirty="0">
                <a:solidFill>
                  <a:srgbClr val="000000"/>
                </a:solidFill>
                <a:latin typeface="Consolas" panose="020B0609020204030204" pitchFamily="49" charset="0"/>
                <a:cs typeface="Courier New" panose="02070309020205020404" pitchFamily="49" charset="0"/>
              </a:rPr>
              <a:t>()</a:t>
            </a:r>
            <a:r>
              <a:rPr lang="en-GB" sz="2000" dirty="0"/>
              <a:t>, </a:t>
            </a:r>
            <a:r>
              <a:rPr lang="en-GB" sz="2000" b="1" dirty="0">
                <a:solidFill>
                  <a:srgbClr val="000000"/>
                </a:solidFill>
                <a:latin typeface="Consolas" panose="020B0609020204030204" pitchFamily="49" charset="0"/>
                <a:cs typeface="Courier New" panose="02070309020205020404" pitchFamily="49" charset="0"/>
              </a:rPr>
              <a:t>values()</a:t>
            </a:r>
            <a:r>
              <a:rPr lang="en-GB" sz="2000" dirty="0"/>
              <a:t>, </a:t>
            </a:r>
            <a:r>
              <a:rPr lang="en-GB" sz="2000" b="1" dirty="0" err="1">
                <a:solidFill>
                  <a:srgbClr val="000000"/>
                </a:solidFill>
                <a:latin typeface="Consolas" panose="020B0609020204030204" pitchFamily="49" charset="0"/>
                <a:cs typeface="Courier New" panose="02070309020205020404" pitchFamily="49" charset="0"/>
              </a:rPr>
              <a:t>entrySet</a:t>
            </a:r>
            <a:r>
              <a:rPr lang="en-GB" sz="2000" b="1" dirty="0">
                <a:solidFill>
                  <a:srgbClr val="000000"/>
                </a:solidFill>
                <a:latin typeface="Consolas" panose="020B0609020204030204" pitchFamily="49" charset="0"/>
                <a:cs typeface="Courier New" panose="02070309020205020404" pitchFamily="49" charset="0"/>
              </a:rPr>
              <a:t>()</a:t>
            </a:r>
            <a:r>
              <a:rPr lang="en-GB" sz="2000" dirty="0"/>
              <a:t>, …</a:t>
            </a:r>
            <a:endParaRPr lang="en-GB" sz="2000" b="1" dirty="0">
              <a:solidFill>
                <a:srgbClr val="000000"/>
              </a:solidFill>
              <a:latin typeface="Consolas" panose="020B0609020204030204" pitchFamily="49" charset="0"/>
              <a:cs typeface="Courier New" panose="02070309020205020404" pitchFamily="49" charset="0"/>
            </a:endParaRPr>
          </a:p>
          <a:p>
            <a:pPr lvl="1" eaLnBrk="1" hangingPunct="1"/>
            <a:r>
              <a:rPr lang="en-GB" sz="2000" b="1" dirty="0">
                <a:solidFill>
                  <a:srgbClr val="000000"/>
                </a:solidFill>
                <a:latin typeface="Consolas" panose="020B0609020204030204" pitchFamily="49" charset="0"/>
                <a:cs typeface="Courier New" panose="02070309020205020404" pitchFamily="49" charset="0"/>
              </a:rPr>
              <a:t>Collections</a:t>
            </a:r>
            <a:r>
              <a:rPr lang="en-GB" sz="2000" dirty="0"/>
              <a:t>: </a:t>
            </a:r>
            <a:r>
              <a:rPr lang="en-GB" sz="2000" b="1" dirty="0" err="1">
                <a:solidFill>
                  <a:srgbClr val="000000"/>
                </a:solidFill>
                <a:latin typeface="Consolas" panose="020B0609020204030204" pitchFamily="49" charset="0"/>
                <a:cs typeface="Courier New" panose="02070309020205020404" pitchFamily="49" charset="0"/>
              </a:rPr>
              <a:t>synchronizedList</a:t>
            </a:r>
            <a:r>
              <a:rPr lang="en-GB" sz="2000" b="1" dirty="0">
                <a:solidFill>
                  <a:srgbClr val="000000"/>
                </a:solidFill>
                <a:latin typeface="Consolas" panose="020B0609020204030204" pitchFamily="49" charset="0"/>
                <a:cs typeface="Courier New" panose="02070309020205020404" pitchFamily="49" charset="0"/>
              </a:rPr>
              <a:t>()</a:t>
            </a:r>
            <a:r>
              <a:rPr lang="en-GB" sz="2000" dirty="0"/>
              <a:t>, </a:t>
            </a:r>
            <a:r>
              <a:rPr lang="en-GB" sz="2000" b="1" dirty="0" err="1">
                <a:solidFill>
                  <a:srgbClr val="000000"/>
                </a:solidFill>
                <a:latin typeface="Consolas" panose="020B0609020204030204" pitchFamily="49" charset="0"/>
                <a:cs typeface="Courier New" panose="02070309020205020404" pitchFamily="49" charset="0"/>
              </a:rPr>
              <a:t>unmodifiableList</a:t>
            </a:r>
            <a:r>
              <a:rPr lang="en-GB" sz="2000" b="1" dirty="0">
                <a:solidFill>
                  <a:srgbClr val="000000"/>
                </a:solidFill>
                <a:latin typeface="Consolas" panose="020B0609020204030204" pitchFamily="49" charset="0"/>
                <a:cs typeface="Courier New" panose="02070309020205020404" pitchFamily="49" charset="0"/>
              </a:rPr>
              <a:t>()</a:t>
            </a:r>
            <a:r>
              <a:rPr lang="en-GB" sz="2000" dirty="0"/>
              <a:t>, …</a:t>
            </a:r>
            <a:endParaRPr lang="en-GB" sz="2000" b="1" dirty="0">
              <a:solidFill>
                <a:srgbClr val="000000"/>
              </a:solidFill>
              <a:latin typeface="Consolas" panose="020B0609020204030204" pitchFamily="49" charset="0"/>
              <a:cs typeface="Courier New" panose="02070309020205020404" pitchFamily="49" charset="0"/>
            </a:endParaRPr>
          </a:p>
          <a:p>
            <a:pPr lvl="1" eaLnBrk="1" hangingPunct="1"/>
            <a:r>
              <a:rPr lang="en-GB" sz="2000" b="1" dirty="0">
                <a:solidFill>
                  <a:srgbClr val="000000"/>
                </a:solidFill>
                <a:latin typeface="Consolas" panose="020B0609020204030204" pitchFamily="49" charset="0"/>
                <a:cs typeface="Courier New" panose="02070309020205020404" pitchFamily="49" charset="0"/>
              </a:rPr>
              <a:t>Arrays</a:t>
            </a:r>
            <a:r>
              <a:rPr lang="en-GB" sz="2000" dirty="0"/>
              <a:t>: </a:t>
            </a:r>
            <a:r>
              <a:rPr lang="en-GB" sz="2000" b="1" dirty="0" err="1">
                <a:solidFill>
                  <a:srgbClr val="000000"/>
                </a:solidFill>
                <a:latin typeface="Consolas" panose="020B0609020204030204" pitchFamily="49" charset="0"/>
                <a:cs typeface="Courier New" panose="02070309020205020404" pitchFamily="49" charset="0"/>
              </a:rPr>
              <a:t>asList</a:t>
            </a:r>
            <a:r>
              <a:rPr lang="en-GB" sz="2000" b="1" dirty="0">
                <a:solidFill>
                  <a:srgbClr val="000000"/>
                </a:solidFill>
                <a:latin typeface="Consolas" panose="020B0609020204030204" pitchFamily="49" charset="0"/>
                <a:cs typeface="Courier New" panose="02070309020205020404" pitchFamily="49" charset="0"/>
              </a:rPr>
              <a:t>()</a:t>
            </a:r>
          </a:p>
          <a:p>
            <a:pPr eaLnBrk="1" hangingPunct="1"/>
            <a:r>
              <a:rPr lang="en-GB" dirty="0">
                <a:cs typeface="Calibri" pitchFamily="34" charset="0"/>
              </a:rPr>
              <a:t>Structural changes to the underlying collection (such as a change in size) can interfere with view iterators</a:t>
            </a:r>
            <a:endParaRPr lang="en-GB" dirty="0">
              <a:latin typeface="Calibri" pitchFamily="34" charset="0"/>
              <a:cs typeface="Calibri"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373C-7022-4FD3-ACB5-61F13DA96219}"/>
              </a:ext>
            </a:extLst>
          </p:cNvPr>
          <p:cNvSpPr>
            <a:spLocks noGrp="1"/>
          </p:cNvSpPr>
          <p:nvPr>
            <p:ph type="title"/>
          </p:nvPr>
        </p:nvSpPr>
        <p:spPr/>
        <p:txBody>
          <a:bodyPr/>
          <a:lstStyle/>
          <a:p>
            <a:r>
              <a:rPr lang="en-GB" dirty="0"/>
              <a:t>Useful Java utility classes</a:t>
            </a:r>
          </a:p>
        </p:txBody>
      </p:sp>
      <p:sp>
        <p:nvSpPr>
          <p:cNvPr id="3" name="Text Placeholder 2">
            <a:extLst>
              <a:ext uri="{FF2B5EF4-FFF2-40B4-BE49-F238E27FC236}">
                <a16:creationId xmlns:a16="http://schemas.microsoft.com/office/drawing/2014/main" id="{FCDD3DCE-A0A6-4468-A202-63DE434A1F35}"/>
              </a:ext>
            </a:extLst>
          </p:cNvPr>
          <p:cNvSpPr>
            <a:spLocks noGrp="1"/>
          </p:cNvSpPr>
          <p:nvPr>
            <p:ph type="body" idx="1"/>
          </p:nvPr>
        </p:nvSpPr>
        <p:spPr/>
        <p:txBody>
          <a:bodyPr/>
          <a:lstStyle/>
          <a:p>
            <a:r>
              <a:rPr lang="en-GB" dirty="0"/>
              <a:t>Some very useful functionality is available in Java through utility classes:</a:t>
            </a:r>
          </a:p>
          <a:p>
            <a:pPr lvl="1"/>
            <a:r>
              <a:rPr lang="en-GB" sz="2200" b="1" dirty="0">
                <a:solidFill>
                  <a:srgbClr val="000000"/>
                </a:solidFill>
                <a:latin typeface="Consolas" panose="020B0609020204030204" pitchFamily="49" charset="0"/>
                <a:cs typeface="Courier New" panose="02070309020205020404" pitchFamily="49" charset="0"/>
              </a:rPr>
              <a:t>Collections</a:t>
            </a:r>
            <a:r>
              <a:rPr lang="en-GB" dirty="0"/>
              <a:t>: wrappers and static methods for operations on collections</a:t>
            </a:r>
          </a:p>
          <a:p>
            <a:pPr lvl="2"/>
            <a:r>
              <a:rPr lang="en-GB" dirty="0"/>
              <a:t>E.g. </a:t>
            </a:r>
            <a:r>
              <a:rPr lang="en-GB" dirty="0" err="1">
                <a:latin typeface="Consolas" panose="020B0609020204030204" pitchFamily="49" charset="0"/>
                <a:cs typeface="Consolas" panose="020B0609020204030204" pitchFamily="49" charset="0"/>
              </a:rPr>
              <a:t>Collections.max</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Collections.reverseOrder</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Collections.shuffle</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Collections.sort</a:t>
            </a:r>
            <a:r>
              <a:rPr lang="en-GB" dirty="0">
                <a:latin typeface="Consolas" panose="020B0609020204030204" pitchFamily="49" charset="0"/>
                <a:cs typeface="Consolas" panose="020B0609020204030204" pitchFamily="49" charset="0"/>
              </a:rPr>
              <a:t>()</a:t>
            </a:r>
          </a:p>
          <a:p>
            <a:pPr lvl="1"/>
            <a:r>
              <a:rPr lang="en-GB" sz="2200" b="1" dirty="0">
                <a:solidFill>
                  <a:srgbClr val="000000"/>
                </a:solidFill>
                <a:latin typeface="Consolas" panose="020B0609020204030204" pitchFamily="49" charset="0"/>
                <a:cs typeface="Courier New" panose="02070309020205020404" pitchFamily="49" charset="0"/>
              </a:rPr>
              <a:t>Arrays</a:t>
            </a:r>
            <a:r>
              <a:rPr lang="en-GB" dirty="0"/>
              <a:t>: static methods for comparison, filling, sorting, searching, etc.</a:t>
            </a:r>
          </a:p>
          <a:p>
            <a:pPr lvl="2"/>
            <a:r>
              <a:rPr lang="en-GB" dirty="0"/>
              <a:t>E.g. </a:t>
            </a:r>
            <a:r>
              <a:rPr lang="en-GB" dirty="0" err="1">
                <a:latin typeface="Consolas" panose="020B0609020204030204" pitchFamily="49" charset="0"/>
                <a:cs typeface="Consolas" panose="020B0609020204030204" pitchFamily="49" charset="0"/>
              </a:rPr>
              <a:t>Arrays.asList</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Arrays.equals</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Arrays.sort</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Arrays.toString</a:t>
            </a:r>
            <a:r>
              <a:rPr lang="en-GB"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9657428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F405-CA7A-4FAF-9A64-F79C003A7F0A}"/>
              </a:ext>
            </a:extLst>
          </p:cNvPr>
          <p:cNvSpPr>
            <a:spLocks noGrp="1"/>
          </p:cNvSpPr>
          <p:nvPr>
            <p:ph type="title"/>
          </p:nvPr>
        </p:nvSpPr>
        <p:spPr/>
        <p:txBody>
          <a:bodyPr/>
          <a:lstStyle/>
          <a:p>
            <a:r>
              <a:rPr lang="en-GB" dirty="0"/>
              <a:t>Part III</a:t>
            </a:r>
          </a:p>
        </p:txBody>
      </p:sp>
      <p:sp>
        <p:nvSpPr>
          <p:cNvPr id="3" name="Subtitle 2">
            <a:extLst>
              <a:ext uri="{FF2B5EF4-FFF2-40B4-BE49-F238E27FC236}">
                <a16:creationId xmlns:a16="http://schemas.microsoft.com/office/drawing/2014/main" id="{E0D34D26-75E2-4909-8E4E-A6FA2DB60241}"/>
              </a:ext>
            </a:extLst>
          </p:cNvPr>
          <p:cNvSpPr>
            <a:spLocks noGrp="1"/>
          </p:cNvSpPr>
          <p:nvPr>
            <p:ph type="subTitle" idx="1"/>
          </p:nvPr>
        </p:nvSpPr>
        <p:spPr/>
        <p:txBody>
          <a:bodyPr/>
          <a:lstStyle/>
          <a:p>
            <a:r>
              <a:rPr lang="en-GB" dirty="0"/>
              <a:t>Appendix.  </a:t>
            </a:r>
            <a:r>
              <a:rPr lang="en-GB" dirty="0" err="1"/>
              <a:t>Varargs</a:t>
            </a:r>
            <a:endParaRPr lang="en-GB" dirty="0"/>
          </a:p>
        </p:txBody>
      </p:sp>
    </p:spTree>
    <p:extLst>
      <p:ext uri="{BB962C8B-B14F-4D97-AF65-F5344CB8AC3E}">
        <p14:creationId xmlns:p14="http://schemas.microsoft.com/office/powerpoint/2010/main" val="2665558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1" y="1413843"/>
            <a:ext cx="11766550" cy="1491139"/>
          </a:xfrm>
        </p:spPr>
        <p:txBody>
          <a:bodyPr/>
          <a:lstStyle/>
          <a:p>
            <a:pPr algn="ctr"/>
            <a:r>
              <a:rPr lang="en-GB" dirty="0"/>
              <a:t>BUT, FIRST,</a:t>
            </a:r>
          </a:p>
        </p:txBody>
      </p:sp>
    </p:spTree>
    <p:extLst>
      <p:ext uri="{BB962C8B-B14F-4D97-AF65-F5344CB8AC3E}">
        <p14:creationId xmlns:p14="http://schemas.microsoft.com/office/powerpoint/2010/main" val="17579509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1682" name="Rectangle 2"/>
          <p:cNvSpPr>
            <a:spLocks noGrp="1" noChangeArrowheads="1"/>
          </p:cNvSpPr>
          <p:nvPr>
            <p:ph type="title"/>
          </p:nvPr>
        </p:nvSpPr>
        <p:spPr>
          <a:xfrm>
            <a:off x="1631504" y="4683"/>
            <a:ext cx="8964996" cy="952500"/>
          </a:xfrm>
        </p:spPr>
        <p:txBody>
          <a:bodyPr/>
          <a:lstStyle/>
          <a:p>
            <a:pPr eaLnBrk="1" hangingPunct="1">
              <a:defRPr/>
            </a:pPr>
            <a:r>
              <a:rPr lang="en-GB" dirty="0"/>
              <a:t>Variable Argument Methods </a:t>
            </a:r>
            <a:r>
              <a:rPr lang="en-US" dirty="0"/>
              <a:t>(</a:t>
            </a:r>
            <a:r>
              <a:rPr lang="en-US" dirty="0" err="1"/>
              <a:t>varargs</a:t>
            </a:r>
            <a:r>
              <a:rPr lang="en-US" dirty="0"/>
              <a:t>) </a:t>
            </a:r>
          </a:p>
        </p:txBody>
      </p:sp>
      <p:sp>
        <p:nvSpPr>
          <p:cNvPr id="19459" name="Rectangle 3"/>
          <p:cNvSpPr>
            <a:spLocks noGrp="1" noChangeArrowheads="1"/>
          </p:cNvSpPr>
          <p:nvPr>
            <p:ph type="body" idx="1"/>
          </p:nvPr>
        </p:nvSpPr>
        <p:spPr>
          <a:xfrm>
            <a:off x="1955540" y="980728"/>
            <a:ext cx="8712460" cy="5688632"/>
          </a:xfrm>
        </p:spPr>
        <p:txBody>
          <a:bodyPr>
            <a:normAutofit fontScale="92500" lnSpcReduction="10000"/>
          </a:bodyPr>
          <a:lstStyle/>
          <a:p>
            <a:pPr eaLnBrk="1" hangingPunct="1">
              <a:lnSpc>
                <a:spcPct val="90000"/>
              </a:lnSpc>
            </a:pPr>
            <a:r>
              <a:rPr lang="en-US" dirty="0"/>
              <a:t>Methods can have a “variable number of arguments” in Java:</a:t>
            </a:r>
          </a:p>
          <a:p>
            <a:pPr marL="0" indent="0">
              <a:lnSpc>
                <a:spcPct val="90000"/>
              </a:lnSpc>
              <a:buNone/>
            </a:pPr>
            <a:br>
              <a:rPr lang="en-US" dirty="0"/>
            </a:br>
            <a:r>
              <a:rPr lang="en-US" dirty="0"/>
              <a:t>     </a:t>
            </a:r>
            <a:r>
              <a:rPr lang="en-US" sz="2000" b="1" dirty="0">
                <a:latin typeface="Consolas" pitchFamily="49" charset="0"/>
                <a:cs typeface="Consolas" pitchFamily="49" charset="0"/>
              </a:rPr>
              <a:t>public static int max (int ... elements) {</a:t>
            </a:r>
          </a:p>
          <a:p>
            <a:pPr eaLnBrk="1" hangingPunct="1">
              <a:spcBef>
                <a:spcPct val="0"/>
              </a:spcBef>
              <a:buFontTx/>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int</a:t>
            </a:r>
            <a:r>
              <a:rPr lang="en-US" sz="2000" b="1" dirty="0">
                <a:latin typeface="Consolas" pitchFamily="49" charset="0"/>
                <a:cs typeface="Consolas" pitchFamily="49" charset="0"/>
              </a:rPr>
              <a:t> result = </a:t>
            </a:r>
            <a:r>
              <a:rPr lang="en-US" sz="2000" b="1" dirty="0" err="1">
                <a:latin typeface="Consolas" pitchFamily="49" charset="0"/>
                <a:cs typeface="Consolas" pitchFamily="49" charset="0"/>
              </a:rPr>
              <a:t>Integer.</a:t>
            </a:r>
            <a:r>
              <a:rPr lang="en-US" sz="2000" b="1" i="1" dirty="0" err="1">
                <a:latin typeface="Consolas" pitchFamily="49" charset="0"/>
                <a:cs typeface="Consolas" pitchFamily="49" charset="0"/>
              </a:rPr>
              <a:t>MIN_VALUE</a:t>
            </a:r>
            <a:r>
              <a:rPr lang="en-US" sz="2000" b="1" dirty="0">
                <a:latin typeface="Consolas" pitchFamily="49" charset="0"/>
                <a:cs typeface="Consolas" pitchFamily="49" charset="0"/>
              </a:rPr>
              <a:t>; </a:t>
            </a:r>
          </a:p>
          <a:p>
            <a:pPr eaLnBrk="1" hangingPunct="1">
              <a:spcBef>
                <a:spcPct val="0"/>
              </a:spcBef>
              <a:buFontTx/>
              <a:buNone/>
            </a:pPr>
            <a:r>
              <a:rPr lang="en-US" sz="2000" b="1" dirty="0">
                <a:latin typeface="Consolas" pitchFamily="49" charset="0"/>
                <a:cs typeface="Consolas" pitchFamily="49" charset="0"/>
              </a:rPr>
              <a:t>		for (</a:t>
            </a:r>
            <a:r>
              <a:rPr lang="en-US" sz="2000" b="1" dirty="0" err="1">
                <a:latin typeface="Consolas" pitchFamily="49" charset="0"/>
                <a:cs typeface="Consolas" pitchFamily="49" charset="0"/>
              </a:rPr>
              <a:t>int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i</a:t>
            </a:r>
            <a:r>
              <a:rPr lang="en-US" sz="2000" b="1" dirty="0">
                <a:latin typeface="Consolas" pitchFamily="49" charset="0"/>
                <a:cs typeface="Consolas" pitchFamily="49" charset="0"/>
              </a:rPr>
              <a:t> : elements) </a:t>
            </a:r>
          </a:p>
          <a:p>
            <a:pPr eaLnBrk="1" hangingPunct="1">
              <a:spcBef>
                <a:spcPct val="0"/>
              </a:spcBef>
              <a:buFontTx/>
              <a:buNone/>
            </a:pPr>
            <a:r>
              <a:rPr lang="en-US" sz="2000" dirty="0">
                <a:latin typeface="Consolas" pitchFamily="49" charset="0"/>
                <a:cs typeface="Consolas" pitchFamily="49" charset="0"/>
              </a:rPr>
              <a:t>			</a:t>
            </a:r>
            <a:r>
              <a:rPr lang="en-US" sz="2000" b="1" dirty="0">
                <a:latin typeface="Consolas" pitchFamily="49" charset="0"/>
                <a:cs typeface="Consolas" pitchFamily="49" charset="0"/>
              </a:rPr>
              <a:t>if (</a:t>
            </a:r>
            <a:r>
              <a:rPr lang="en-US" sz="2000" b="1" dirty="0" err="1">
                <a:latin typeface="Consolas" pitchFamily="49" charset="0"/>
                <a:cs typeface="Consolas" pitchFamily="49" charset="0"/>
              </a:rPr>
              <a:t>i</a:t>
            </a:r>
            <a:r>
              <a:rPr lang="en-US" sz="2000" b="1" dirty="0">
                <a:latin typeface="Consolas" pitchFamily="49" charset="0"/>
                <a:cs typeface="Consolas" pitchFamily="49" charset="0"/>
              </a:rPr>
              <a:t> &gt; result) result = </a:t>
            </a:r>
            <a:r>
              <a:rPr lang="en-US" sz="2000" b="1" dirty="0" err="1">
                <a:latin typeface="Consolas" pitchFamily="49" charset="0"/>
                <a:cs typeface="Consolas" pitchFamily="49" charset="0"/>
              </a:rPr>
              <a:t>i</a:t>
            </a:r>
            <a:r>
              <a:rPr lang="en-US" sz="2000" b="1" dirty="0">
                <a:latin typeface="Consolas" pitchFamily="49" charset="0"/>
                <a:cs typeface="Consolas" pitchFamily="49" charset="0"/>
              </a:rPr>
              <a:t>; </a:t>
            </a:r>
          </a:p>
          <a:p>
            <a:pPr eaLnBrk="1" hangingPunct="1">
              <a:spcBef>
                <a:spcPct val="0"/>
              </a:spcBef>
              <a:buFontTx/>
              <a:buNone/>
            </a:pPr>
            <a:r>
              <a:rPr lang="en-US" sz="2000" b="1" dirty="0">
                <a:latin typeface="Consolas" pitchFamily="49" charset="0"/>
                <a:cs typeface="Consolas" pitchFamily="49" charset="0"/>
              </a:rPr>
              <a:t>		return result; </a:t>
            </a:r>
          </a:p>
          <a:p>
            <a:pPr eaLnBrk="1" hangingPunct="1">
              <a:spcBef>
                <a:spcPct val="0"/>
              </a:spcBef>
              <a:buFontTx/>
              <a:buNone/>
            </a:pPr>
            <a:r>
              <a:rPr lang="en-US" sz="2000" dirty="0">
                <a:latin typeface="Consolas" pitchFamily="49" charset="0"/>
                <a:cs typeface="Consolas" pitchFamily="49" charset="0"/>
              </a:rPr>
              <a:t>	}  </a:t>
            </a:r>
          </a:p>
          <a:p>
            <a:pPr eaLnBrk="1" hangingPunct="1">
              <a:spcBef>
                <a:spcPct val="0"/>
              </a:spcBef>
              <a:buFontTx/>
              <a:buNone/>
            </a:pPr>
            <a:r>
              <a:rPr lang="en-GB" sz="2000" dirty="0">
                <a:latin typeface="Consolas" pitchFamily="49" charset="0"/>
                <a:cs typeface="Consolas" pitchFamily="49" charset="0"/>
              </a:rPr>
              <a:t>	</a:t>
            </a:r>
            <a:r>
              <a:rPr lang="en-GB" sz="2000" b="1" dirty="0">
                <a:latin typeface="Consolas" pitchFamily="49" charset="0"/>
                <a:cs typeface="Consolas" pitchFamily="49" charset="0"/>
              </a:rPr>
              <a:t>// some legal invocations: </a:t>
            </a:r>
          </a:p>
          <a:p>
            <a:pPr eaLnBrk="1" hangingPunct="1">
              <a:spcBef>
                <a:spcPct val="0"/>
              </a:spcBef>
              <a:buFontTx/>
              <a:buNone/>
            </a:pPr>
            <a:r>
              <a:rPr lang="en-GB" sz="2000" b="1" dirty="0">
                <a:latin typeface="Consolas" pitchFamily="49" charset="0"/>
                <a:cs typeface="Consolas" pitchFamily="49" charset="0"/>
              </a:rPr>
              <a:t>	max()</a:t>
            </a:r>
          </a:p>
          <a:p>
            <a:pPr eaLnBrk="1" hangingPunct="1">
              <a:spcBef>
                <a:spcPct val="0"/>
              </a:spcBef>
              <a:buFontTx/>
              <a:buNone/>
            </a:pPr>
            <a:r>
              <a:rPr lang="en-GB" sz="2000" b="1" dirty="0">
                <a:latin typeface="Consolas" pitchFamily="49" charset="0"/>
                <a:cs typeface="Consolas" pitchFamily="49" charset="0"/>
              </a:rPr>
              <a:t>	max(1), max(1,2), max(1,2,3)</a:t>
            </a:r>
            <a:br>
              <a:rPr lang="en-GB" sz="2000" b="1" dirty="0">
                <a:latin typeface="Consolas" pitchFamily="49" charset="0"/>
                <a:cs typeface="Consolas" pitchFamily="49" charset="0"/>
              </a:rPr>
            </a:br>
            <a:r>
              <a:rPr lang="en-GB" sz="2000" b="1" dirty="0">
                <a:latin typeface="Consolas" pitchFamily="49" charset="0"/>
                <a:cs typeface="Consolas" pitchFamily="49" charset="0"/>
              </a:rPr>
              <a:t>max(new int[]{1,2,3})</a:t>
            </a:r>
          </a:p>
          <a:p>
            <a:pPr eaLnBrk="1" hangingPunct="1">
              <a:lnSpc>
                <a:spcPct val="90000"/>
              </a:lnSpc>
              <a:spcBef>
                <a:spcPct val="0"/>
              </a:spcBef>
              <a:buFontTx/>
              <a:buNone/>
            </a:pPr>
            <a:endParaRPr lang="en-GB" dirty="0">
              <a:latin typeface="Calibri" pitchFamily="34" charset="0"/>
            </a:endParaRPr>
          </a:p>
          <a:p>
            <a:pPr eaLnBrk="1" hangingPunct="1">
              <a:lnSpc>
                <a:spcPct val="90000"/>
              </a:lnSpc>
            </a:pPr>
            <a:r>
              <a:rPr lang="en-GB" dirty="0" err="1"/>
              <a:t>Varargs</a:t>
            </a:r>
            <a:r>
              <a:rPr lang="en-GB" dirty="0"/>
              <a:t> can only be used in the final argument position</a:t>
            </a:r>
          </a:p>
          <a:p>
            <a:pPr eaLnBrk="1" hangingPunct="1">
              <a:lnSpc>
                <a:spcPct val="90000"/>
              </a:lnSpc>
            </a:pPr>
            <a:r>
              <a:rPr lang="en-GB" dirty="0"/>
              <a:t>The </a:t>
            </a:r>
            <a:r>
              <a:rPr lang="en-GB" dirty="0" err="1"/>
              <a:t>vararg</a:t>
            </a:r>
            <a:r>
              <a:rPr lang="en-GB" dirty="0"/>
              <a:t> parameters are passed in an array</a:t>
            </a:r>
          </a:p>
          <a:p>
            <a:pPr eaLnBrk="1" hangingPunct="1">
              <a:lnSpc>
                <a:spcPct val="90000"/>
              </a:lnSpc>
            </a:pPr>
            <a:r>
              <a:rPr lang="en-GB" dirty="0"/>
              <a:t>Annotation </a:t>
            </a:r>
            <a:r>
              <a:rPr lang="en-GB" sz="2200" b="1" dirty="0">
                <a:solidFill>
                  <a:srgbClr val="000000"/>
                </a:solidFill>
                <a:latin typeface="Consolas" panose="020B0609020204030204" pitchFamily="49" charset="0"/>
                <a:cs typeface="Courier New" panose="02070309020205020404" pitchFamily="49" charset="0"/>
              </a:rPr>
              <a:t>@</a:t>
            </a:r>
            <a:r>
              <a:rPr lang="en-GB" sz="2200" b="1" dirty="0" err="1">
                <a:solidFill>
                  <a:srgbClr val="000000"/>
                </a:solidFill>
                <a:latin typeface="Consolas" panose="020B0609020204030204" pitchFamily="49" charset="0"/>
                <a:cs typeface="Courier New" panose="02070309020205020404" pitchFamily="49" charset="0"/>
              </a:rPr>
              <a:t>SafeVarargs</a:t>
            </a:r>
            <a:r>
              <a:rPr lang="en-GB" dirty="0"/>
              <a:t> suppresses compiler warnings about possibly unsafe use of </a:t>
            </a:r>
            <a:r>
              <a:rPr lang="en-GB" dirty="0" err="1"/>
              <a:t>varargs</a:t>
            </a:r>
            <a:r>
              <a:rPr lang="en-GB" dirty="0"/>
              <a:t> related to subtyping</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8150" y="639693"/>
            <a:ext cx="3989070" cy="707886"/>
          </a:xfrm>
          <a:prstGeom prst="rect">
            <a:avLst/>
          </a:prstGeom>
          <a:noFill/>
        </p:spPr>
        <p:txBody>
          <a:bodyPr wrap="square" rtlCol="0">
            <a:spAutoFit/>
          </a:bodyPr>
          <a:lstStyle/>
          <a:p>
            <a:pPr algn="ctr"/>
            <a:r>
              <a:rPr lang="en-GB" sz="4000" b="1" dirty="0">
                <a:solidFill>
                  <a:schemeClr val="bg1"/>
                </a:solidFill>
              </a:rPr>
              <a:t>Summary</a:t>
            </a:r>
          </a:p>
        </p:txBody>
      </p:sp>
      <p:sp>
        <p:nvSpPr>
          <p:cNvPr id="5" name="Text Placeholder 4"/>
          <p:cNvSpPr>
            <a:spLocks noGrp="1"/>
          </p:cNvSpPr>
          <p:nvPr>
            <p:ph type="body" sz="quarter" idx="4294967295"/>
          </p:nvPr>
        </p:nvSpPr>
        <p:spPr>
          <a:xfrm>
            <a:off x="610262" y="736374"/>
            <a:ext cx="11581738" cy="5504407"/>
          </a:xfrm>
          <a:prstGeom prst="rect">
            <a:avLst/>
          </a:prstGeom>
        </p:spPr>
        <p:txBody>
          <a:bodyPr>
            <a:normAutofit/>
          </a:bodyPr>
          <a:lstStyle/>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
        <p:nvSpPr>
          <p:cNvPr id="6" name="Text Placeholder 4">
            <a:extLst>
              <a:ext uri="{FF2B5EF4-FFF2-40B4-BE49-F238E27FC236}">
                <a16:creationId xmlns:a16="http://schemas.microsoft.com/office/drawing/2014/main" id="{0FE70608-C2BB-4244-8FDC-83AA082E96CF}"/>
              </a:ext>
            </a:extLst>
          </p:cNvPr>
          <p:cNvSpPr txBox="1">
            <a:spLocks/>
          </p:cNvSpPr>
          <p:nvPr/>
        </p:nvSpPr>
        <p:spPr>
          <a:xfrm>
            <a:off x="762662" y="888774"/>
            <a:ext cx="11581738" cy="5504407"/>
          </a:xfrm>
          <a:prstGeom prst="rect">
            <a:avLst/>
          </a:prstGeom>
        </p:spPr>
        <p:txBody>
          <a:bodyPr vert="horz" lIns="0" tIns="45720" rIns="0" bIns="45720" rtlCol="0">
            <a:normAutofit/>
          </a:bodyPr>
          <a:lst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a:solidFill>
                <a:schemeClr val="bg1"/>
              </a:solidFill>
            </a:endParaRPr>
          </a:p>
          <a:p>
            <a:endParaRPr lang="en-GB">
              <a:solidFill>
                <a:schemeClr val="bg1"/>
              </a:solidFill>
            </a:endParaRPr>
          </a:p>
          <a:p>
            <a:r>
              <a:rPr lang="en-GB">
                <a:solidFill>
                  <a:schemeClr val="bg1"/>
                </a:solidFill>
              </a:rPr>
              <a:t>Generics</a:t>
            </a:r>
          </a:p>
          <a:p>
            <a:endParaRPr lang="en-GB">
              <a:solidFill>
                <a:schemeClr val="bg1"/>
              </a:solidFill>
            </a:endParaRPr>
          </a:p>
          <a:p>
            <a:r>
              <a:rPr lang="en-GB">
                <a:solidFill>
                  <a:schemeClr val="bg1"/>
                </a:solidFill>
              </a:rPr>
              <a:t>Collections</a:t>
            </a:r>
          </a:p>
          <a:p>
            <a:endParaRPr lang="en-GB">
              <a:solidFill>
                <a:schemeClr val="bg1"/>
              </a:solidFill>
            </a:endParaRPr>
          </a:p>
          <a:p>
            <a:r>
              <a:rPr lang="en-GB">
                <a:solidFill>
                  <a:schemeClr val="bg1"/>
                </a:solidFill>
              </a:rPr>
              <a:t>Other:</a:t>
            </a:r>
          </a:p>
          <a:p>
            <a:pPr lvl="1"/>
            <a:r>
              <a:rPr lang="en-GB">
                <a:solidFill>
                  <a:schemeClr val="bg1"/>
                </a:solidFill>
              </a:rPr>
              <a:t>Local variable inference using ‘var’</a:t>
            </a:r>
          </a:p>
          <a:p>
            <a:pPr lvl="1"/>
            <a:r>
              <a:rPr lang="en-GB">
                <a:solidFill>
                  <a:schemeClr val="bg1"/>
                </a:solidFill>
              </a:rPr>
              <a:t>Variadic arguments</a:t>
            </a:r>
            <a:endParaRPr lang="en-GB" dirty="0">
              <a:solidFill>
                <a:schemeClr val="bg1"/>
              </a:solidFill>
            </a:endParaRPr>
          </a:p>
        </p:txBody>
      </p:sp>
    </p:spTree>
    <p:extLst>
      <p:ext uri="{BB962C8B-B14F-4D97-AF65-F5344CB8AC3E}">
        <p14:creationId xmlns:p14="http://schemas.microsoft.com/office/powerpoint/2010/main" val="22236226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0" y="2555775"/>
            <a:ext cx="4622800" cy="1920526"/>
          </a:xfrm>
        </p:spPr>
        <p:txBody>
          <a:bodyPr/>
          <a:lstStyle/>
          <a:p>
            <a:r>
              <a:rPr lang="en-GB" dirty="0"/>
              <a:t>Academic hours:</a:t>
            </a:r>
            <a:br>
              <a:rPr lang="en-GB" dirty="0"/>
            </a:br>
            <a:r>
              <a:rPr lang="en-GB" dirty="0"/>
              <a:t>Wednesdays 09:00-11:00</a:t>
            </a:r>
            <a:br>
              <a:rPr lang="en-GB" dirty="0"/>
            </a:br>
            <a:br>
              <a:rPr lang="en-GB" dirty="0"/>
            </a:br>
            <a:r>
              <a:rPr lang="en-GB" dirty="0"/>
              <a:t>(please email if you can)</a:t>
            </a:r>
          </a:p>
        </p:txBody>
      </p:sp>
    </p:spTree>
    <p:extLst>
      <p:ext uri="{BB962C8B-B14F-4D97-AF65-F5344CB8AC3E}">
        <p14:creationId xmlns:p14="http://schemas.microsoft.com/office/powerpoint/2010/main" val="54395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1451" y="1413843"/>
            <a:ext cx="11766550" cy="1491139"/>
          </a:xfrm>
          <a:prstGeom prst="rect">
            <a:avLst/>
          </a:prstGeom>
        </p:spPr>
        <p:txBody>
          <a:bodyPr vert="horz" lIns="0" tIns="0" rIns="0" bIns="72000" rtlCol="0" anchor="b" anchorCtr="0">
            <a:noAutofit/>
          </a:bodyPr>
          <a:lstStyle>
            <a:lvl1pPr algn="l" defTabSz="914400" rtl="0" eaLnBrk="1" latinLnBrk="0" hangingPunct="1">
              <a:lnSpc>
                <a:spcPct val="130000"/>
              </a:lnSpc>
              <a:spcBef>
                <a:spcPct val="0"/>
              </a:spcBef>
              <a:buNone/>
              <a:defRPr sz="4800" kern="1200">
                <a:solidFill>
                  <a:schemeClr val="bg1"/>
                </a:solidFill>
                <a:latin typeface="+mj-lt"/>
                <a:ea typeface="+mj-ea"/>
                <a:cs typeface="+mj-cs"/>
              </a:defRPr>
            </a:lvl1pPr>
          </a:lstStyle>
          <a:p>
            <a:pPr algn="ctr"/>
            <a:r>
              <a:rPr lang="en-GB"/>
              <a:t>BUT, FIRST,</a:t>
            </a:r>
            <a:endParaRPr lang="en-GB" dirty="0"/>
          </a:p>
        </p:txBody>
      </p:sp>
      <p:sp>
        <p:nvSpPr>
          <p:cNvPr id="5" name="Title 1"/>
          <p:cNvSpPr txBox="1">
            <a:spLocks/>
          </p:cNvSpPr>
          <p:nvPr/>
        </p:nvSpPr>
        <p:spPr>
          <a:xfrm>
            <a:off x="323851" y="3600783"/>
            <a:ext cx="11766550" cy="1491139"/>
          </a:xfrm>
          <a:prstGeom prst="rect">
            <a:avLst/>
          </a:prstGeom>
        </p:spPr>
        <p:txBody>
          <a:bodyPr vert="horz" lIns="0" tIns="0" rIns="0" bIns="72000" rtlCol="0" anchor="b" anchorCtr="0">
            <a:noAutofit/>
          </a:bodyPr>
          <a:lstStyle>
            <a:lvl1pPr algn="l" defTabSz="914400" rtl="0" eaLnBrk="1" latinLnBrk="0" hangingPunct="1">
              <a:lnSpc>
                <a:spcPct val="130000"/>
              </a:lnSpc>
              <a:spcBef>
                <a:spcPct val="0"/>
              </a:spcBef>
              <a:buNone/>
              <a:defRPr sz="4800" kern="1200">
                <a:solidFill>
                  <a:schemeClr val="bg1"/>
                </a:solidFill>
                <a:latin typeface="+mj-lt"/>
                <a:ea typeface="+mj-ea"/>
                <a:cs typeface="+mj-cs"/>
              </a:defRPr>
            </a:lvl1pPr>
          </a:lstStyle>
          <a:p>
            <a:pPr algn="ctr"/>
            <a:r>
              <a:rPr lang="en-GB" sz="2400" i="1" dirty="0">
                <a:solidFill>
                  <a:schemeClr val="bg1">
                    <a:lumMod val="65000"/>
                  </a:schemeClr>
                </a:solidFill>
              </a:rPr>
              <a:t>Progress test feedback</a:t>
            </a:r>
          </a:p>
        </p:txBody>
      </p:sp>
    </p:spTree>
    <p:extLst>
      <p:ext uri="{BB962C8B-B14F-4D97-AF65-F5344CB8AC3E}">
        <p14:creationId xmlns:p14="http://schemas.microsoft.com/office/powerpoint/2010/main" val="1057085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8"/>
          </p:nvPr>
        </p:nvSpPr>
        <p:spPr/>
        <p:txBody>
          <a:bodyPr/>
          <a:lstStyle/>
          <a:p>
            <a:fld id="{D7E85FC7-13DC-D24B-89C2-5E16CAE8A885}" type="slidenum">
              <a:rPr lang="en-US" smtClean="0"/>
              <a:pPr/>
              <a:t>7</a:t>
            </a:fld>
            <a:r>
              <a:rPr lang="en-US"/>
              <a:t>/N</a:t>
            </a:r>
            <a:endParaRPr lang="en-US" dirty="0"/>
          </a:p>
        </p:txBody>
      </p:sp>
      <p:graphicFrame>
        <p:nvGraphicFramePr>
          <p:cNvPr id="8" name="Chart 7">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4066569233"/>
              </p:ext>
            </p:extLst>
          </p:nvPr>
        </p:nvGraphicFramePr>
        <p:xfrm>
          <a:off x="2983831" y="1328612"/>
          <a:ext cx="6736681" cy="42007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2728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F9AF-F88E-4273-8E1F-CC9E65D1BC32}"/>
              </a:ext>
            </a:extLst>
          </p:cNvPr>
          <p:cNvSpPr>
            <a:spLocks noGrp="1"/>
          </p:cNvSpPr>
          <p:nvPr>
            <p:ph type="title"/>
          </p:nvPr>
        </p:nvSpPr>
        <p:spPr/>
        <p:txBody>
          <a:bodyPr/>
          <a:lstStyle/>
          <a:p>
            <a:r>
              <a:rPr lang="en-GB" dirty="0"/>
              <a:t>Part I:</a:t>
            </a:r>
          </a:p>
        </p:txBody>
      </p:sp>
      <p:sp>
        <p:nvSpPr>
          <p:cNvPr id="3" name="Subtitle 2">
            <a:extLst>
              <a:ext uri="{FF2B5EF4-FFF2-40B4-BE49-F238E27FC236}">
                <a16:creationId xmlns:a16="http://schemas.microsoft.com/office/drawing/2014/main" id="{E04B0930-D834-467F-BD53-8BAAF93F650B}"/>
              </a:ext>
            </a:extLst>
          </p:cNvPr>
          <p:cNvSpPr>
            <a:spLocks noGrp="1"/>
          </p:cNvSpPr>
          <p:nvPr>
            <p:ph type="subTitle" idx="1"/>
          </p:nvPr>
        </p:nvSpPr>
        <p:spPr/>
        <p:txBody>
          <a:bodyPr/>
          <a:lstStyle/>
          <a:p>
            <a:r>
              <a:rPr lang="en-GB" dirty="0"/>
              <a:t>Introduction to Generics</a:t>
            </a:r>
          </a:p>
        </p:txBody>
      </p:sp>
    </p:spTree>
    <p:extLst>
      <p:ext uri="{BB962C8B-B14F-4D97-AF65-F5344CB8AC3E}">
        <p14:creationId xmlns:p14="http://schemas.microsoft.com/office/powerpoint/2010/main" val="3580873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The problem</a:t>
            </a:r>
          </a:p>
        </p:txBody>
      </p:sp>
      <p:sp>
        <p:nvSpPr>
          <p:cNvPr id="5" name="Text Placeholder 4"/>
          <p:cNvSpPr>
            <a:spLocks noGrp="1"/>
          </p:cNvSpPr>
          <p:nvPr>
            <p:ph type="body" sz="quarter" idx="21"/>
          </p:nvPr>
        </p:nvSpPr>
        <p:spPr>
          <a:xfrm>
            <a:off x="356261" y="839244"/>
            <a:ext cx="11581738" cy="5504407"/>
          </a:xfrm>
        </p:spPr>
        <p:txBody>
          <a:bodyPr/>
          <a:lstStyle/>
          <a:p>
            <a:r>
              <a:rPr lang="en-GB" dirty="0"/>
              <a:t>Consider the following code:</a:t>
            </a:r>
          </a:p>
          <a:p>
            <a:pPr lvl="2"/>
            <a:endParaRPr lang="en-GB" dirty="0"/>
          </a:p>
          <a:p>
            <a:pPr marL="6350" indent="0">
              <a:buNone/>
            </a:pPr>
            <a:endParaRPr lang="en-GB" sz="1800" dirty="0">
              <a:latin typeface="Bahnschrift" panose="020B0502040204020203" pitchFamily="34" charset="0"/>
            </a:endParaRPr>
          </a:p>
          <a:p>
            <a:pPr marL="6350" indent="0">
              <a:buNone/>
            </a:pPr>
            <a:endParaRPr lang="en-GB" sz="1800" dirty="0">
              <a:latin typeface="Bahnschrift" panose="020B0502040204020203" pitchFamily="34" charset="0"/>
            </a:endParaRPr>
          </a:p>
          <a:p>
            <a:pPr marL="6350" indent="0">
              <a:buNone/>
            </a:pPr>
            <a:endParaRPr lang="en-GB" sz="1800" dirty="0">
              <a:latin typeface="Bahnschrift" panose="020B0502040204020203" pitchFamily="34" charset="0"/>
            </a:endParaRPr>
          </a:p>
          <a:p>
            <a:pPr marL="6350" indent="0">
              <a:buNone/>
            </a:pPr>
            <a:endParaRPr lang="en-GB" sz="1800" dirty="0">
              <a:latin typeface="Bahnschrift" panose="020B0502040204020203" pitchFamily="34" charset="0"/>
            </a:endParaRPr>
          </a:p>
          <a:p>
            <a:pPr marL="6350" indent="0">
              <a:buNone/>
            </a:pPr>
            <a:endParaRPr lang="en-GB" sz="1800" dirty="0">
              <a:latin typeface="Bahnschrift" panose="020B0502040204020203" pitchFamily="34" charset="0"/>
            </a:endParaRPr>
          </a:p>
          <a:p>
            <a:pPr marL="6350" indent="0">
              <a:buNone/>
            </a:pPr>
            <a:endParaRPr lang="en-GB" sz="1800" dirty="0">
              <a:latin typeface="Bahnschrift" panose="020B0502040204020203" pitchFamily="34" charset="0"/>
            </a:endParaRPr>
          </a:p>
          <a:p>
            <a:pPr marL="6350" indent="0">
              <a:buNone/>
            </a:pPr>
            <a:endParaRPr lang="en-GB" sz="1800" dirty="0">
              <a:latin typeface="Bahnschrift" panose="020B0502040204020203" pitchFamily="34" charset="0"/>
            </a:endParaRPr>
          </a:p>
          <a:p>
            <a:r>
              <a:rPr lang="en-GB" dirty="0"/>
              <a:t>This </a:t>
            </a:r>
            <a:r>
              <a:rPr lang="en-GB" b="1" dirty="0"/>
              <a:t>Pair</a:t>
            </a:r>
            <a:r>
              <a:rPr lang="en-GB" dirty="0"/>
              <a:t> class is “specialised” for the </a:t>
            </a:r>
            <a:r>
              <a:rPr lang="en-GB" b="1" dirty="0"/>
              <a:t>int</a:t>
            </a:r>
            <a:r>
              <a:rPr lang="en-GB" dirty="0"/>
              <a:t> type.</a:t>
            </a:r>
          </a:p>
          <a:p>
            <a:r>
              <a:rPr lang="en-GB" dirty="0"/>
              <a:t>What if we wanted to create an identical class, but specialised for </a:t>
            </a:r>
            <a:r>
              <a:rPr lang="en-GB" b="1" dirty="0"/>
              <a:t>double </a:t>
            </a:r>
            <a:r>
              <a:rPr lang="en-GB" dirty="0"/>
              <a:t>instead?</a:t>
            </a:r>
          </a:p>
          <a:p>
            <a:pPr lvl="1"/>
            <a:r>
              <a:rPr lang="en-GB" dirty="0"/>
              <a:t>Or </a:t>
            </a:r>
            <a:r>
              <a:rPr lang="en-GB" b="1" dirty="0"/>
              <a:t>String</a:t>
            </a:r>
            <a:r>
              <a:rPr lang="en-GB" dirty="0"/>
              <a:t>?</a:t>
            </a:r>
          </a:p>
          <a:p>
            <a:pPr lvl="1"/>
            <a:r>
              <a:rPr lang="en-GB" dirty="0"/>
              <a:t>Or anything, for that matter.</a:t>
            </a:r>
          </a:p>
          <a:p>
            <a:pPr marL="6350"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9</a:t>
            </a:fld>
            <a:r>
              <a:rPr lang="en-US"/>
              <a:t>/N</a:t>
            </a:r>
            <a:endParaRPr lang="en-US" dirty="0"/>
          </a:p>
        </p:txBody>
      </p:sp>
      <p:sp>
        <p:nvSpPr>
          <p:cNvPr id="2" name="TextBox 1">
            <a:extLst>
              <a:ext uri="{FF2B5EF4-FFF2-40B4-BE49-F238E27FC236}">
                <a16:creationId xmlns:a16="http://schemas.microsoft.com/office/drawing/2014/main" id="{FDD1E0D0-D0C5-497D-B529-7077B6283274}"/>
              </a:ext>
            </a:extLst>
          </p:cNvPr>
          <p:cNvSpPr txBox="1"/>
          <p:nvPr/>
        </p:nvSpPr>
        <p:spPr>
          <a:xfrm>
            <a:off x="1266940" y="1837121"/>
            <a:ext cx="5111826" cy="1754326"/>
          </a:xfrm>
          <a:prstGeom prst="rect">
            <a:avLst/>
          </a:prstGeom>
          <a:solidFill>
            <a:schemeClr val="bg1">
              <a:lumMod val="95000"/>
            </a:schemeClr>
          </a:solidFill>
          <a:ln w="12700">
            <a:solidFill>
              <a:schemeClr val="tx1"/>
            </a:solidFill>
          </a:ln>
        </p:spPr>
        <p:txBody>
          <a:bodyPr wrap="square" rtlCol="0">
            <a:spAutoFit/>
          </a:bodyPr>
          <a:lstStyle/>
          <a:p>
            <a:pPr>
              <a:buNone/>
            </a:pPr>
            <a:r>
              <a:rPr lang="en-GB" sz="1800" dirty="0">
                <a:solidFill>
                  <a:srgbClr val="0070C0"/>
                </a:solidFill>
                <a:latin typeface="Bahnschrift" panose="020B0502040204020203" pitchFamily="34" charset="0"/>
              </a:rPr>
              <a:t>public class </a:t>
            </a:r>
            <a:r>
              <a:rPr lang="en-GB" sz="1800" dirty="0">
                <a:latin typeface="Bahnschrift" panose="020B0502040204020203" pitchFamily="34" charset="0"/>
              </a:rPr>
              <a:t>Pair</a:t>
            </a:r>
          </a:p>
          <a:p>
            <a:pPr>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x;</a:t>
            </a:r>
          </a:p>
          <a:p>
            <a:pPr>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y;</a:t>
            </a:r>
          </a:p>
          <a:p>
            <a:pPr>
              <a:buNone/>
            </a:pPr>
            <a:endParaRPr lang="en-GB" sz="1800" dirty="0">
              <a:latin typeface="Bahnschrift" panose="020B0502040204020203" pitchFamily="34" charset="0"/>
            </a:endParaRPr>
          </a:p>
          <a:p>
            <a:pPr>
              <a:buNone/>
            </a:pPr>
            <a:r>
              <a:rPr lang="en-GB" sz="1800" dirty="0">
                <a:latin typeface="Bahnschrift" panose="020B0502040204020203" pitchFamily="34" charset="0"/>
              </a:rPr>
              <a:t>    </a:t>
            </a:r>
            <a:r>
              <a:rPr lang="en-GB" sz="1800" dirty="0">
                <a:solidFill>
                  <a:srgbClr val="0070C0"/>
                </a:solidFill>
                <a:latin typeface="Bahnschrift" panose="020B0502040204020203" pitchFamily="34" charset="0"/>
              </a:rPr>
              <a:t>public</a:t>
            </a:r>
            <a:r>
              <a:rPr lang="en-GB" sz="1800" dirty="0">
                <a:latin typeface="Bahnschrift" panose="020B0502040204020203" pitchFamily="34" charset="0"/>
              </a:rPr>
              <a:t> Pair(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x, </a:t>
            </a:r>
            <a:r>
              <a:rPr lang="en-GB" sz="1800" dirty="0">
                <a:solidFill>
                  <a:srgbClr val="00B050"/>
                </a:solidFill>
                <a:latin typeface="Bahnschrift" panose="020B0502040204020203" pitchFamily="34" charset="0"/>
              </a:rPr>
              <a:t>int</a:t>
            </a:r>
            <a:r>
              <a:rPr lang="en-GB" sz="1800" dirty="0">
                <a:latin typeface="Bahnschrift" panose="020B0502040204020203" pitchFamily="34" charset="0"/>
              </a:rPr>
              <a:t> y ) {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.x</a:t>
            </a:r>
            <a:r>
              <a:rPr lang="en-GB" sz="1800" dirty="0">
                <a:latin typeface="Bahnschrift" panose="020B0502040204020203" pitchFamily="34" charset="0"/>
              </a:rPr>
              <a:t> = x; </a:t>
            </a:r>
            <a:r>
              <a:rPr lang="en-GB" sz="1800" dirty="0" err="1">
                <a:solidFill>
                  <a:srgbClr val="00B050"/>
                </a:solidFill>
                <a:latin typeface="Bahnschrift" panose="020B0502040204020203" pitchFamily="34" charset="0"/>
              </a:rPr>
              <a:t>this</a:t>
            </a:r>
            <a:r>
              <a:rPr lang="en-GB" sz="1800" dirty="0" err="1">
                <a:latin typeface="Bahnschrift" panose="020B0502040204020203" pitchFamily="34" charset="0"/>
              </a:rPr>
              <a:t>.y</a:t>
            </a:r>
            <a:r>
              <a:rPr lang="en-GB" sz="1800" dirty="0">
                <a:latin typeface="Bahnschrift" panose="020B0502040204020203" pitchFamily="34" charset="0"/>
              </a:rPr>
              <a:t> = y; }</a:t>
            </a:r>
          </a:p>
          <a:p>
            <a:pPr>
              <a:buNone/>
            </a:pPr>
            <a:r>
              <a:rPr lang="en-GB" sz="1800" dirty="0">
                <a:latin typeface="Bahnschrift" panose="020B0502040204020203" pitchFamily="34" charset="0"/>
              </a:rPr>
              <a:t>}</a:t>
            </a:r>
            <a:endParaRPr lang="en-GB" dirty="0"/>
          </a:p>
        </p:txBody>
      </p:sp>
    </p:spTree>
    <p:extLst>
      <p:ext uri="{BB962C8B-B14F-4D97-AF65-F5344CB8AC3E}">
        <p14:creationId xmlns:p14="http://schemas.microsoft.com/office/powerpoint/2010/main" val="1745722219"/>
      </p:ext>
    </p:extLst>
  </p:cSld>
  <p:clrMapOvr>
    <a:masterClrMapping/>
  </p:clrMapOvr>
</p:sld>
</file>

<file path=ppt/theme/theme1.xml><?xml version="1.0" encoding="utf-8"?>
<a:theme xmlns:a="http://schemas.openxmlformats.org/drawingml/2006/main" name="Title/Divider Slides">
  <a:themeElements>
    <a:clrScheme name="UoE PPT 1">
      <a:dk1>
        <a:srgbClr val="000000"/>
      </a:dk1>
      <a:lt1>
        <a:srgbClr val="FFFFFF"/>
      </a:lt1>
      <a:dk2>
        <a:srgbClr val="000000"/>
      </a:dk2>
      <a:lt2>
        <a:srgbClr val="F8F8F8"/>
      </a:lt2>
      <a:accent1>
        <a:srgbClr val="CD202C"/>
      </a:accent1>
      <a:accent2>
        <a:srgbClr val="612467"/>
      </a:accent2>
      <a:accent3>
        <a:srgbClr val="333333"/>
      </a:accent3>
      <a:accent4>
        <a:srgbClr val="FFFFFF"/>
      </a:accent4>
      <a:accent5>
        <a:srgbClr val="FFFFFF"/>
      </a:accent5>
      <a:accent6>
        <a:srgbClr val="FFFFFF"/>
      </a:accent6>
      <a:hlink>
        <a:srgbClr val="612467"/>
      </a:hlink>
      <a:folHlink>
        <a:srgbClr val="612467"/>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E5218_00244804_Accessible_PP_templates_AW_V5h" id="{A0A2580B-49FC-4342-BB82-4F3B07E0F1C9}" vid="{0C121402-B6D9-9744-973B-81A6B776DF11}"/>
    </a:ext>
  </a:extLst>
</a:theme>
</file>

<file path=ppt/theme/theme2.xml><?xml version="1.0" encoding="utf-8"?>
<a:theme xmlns:a="http://schemas.openxmlformats.org/drawingml/2006/main" name="Text/Media Slides">
  <a:themeElements>
    <a:clrScheme name="UoE PPT 1">
      <a:dk1>
        <a:srgbClr val="000000"/>
      </a:dk1>
      <a:lt1>
        <a:srgbClr val="FFFFFF"/>
      </a:lt1>
      <a:dk2>
        <a:srgbClr val="000000"/>
      </a:dk2>
      <a:lt2>
        <a:srgbClr val="F8F8F8"/>
      </a:lt2>
      <a:accent1>
        <a:srgbClr val="CD202C"/>
      </a:accent1>
      <a:accent2>
        <a:srgbClr val="612467"/>
      </a:accent2>
      <a:accent3>
        <a:srgbClr val="333333"/>
      </a:accent3>
      <a:accent4>
        <a:srgbClr val="FFFFFF"/>
      </a:accent4>
      <a:accent5>
        <a:srgbClr val="FFFFFF"/>
      </a:accent5>
      <a:accent6>
        <a:srgbClr val="FFFFFF"/>
      </a:accent6>
      <a:hlink>
        <a:srgbClr val="612467"/>
      </a:hlink>
      <a:folHlink>
        <a:srgbClr val="612467"/>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E5218_00244804_Accessible_PP_templates_AW_V5h" id="{A0A2580B-49FC-4342-BB82-4F3B07E0F1C9}" vid="{24E1FE93-DBF4-6E41-BD12-7199829D8CB3}"/>
    </a:ext>
  </a:extLst>
</a:theme>
</file>

<file path=ppt/theme/theme3.xml><?xml version="1.0" encoding="utf-8"?>
<a:theme xmlns:a="http://schemas.openxmlformats.org/drawingml/2006/main" name="Media Slides">
  <a:themeElements>
    <a:clrScheme name="UoE PPT 1">
      <a:dk1>
        <a:srgbClr val="000000"/>
      </a:dk1>
      <a:lt1>
        <a:srgbClr val="FFFFFF"/>
      </a:lt1>
      <a:dk2>
        <a:srgbClr val="000000"/>
      </a:dk2>
      <a:lt2>
        <a:srgbClr val="F8F8F8"/>
      </a:lt2>
      <a:accent1>
        <a:srgbClr val="CD202C"/>
      </a:accent1>
      <a:accent2>
        <a:srgbClr val="612467"/>
      </a:accent2>
      <a:accent3>
        <a:srgbClr val="333333"/>
      </a:accent3>
      <a:accent4>
        <a:srgbClr val="FFFFFF"/>
      </a:accent4>
      <a:accent5>
        <a:srgbClr val="FFFFFF"/>
      </a:accent5>
      <a:accent6>
        <a:srgbClr val="FFFFFF"/>
      </a:accent6>
      <a:hlink>
        <a:srgbClr val="612467"/>
      </a:hlink>
      <a:folHlink>
        <a:srgbClr val="612467"/>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E5218_00244804_Accessible_PP_templates_AW_V5h" id="{A0A2580B-49FC-4342-BB82-4F3B07E0F1C9}" vid="{E1A0A4E8-9C8B-244F-A8BB-F43D8A27A71A}"/>
    </a:ext>
  </a:extLst>
</a:theme>
</file>

<file path=ppt/theme/theme4.xml><?xml version="1.0" encoding="utf-8"?>
<a:theme xmlns:a="http://schemas.openxmlformats.org/drawingml/2006/main" name="End Slides">
  <a:themeElements>
    <a:clrScheme name="UoE PPT 1">
      <a:dk1>
        <a:srgbClr val="000000"/>
      </a:dk1>
      <a:lt1>
        <a:srgbClr val="FFFFFF"/>
      </a:lt1>
      <a:dk2>
        <a:srgbClr val="000000"/>
      </a:dk2>
      <a:lt2>
        <a:srgbClr val="F8F8F8"/>
      </a:lt2>
      <a:accent1>
        <a:srgbClr val="CD202C"/>
      </a:accent1>
      <a:accent2>
        <a:srgbClr val="612467"/>
      </a:accent2>
      <a:accent3>
        <a:srgbClr val="333333"/>
      </a:accent3>
      <a:accent4>
        <a:srgbClr val="FFFFFF"/>
      </a:accent4>
      <a:accent5>
        <a:srgbClr val="FFFFFF"/>
      </a:accent5>
      <a:accent6>
        <a:srgbClr val="FFFFFF"/>
      </a:accent6>
      <a:hlink>
        <a:srgbClr val="612467"/>
      </a:hlink>
      <a:folHlink>
        <a:srgbClr val="612467"/>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E5218_00244804_Accessible_PP_templates_AW_V5h" id="{A0A2580B-49FC-4342-BB82-4F3B07E0F1C9}" vid="{BBE50698-18A2-4941-A9C0-C386D61FA33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BBA757DD001D6429A804770F209C358" ma:contentTypeVersion="9" ma:contentTypeDescription="Create a new document." ma:contentTypeScope="" ma:versionID="a2af8620d8052c4570ee10b90bc2e287">
  <xsd:schema xmlns:xsd="http://www.w3.org/2001/XMLSchema" xmlns:xs="http://www.w3.org/2001/XMLSchema" xmlns:p="http://schemas.microsoft.com/office/2006/metadata/properties" xmlns:ns2="864fa2f1-e7a3-49ef-aac9-27da4f2d2640" targetNamespace="http://schemas.microsoft.com/office/2006/metadata/properties" ma:root="true" ma:fieldsID="bdde676d73dc32e80c046e4d27a4df6c" ns2:_="">
    <xsd:import namespace="864fa2f1-e7a3-49ef-aac9-27da4f2d264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4fa2f1-e7a3-49ef-aac9-27da4f2d26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74A378-A40D-4D10-9A36-F1DBB1C7DA04}">
  <ds:schemaRefs>
    <ds:schemaRef ds:uri="http://schemas.microsoft.com/sharepoint/v3/contenttype/forms"/>
  </ds:schemaRefs>
</ds:datastoreItem>
</file>

<file path=customXml/itemProps2.xml><?xml version="1.0" encoding="utf-8"?>
<ds:datastoreItem xmlns:ds="http://schemas.openxmlformats.org/officeDocument/2006/customXml" ds:itemID="{5C7D91BB-6FD8-4800-B5D5-2773EA19D436}">
  <ds:schemaRefs>
    <ds:schemaRef ds:uri="864fa2f1-e7a3-49ef-aac9-27da4f2d2640"/>
    <ds:schemaRef ds:uri="http://schemas.openxmlformats.org/package/2006/metadata/core-properties"/>
    <ds:schemaRef ds:uri="http://schemas.microsoft.com/office/infopath/2007/PartnerControls"/>
    <ds:schemaRef ds:uri="http://purl.org/dc/dcmitype/"/>
    <ds:schemaRef ds:uri="http://schemas.microsoft.com/office/2006/documentManagement/types"/>
    <ds:schemaRef ds:uri="http://www.w3.org/XML/1998/namespace"/>
    <ds:schemaRef ds:uri="http://purl.org/dc/term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8E849799-830B-4E55-9666-63F48AF169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4fa2f1-e7a3-49ef-aac9-27da4f2d26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powerpoint-template</Template>
  <TotalTime>3755</TotalTime>
  <Words>5813</Words>
  <Application>Microsoft Office PowerPoint</Application>
  <PresentationFormat>Widescreen</PresentationFormat>
  <Paragraphs>652</Paragraphs>
  <Slides>52</Slides>
  <Notes>39</Notes>
  <HiddenSlides>1</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52</vt:i4>
      </vt:variant>
    </vt:vector>
  </HeadingPairs>
  <TitlesOfParts>
    <vt:vector size="64" baseType="lpstr">
      <vt:lpstr>Arial</vt:lpstr>
      <vt:lpstr>Arial Black</vt:lpstr>
      <vt:lpstr>Bahnschrift</vt:lpstr>
      <vt:lpstr>Calibri</vt:lpstr>
      <vt:lpstr>Consolas</vt:lpstr>
      <vt:lpstr>Courier New</vt:lpstr>
      <vt:lpstr>System Font Regular</vt:lpstr>
      <vt:lpstr>Wingdings</vt:lpstr>
      <vt:lpstr>Title/Divider Slides</vt:lpstr>
      <vt:lpstr>Text/Media Slides</vt:lpstr>
      <vt:lpstr>Media Slides</vt:lpstr>
      <vt:lpstr>End Slides</vt:lpstr>
      <vt:lpstr>CE303</vt:lpstr>
      <vt:lpstr>Today:</vt:lpstr>
      <vt:lpstr>PowerPoint Presentation</vt:lpstr>
      <vt:lpstr>PowerPoint Presentation</vt:lpstr>
      <vt:lpstr>BUT, FIRST,</vt:lpstr>
      <vt:lpstr>PowerPoint Presentation</vt:lpstr>
      <vt:lpstr>PowerPoint Presentation</vt:lpstr>
      <vt:lpstr>Part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Generic Methods</vt:lpstr>
      <vt:lpstr>(Bounded) Wildcard Types</vt:lpstr>
      <vt:lpstr>Why do we need ‘bounded’ wildcards? (from Oracle docs)</vt:lpstr>
      <vt:lpstr>PowerPoint Presentation</vt:lpstr>
      <vt:lpstr>(Bounded) Wildcard Types Examples (from Oracle docs)</vt:lpstr>
      <vt:lpstr>(Bounded) Wildcard Types Examples (from Oracle docs)</vt:lpstr>
      <vt:lpstr>(Bounded) Wildcard Types Examples (from Oracle docs)</vt:lpstr>
      <vt:lpstr>PowerPoint Presentation</vt:lpstr>
      <vt:lpstr>Runtime support of generics example</vt:lpstr>
      <vt:lpstr>More consequences of type erasure</vt:lpstr>
      <vt:lpstr>Covariant Subtyping for Collections? </vt:lpstr>
      <vt:lpstr>Generics: Concluding Comments</vt:lpstr>
      <vt:lpstr>Part II.</vt:lpstr>
      <vt:lpstr>Collections (in general)</vt:lpstr>
      <vt:lpstr>Main Collections Data Structures</vt:lpstr>
      <vt:lpstr>Some JavaSE Collection Interfaces</vt:lpstr>
      <vt:lpstr> Assumptions about Collection Elements (when creating your own collections)</vt:lpstr>
      <vt:lpstr>equals() Method </vt:lpstr>
      <vt:lpstr>equals() Method – Sample Structure</vt:lpstr>
      <vt:lpstr>Potential Implementation Problems</vt:lpstr>
      <vt:lpstr>equals() Method – Improved Structure</vt:lpstr>
      <vt:lpstr>Dilemma: equals() and Inheritance</vt:lpstr>
      <vt:lpstr>Method hashCode()  </vt:lpstr>
      <vt:lpstr>Example for generating hashCode()</vt:lpstr>
      <vt:lpstr>Generic Collections and Type Safety</vt:lpstr>
      <vt:lpstr>Collections and Thread Safety</vt:lpstr>
      <vt:lpstr>Iterating over a Synchronized Collection [JDK documentation, modified]  </vt:lpstr>
      <vt:lpstr>Views on Collections </vt:lpstr>
      <vt:lpstr>Useful Java utility classes</vt:lpstr>
      <vt:lpstr>Part III</vt:lpstr>
      <vt:lpstr>Variable Argument Methods (varargs) </vt:lpstr>
      <vt:lpstr>PowerPoint Presentation</vt:lpstr>
      <vt:lpstr>Academic hours: Wednesdays 09:00-11:00  (please email if you can)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Papastylianou, Tasos</dc:creator>
  <cp:lastModifiedBy>Papastylianou, Tasos</cp:lastModifiedBy>
  <cp:revision>683</cp:revision>
  <dcterms:created xsi:type="dcterms:W3CDTF">2022-10-17T05:20:58Z</dcterms:created>
  <dcterms:modified xsi:type="dcterms:W3CDTF">2022-11-22T03:43:36Z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0x0101002BBA757DD001D6429A804770F209C358</vt:lpwstr>
  </property>
</Properties>
</file>