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001E-8F2F-4835-BFF4-509A9BE72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94F9F-511D-461D-964D-13BB0EE4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7778-A680-4E63-91B0-5341352A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B36C-EAA9-417B-9EF8-A8DF3BA0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4A46-D4DC-4697-AB47-0C546E0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5AD9-DED5-469E-8BA4-3A0F2DBC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226F8-CA26-42E6-A435-C18399A04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7491-1CB2-4568-A715-B4CF2428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E02C-E82D-4A6C-B000-6ADA7F49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070E-722F-42D5-9B2E-25F8A0DB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95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FE07F-299D-400A-BDF5-01BD48614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293B2-EE2A-4543-A923-9BCA61AC2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1534-E42C-4609-9435-9884040E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21FA-6B87-4CBB-873A-E3ACA227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1BF8-F55E-46D6-957F-1A405ED0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0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236C-5428-45E6-A9E5-ED00373E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D7B6-FC49-4669-B518-CE44457C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E5B1C-6007-477C-9D01-AFF59161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8264-7658-48BB-B514-BB26CB8F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B224-6854-4DD2-A556-E2A89DD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9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B894-CE2E-4787-B8EE-2AF458A2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5DB8-33E5-460A-8E59-BE41A6EC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529DC-2B9A-4A70-8D44-2C9FEF1A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423A-A9C2-4F41-A6AC-8DF0FBE4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0062-517D-432E-B3FA-C00CF137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50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73B8-A627-40AA-B026-4F269FA6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52E5-4260-4EAD-A379-37AF1B563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D685-D2D1-4992-82AB-32E897E82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ACBAF-CF34-4559-A5C4-9ECB974F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4693F-9BE4-4FF9-85F1-F625512F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5A70A-30C7-4ECA-92EE-988E3D71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4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7A8E-1969-4027-93B9-51EEBCD5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211-7D42-4D98-A140-59CEE652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14E24-7A15-48B0-969F-7CE36035A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5F691-2602-47D1-AEBD-600963033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B2F39-21F0-4007-9D32-954C63B83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6B1DA-698D-4C42-A10D-53F8CBDC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AA0D2-05DC-4A04-9149-877782F9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900F1-AB28-45F2-A244-D4FC32FF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8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3BD0-612C-43DC-A94B-675F4C73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E0BCF-5F97-4A34-95B2-CFDA8349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15EB1-DF6C-42B7-A647-EDF310E6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69482-186C-48DD-B37B-C244225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2917C-37E5-45A9-A91E-98E1D81E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BE437-0D33-45EB-9E6E-07E4112F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5B523-D546-4DA4-A2A0-9E242C32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9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FE15-8539-4187-9362-665F7198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D1B2-0DAC-448B-8012-B7945572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C8051-2C23-4E71-8254-017FD49FC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4C9AA-196B-4CCD-986E-A5791750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D665-64E1-49C1-8C19-AB7085AF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E27A4-2450-4377-B4DE-640AF638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06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190F-FB81-495E-9510-B59A1580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37296-ED20-4241-B176-B28D31D83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A8EC0-F45B-4E1F-85DB-611F1A9B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3743-EE25-48EB-959E-B71AD23A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E9FF0-55F6-46BB-AE8B-B0FB2B64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41969-1347-4608-B413-30628F14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82700-2FD0-4A78-96D8-9FAD136D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92F2-3B2F-45C3-B81C-F7FEBC63D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C0AD-EE53-4A40-8224-A0CFE9E80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F8AA-4FE8-432B-A8F9-1E4C0826748D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341F-EB19-45AE-A813-6DD4C31A9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D1F3-3A30-4FD8-8355-DDEA7026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5ED8-D2C2-4764-9591-7BD1F099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84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Rz8cpEw66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9D088-4767-4A02-BFBA-2BBDE8D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plots, scatter plots </a:t>
            </a:r>
            <a:r>
              <a:rPr lang="en-GB"/>
              <a:t>and histograms</a:t>
            </a:r>
            <a:endParaRPr lang="en-GB" dirty="0"/>
          </a:p>
        </p:txBody>
      </p:sp>
      <p:pic>
        <p:nvPicPr>
          <p:cNvPr id="6" name="Online Media 5">
            <a:hlinkClick r:id="" action="ppaction://media"/>
            <a:extLst>
              <a:ext uri="{FF2B5EF4-FFF2-40B4-BE49-F238E27FC236}">
                <a16:creationId xmlns:a16="http://schemas.microsoft.com/office/drawing/2014/main" id="{F27FBD6E-1901-41E6-ADFC-0CFEAC2F44E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2478" y="1473868"/>
            <a:ext cx="9167043" cy="51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Box plots, scatter plots and histograms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plots, scatter plots and histograms</dc:title>
  <dc:creator>Roy, Trina</dc:creator>
  <cp:lastModifiedBy>Roy, Trina</cp:lastModifiedBy>
  <cp:revision>2</cp:revision>
  <dcterms:created xsi:type="dcterms:W3CDTF">2018-11-30T11:04:48Z</dcterms:created>
  <dcterms:modified xsi:type="dcterms:W3CDTF">2018-12-04T13:50:59Z</dcterms:modified>
</cp:coreProperties>
</file>