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584B-D3D1-4FC2-8074-D30AB243B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817CF-EEEE-4692-A3EB-57C5DB6B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1360-981D-48A5-9C79-B5F55C51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7C48-E8F4-46E2-889D-CB325A13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2BE0-FD25-4901-9B15-FADF732F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B923-B29A-4AFC-AABA-9CF7FEA5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57795-AD03-4351-AD11-40B15D2E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CCBE-29B2-45AC-977B-782899D2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01D9-BE82-45BC-9DED-FD38FC5A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4C30-3716-42F0-9CE5-AFC4190F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87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D2EB6-F3CC-4D51-84A0-632B83EC2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2C6CC-67A1-482F-A989-544DA160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DE8CE-3287-4860-B1E2-CE713E7C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E3D4A-CD80-428F-BEBD-7B3130E6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8158-6234-4EF6-BAAE-01E33D54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1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0741-1CC4-4B03-9EF6-FB3E0F37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EAEC-59F6-4D65-9E05-6DEF7DDA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565-FD52-413E-BD2D-73798474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208E-BA0B-4EF5-89FB-ED0FAF4C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FE95-51CC-4CD0-8ADF-2F478683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8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1C85-35E9-458F-A7E8-C70F4229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CF305-08F4-40AA-83AF-9DB8D528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FC57-77D7-4C18-9F47-7EEB075F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E199-6470-41A8-B1B5-009F7236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2897-226C-4270-A376-BC06FDA1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2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892A-F8AF-46CA-BE00-09C516BC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C507-AD91-43C5-A881-CAD2BC022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C84E0-A6A7-42CD-85F7-2B868510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224A1-2F48-43C5-ABEB-D79B5B31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9D61-E8C8-4591-BF38-E2CC955F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C3A7-4F45-4DBD-9815-67A4BCAD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2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BFD8-BA50-40CB-805A-52CD7CE7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203D-1E48-4D13-8EF1-5C0A70FA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AC11-9D6E-4A8B-B3C5-46F3BB25A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8AC3C-186D-410B-99C5-2BBAD505F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8D3FB-D48B-47C2-9680-73996212D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0DED4-CF9D-493D-A129-189215C9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75918-B152-46FC-9A9A-8225555A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39E3D-DBE4-407B-AA74-6C90FE7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87CA-95C4-4D95-B673-2CD09B00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5FF22-920E-4348-BD25-044C5147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A24A3-025F-495D-9383-44F120D9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CD577-925C-4774-AF1D-E778263A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4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0130A-AB99-4B6A-9285-3C1EEA3B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FE175-B3E9-4400-A534-EF4361C7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E0C0F-9B1F-4F6F-8B07-CCCC6F3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63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887-24D4-439C-9B07-70639BEF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BB9A-A93F-4AFE-9F8A-C4F04B1D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A8CA9-B3E4-4527-8B53-DA5AEE0EA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7A75C-7987-41EF-9415-3B06EF3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6F62-7E02-4163-B90C-71FADEA8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4E034-C590-42D4-A88D-FAF939D9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3631-D6A0-4564-8BC1-550815FA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E89-486B-4B1D-A870-9D6A353EF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E0250-7DF2-4E46-B2C8-534F9C13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DF500-E232-4F20-8823-4987904F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9DF5C-1C1B-4F21-8395-481AE513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8E434-9DAA-44C9-813F-338F4AB0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5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E0856-944A-48A6-A08F-AAE6D7AA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B69E-FAF1-4D68-9FDC-6FF6911E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D1CF-68CE-4BA9-A587-434B1D590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25C6-5C20-40EF-B1CB-346F4F570545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0873-F79D-440B-9799-D38A7F96A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F8CF-ED03-4A08-A78E-CB3D809F2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613-7620-4AE1-ACCA-C0EE84AC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454B-FC44-49A6-9685-C737928A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A14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80C3E-1B90-49B6-BCA1-42B9F8F65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4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A14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A14 presentation</dc:title>
  <dc:creator>Roy, Trina</dc:creator>
  <cp:lastModifiedBy>Roy, Trina</cp:lastModifiedBy>
  <cp:revision>1</cp:revision>
  <dcterms:created xsi:type="dcterms:W3CDTF">2019-03-08T09:56:14Z</dcterms:created>
  <dcterms:modified xsi:type="dcterms:W3CDTF">2019-03-08T09:56:20Z</dcterms:modified>
</cp:coreProperties>
</file>