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16" r:id="rId4"/>
    <p:sldMasterId id="2147483890" r:id="rId5"/>
    <p:sldMasterId id="2147483927" r:id="rId6"/>
    <p:sldMasterId id="2147483964" r:id="rId7"/>
  </p:sldMasterIdLst>
  <p:notesMasterIdLst>
    <p:notesMasterId r:id="rId63"/>
  </p:notesMasterIdLst>
  <p:handoutMasterIdLst>
    <p:handoutMasterId r:id="rId64"/>
  </p:handoutMasterIdLst>
  <p:sldIdLst>
    <p:sldId id="256" r:id="rId8"/>
    <p:sldId id="325" r:id="rId9"/>
    <p:sldId id="1063" r:id="rId10"/>
    <p:sldId id="401" r:id="rId11"/>
    <p:sldId id="400" r:id="rId12"/>
    <p:sldId id="1092" r:id="rId13"/>
    <p:sldId id="1093" r:id="rId14"/>
    <p:sldId id="1094" r:id="rId15"/>
    <p:sldId id="1095" r:id="rId16"/>
    <p:sldId id="1096" r:id="rId17"/>
    <p:sldId id="1097" r:id="rId18"/>
    <p:sldId id="1110" r:id="rId19"/>
    <p:sldId id="1111" r:id="rId20"/>
    <p:sldId id="1112" r:id="rId21"/>
    <p:sldId id="1119" r:id="rId22"/>
    <p:sldId id="1120" r:id="rId23"/>
    <p:sldId id="1089" r:id="rId24"/>
    <p:sldId id="1065" r:id="rId25"/>
    <p:sldId id="1098" r:id="rId26"/>
    <p:sldId id="1066" r:id="rId27"/>
    <p:sldId id="1099" r:id="rId28"/>
    <p:sldId id="1100" r:id="rId29"/>
    <p:sldId id="1101" r:id="rId30"/>
    <p:sldId id="1102" r:id="rId31"/>
    <p:sldId id="1103" r:id="rId32"/>
    <p:sldId id="1104" r:id="rId33"/>
    <p:sldId id="1105" r:id="rId34"/>
    <p:sldId id="1090" r:id="rId35"/>
    <p:sldId id="1067" r:id="rId36"/>
    <p:sldId id="1068" r:id="rId37"/>
    <p:sldId id="1121" r:id="rId38"/>
    <p:sldId id="1122" r:id="rId39"/>
    <p:sldId id="1123" r:id="rId40"/>
    <p:sldId id="1091" r:id="rId41"/>
    <p:sldId id="1069" r:id="rId42"/>
    <p:sldId id="1070" r:id="rId43"/>
    <p:sldId id="1071" r:id="rId44"/>
    <p:sldId id="1072" r:id="rId45"/>
    <p:sldId id="1073" r:id="rId46"/>
    <p:sldId id="1074" r:id="rId47"/>
    <p:sldId id="1075" r:id="rId48"/>
    <p:sldId id="1076" r:id="rId49"/>
    <p:sldId id="1077" r:id="rId50"/>
    <p:sldId id="1078" r:id="rId51"/>
    <p:sldId id="1079" r:id="rId52"/>
    <p:sldId id="1080" r:id="rId53"/>
    <p:sldId id="1124" r:id="rId54"/>
    <p:sldId id="1081" r:id="rId55"/>
    <p:sldId id="1082" r:id="rId56"/>
    <p:sldId id="1083" r:id="rId57"/>
    <p:sldId id="1084" r:id="rId58"/>
    <p:sldId id="1085" r:id="rId59"/>
    <p:sldId id="1086" r:id="rId60"/>
    <p:sldId id="1064" r:id="rId61"/>
    <p:sldId id="323" r:id="rId62"/>
  </p:sldIdLst>
  <p:sldSz cx="12192000" cy="6858000"/>
  <p:notesSz cx="6858000" cy="9144000"/>
  <p:embeddedFontLst>
    <p:embeddedFont>
      <p:font typeface="Arial Black" panose="020B0A04020102020204" pitchFamily="34" charset="0"/>
      <p:bold r:id="rId65"/>
    </p:embeddedFont>
    <p:embeddedFont>
      <p:font typeface="Bahnschrift" panose="020B0502040204020203" pitchFamily="34" charset="0"/>
      <p:regular r:id="rId66"/>
      <p:bold r:id="rId67"/>
    </p:embeddedFont>
    <p:embeddedFont>
      <p:font typeface="Calibri" panose="020F0502020204030204" pitchFamily="34" charset="0"/>
      <p:regular r:id="rId68"/>
      <p:bold r:id="rId69"/>
      <p:italic r:id="rId70"/>
      <p:boldItalic r:id="rId71"/>
    </p:embeddedFont>
    <p:embeddedFont>
      <p:font typeface="Palatino Linotype" panose="02040502050505030304" pitchFamily="18" charset="0"/>
      <p:regular r:id="rId72"/>
      <p:bold r:id="rId73"/>
      <p:italic r:id="rId74"/>
      <p:boldItalic r:id="rId7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008000"/>
    <a:srgbClr val="6225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9906" autoAdjust="0"/>
  </p:normalViewPr>
  <p:slideViewPr>
    <p:cSldViewPr snapToGrid="0" snapToObjects="1">
      <p:cViewPr varScale="1">
        <p:scale>
          <a:sx n="80" d="100"/>
          <a:sy n="80" d="100"/>
        </p:scale>
        <p:origin x="1710" y="96"/>
      </p:cViewPr>
      <p:guideLst/>
    </p:cSldViewPr>
  </p:slideViewPr>
  <p:outlineViewPr>
    <p:cViewPr>
      <p:scale>
        <a:sx n="33" d="100"/>
        <a:sy n="33" d="100"/>
      </p:scale>
      <p:origin x="0" y="-14208"/>
    </p:cViewPr>
  </p:outlineViewPr>
  <p:notesTextViewPr>
    <p:cViewPr>
      <p:scale>
        <a:sx n="1" d="1"/>
        <a:sy n="1" d="1"/>
      </p:scale>
      <p:origin x="0" y="0"/>
    </p:cViewPr>
  </p:notesTextViewPr>
  <p:sorterViewPr>
    <p:cViewPr>
      <p:scale>
        <a:sx n="80" d="100"/>
        <a:sy n="80" d="100"/>
      </p:scale>
      <p:origin x="0" y="-324"/>
    </p:cViewPr>
  </p:sorterViewPr>
  <p:notesViewPr>
    <p:cSldViewPr snapToGrid="0" snapToObjects="1" showGuides="1">
      <p:cViewPr varScale="1">
        <p:scale>
          <a:sx n="160" d="100"/>
          <a:sy n="160" d="100"/>
        </p:scale>
        <p:origin x="531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notesMaster" Target="notesMasters/notesMaster1.xml"/><Relationship Id="rId68" Type="http://schemas.openxmlformats.org/officeDocument/2006/relationships/font" Target="fonts/font4.fntdata"/><Relationship Id="rId16" Type="http://schemas.openxmlformats.org/officeDocument/2006/relationships/slide" Target="slides/slide9.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font" Target="fonts/font2.fntdata"/><Relationship Id="rId74" Type="http://schemas.openxmlformats.org/officeDocument/2006/relationships/font" Target="fonts/font10.fntdata"/><Relationship Id="rId79"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handoutMaster" Target="handoutMasters/handoutMaster1.xml"/><Relationship Id="rId69" Type="http://schemas.openxmlformats.org/officeDocument/2006/relationships/font" Target="fonts/font5.fntdata"/><Relationship Id="rId77"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font" Target="fonts/font8.fntdata"/><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font" Target="fonts/font3.fntdata"/><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font" Target="fonts/font6.fntdata"/><Relationship Id="rId75"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font" Target="fonts/font7.fntdata"/><Relationship Id="rId2" Type="http://schemas.openxmlformats.org/officeDocument/2006/relationships/customXml" Target="../customXml/item2.xml"/><Relationship Id="rId29"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2F9495-C47E-F74D-989E-66C515E250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22A2327-043B-0C4B-9D3B-03D0073D6B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6BA747-B8FF-874B-AED5-DE9F3E5B409A}" type="datetimeFigureOut">
              <a:rPr lang="en-US" smtClean="0"/>
              <a:t>12/5/2022</a:t>
            </a:fld>
            <a:endParaRPr lang="en-US"/>
          </a:p>
        </p:txBody>
      </p:sp>
      <p:sp>
        <p:nvSpPr>
          <p:cNvPr id="4" name="Footer Placeholder 3">
            <a:extLst>
              <a:ext uri="{FF2B5EF4-FFF2-40B4-BE49-F238E27FC236}">
                <a16:creationId xmlns:a16="http://schemas.microsoft.com/office/drawing/2014/main" id="{69BF2A69-9A3F-C84F-889B-609CAFD70C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98799EC-65F5-104B-A92F-F8D684594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D71E54-08B8-294F-898B-644954DA2C47}" type="slidenum">
              <a:rPr lang="en-US" smtClean="0"/>
              <a:t>‹#›</a:t>
            </a:fld>
            <a:endParaRPr lang="en-US"/>
          </a:p>
        </p:txBody>
      </p:sp>
    </p:spTree>
    <p:extLst>
      <p:ext uri="{BB962C8B-B14F-4D97-AF65-F5344CB8AC3E}">
        <p14:creationId xmlns:p14="http://schemas.microsoft.com/office/powerpoint/2010/main" val="138908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6F6A5-7605-DF41-945B-909649E00EC8}"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11D0F-7CCC-3448-8011-367F0D0A6ED2}" type="slidenum">
              <a:rPr lang="en-US" smtClean="0"/>
              <a:t>‹#›</a:t>
            </a:fld>
            <a:endParaRPr lang="en-US"/>
          </a:p>
        </p:txBody>
      </p:sp>
    </p:spTree>
    <p:extLst>
      <p:ext uri="{BB962C8B-B14F-4D97-AF65-F5344CB8AC3E}">
        <p14:creationId xmlns:p14="http://schemas.microsoft.com/office/powerpoint/2010/main" val="40804513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 I'm easy come, easy go, little high, little low” </a:t>
            </a:r>
          </a:p>
        </p:txBody>
      </p:sp>
      <p:sp>
        <p:nvSpPr>
          <p:cNvPr id="4" name="Slide Number Placeholder 3"/>
          <p:cNvSpPr>
            <a:spLocks noGrp="1"/>
          </p:cNvSpPr>
          <p:nvPr>
            <p:ph type="sldNum" sz="quarter" idx="10"/>
          </p:nvPr>
        </p:nvSpPr>
        <p:spPr/>
        <p:txBody>
          <a:bodyPr/>
          <a:lstStyle/>
          <a:p>
            <a:fld id="{8E111D0F-7CCC-3448-8011-367F0D0A6ED2}" type="slidenum">
              <a:rPr lang="en-US" smtClean="0"/>
              <a:t>1</a:t>
            </a:fld>
            <a:endParaRPr lang="en-US"/>
          </a:p>
        </p:txBody>
      </p:sp>
    </p:spTree>
    <p:extLst>
      <p:ext uri="{BB962C8B-B14F-4D97-AF65-F5344CB8AC3E}">
        <p14:creationId xmlns:p14="http://schemas.microsoft.com/office/powerpoint/2010/main" val="1173012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Again I don’t want to go into too much detail, just an introduction that service interfaces exist.</a:t>
            </a:r>
          </a:p>
        </p:txBody>
      </p:sp>
      <p:sp>
        <p:nvSpPr>
          <p:cNvPr id="4" name="Slide Number Placeholder 3"/>
          <p:cNvSpPr>
            <a:spLocks noGrp="1"/>
          </p:cNvSpPr>
          <p:nvPr>
            <p:ph type="sldNum" sz="quarter" idx="5"/>
          </p:nvPr>
        </p:nvSpPr>
        <p:spPr/>
        <p:txBody>
          <a:bodyPr/>
          <a:lstStyle/>
          <a:p>
            <a:fld id="{8E111D0F-7CCC-3448-8011-367F0D0A6ED2}" type="slidenum">
              <a:rPr lang="en-US" smtClean="0"/>
              <a:t>11</a:t>
            </a:fld>
            <a:endParaRPr lang="en-US"/>
          </a:p>
        </p:txBody>
      </p:sp>
    </p:spTree>
    <p:extLst>
      <p:ext uri="{BB962C8B-B14F-4D97-AF65-F5344CB8AC3E}">
        <p14:creationId xmlns:p14="http://schemas.microsoft.com/office/powerpoint/2010/main" val="452393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won’t be covering all changes, and I would encourage you to visit the links if you’re interested in finding out more.</a:t>
            </a:r>
          </a:p>
          <a:p>
            <a:r>
              <a:rPr lang="en-GB" dirty="0"/>
              <a:t>I will simply mention a couple that I think are notable and useful additions to the language, rather than simply esoteric or technical changes.</a:t>
            </a:r>
          </a:p>
        </p:txBody>
      </p:sp>
      <p:sp>
        <p:nvSpPr>
          <p:cNvPr id="4" name="Slide Number Placeholder 3"/>
          <p:cNvSpPr>
            <a:spLocks noGrp="1"/>
          </p:cNvSpPr>
          <p:nvPr>
            <p:ph type="sldNum" sz="quarter" idx="5"/>
          </p:nvPr>
        </p:nvSpPr>
        <p:spPr/>
        <p:txBody>
          <a:bodyPr/>
          <a:lstStyle/>
          <a:p>
            <a:fld id="{8E111D0F-7CCC-3448-8011-367F0D0A6ED2}" type="slidenum">
              <a:rPr lang="en-US" smtClean="0"/>
              <a:t>13</a:t>
            </a:fld>
            <a:endParaRPr lang="en-US"/>
          </a:p>
        </p:txBody>
      </p:sp>
    </p:spTree>
    <p:extLst>
      <p:ext uri="{BB962C8B-B14F-4D97-AF65-F5344CB8AC3E}">
        <p14:creationId xmlns:p14="http://schemas.microsoft.com/office/powerpoint/2010/main" val="2872806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aren’t the only changes, these are the ones I’ve found interesting to mention, which I think you are likely to use in code</a:t>
            </a:r>
          </a:p>
        </p:txBody>
      </p:sp>
      <p:sp>
        <p:nvSpPr>
          <p:cNvPr id="4" name="Slide Number Placeholder 3"/>
          <p:cNvSpPr>
            <a:spLocks noGrp="1"/>
          </p:cNvSpPr>
          <p:nvPr>
            <p:ph type="sldNum" sz="quarter" idx="5"/>
          </p:nvPr>
        </p:nvSpPr>
        <p:spPr/>
        <p:txBody>
          <a:bodyPr/>
          <a:lstStyle/>
          <a:p>
            <a:fld id="{8E111D0F-7CCC-3448-8011-367F0D0A6ED2}" type="slidenum">
              <a:rPr lang="en-US" smtClean="0"/>
              <a:t>14</a:t>
            </a:fld>
            <a:endParaRPr lang="en-US"/>
          </a:p>
        </p:txBody>
      </p:sp>
    </p:spTree>
    <p:extLst>
      <p:ext uri="{BB962C8B-B14F-4D97-AF65-F5344CB8AC3E}">
        <p14:creationId xmlns:p14="http://schemas.microsoft.com/office/powerpoint/2010/main" val="740992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aren’t the only changes, these are the ones I’ve found interesting to mention, which I think you are likely to use in code</a:t>
            </a:r>
          </a:p>
        </p:txBody>
      </p:sp>
      <p:sp>
        <p:nvSpPr>
          <p:cNvPr id="4" name="Slide Number Placeholder 3"/>
          <p:cNvSpPr>
            <a:spLocks noGrp="1"/>
          </p:cNvSpPr>
          <p:nvPr>
            <p:ph type="sldNum" sz="quarter" idx="5"/>
          </p:nvPr>
        </p:nvSpPr>
        <p:spPr/>
        <p:txBody>
          <a:bodyPr/>
          <a:lstStyle/>
          <a:p>
            <a:fld id="{8E111D0F-7CCC-3448-8011-367F0D0A6ED2}" type="slidenum">
              <a:rPr lang="en-US" smtClean="0"/>
              <a:t>15</a:t>
            </a:fld>
            <a:endParaRPr lang="en-US"/>
          </a:p>
        </p:txBody>
      </p:sp>
    </p:spTree>
    <p:extLst>
      <p:ext uri="{BB962C8B-B14F-4D97-AF65-F5344CB8AC3E}">
        <p14:creationId xmlns:p14="http://schemas.microsoft.com/office/powerpoint/2010/main" val="862121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aren’t the only changes, these are the ones I’ve found interesting to mention, which I think you are likely to use in code</a:t>
            </a:r>
          </a:p>
        </p:txBody>
      </p:sp>
      <p:sp>
        <p:nvSpPr>
          <p:cNvPr id="4" name="Slide Number Placeholder 3"/>
          <p:cNvSpPr>
            <a:spLocks noGrp="1"/>
          </p:cNvSpPr>
          <p:nvPr>
            <p:ph type="sldNum" sz="quarter" idx="5"/>
          </p:nvPr>
        </p:nvSpPr>
        <p:spPr/>
        <p:txBody>
          <a:bodyPr/>
          <a:lstStyle/>
          <a:p>
            <a:fld id="{8E111D0F-7CCC-3448-8011-367F0D0A6ED2}" type="slidenum">
              <a:rPr lang="en-US" smtClean="0"/>
              <a:t>16</a:t>
            </a:fld>
            <a:endParaRPr lang="en-US"/>
          </a:p>
        </p:txBody>
      </p:sp>
    </p:spTree>
    <p:extLst>
      <p:ext uri="{BB962C8B-B14F-4D97-AF65-F5344CB8AC3E}">
        <p14:creationId xmlns:p14="http://schemas.microsoft.com/office/powerpoint/2010/main" val="3972992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18</a:t>
            </a:fld>
            <a:endParaRPr lang="en-US"/>
          </a:p>
        </p:txBody>
      </p:sp>
    </p:spTree>
    <p:extLst>
      <p:ext uri="{BB962C8B-B14F-4D97-AF65-F5344CB8AC3E}">
        <p14:creationId xmlns:p14="http://schemas.microsoft.com/office/powerpoint/2010/main" val="3981351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String.class</a:t>
            </a:r>
            <a:r>
              <a:rPr lang="en-GB" dirty="0"/>
              <a:t> is one way of getting the String type’s parameterised Class type</a:t>
            </a:r>
          </a:p>
        </p:txBody>
      </p:sp>
      <p:sp>
        <p:nvSpPr>
          <p:cNvPr id="4" name="Slide Number Placeholder 3"/>
          <p:cNvSpPr>
            <a:spLocks noGrp="1"/>
          </p:cNvSpPr>
          <p:nvPr>
            <p:ph type="sldNum" sz="quarter" idx="5"/>
          </p:nvPr>
        </p:nvSpPr>
        <p:spPr/>
        <p:txBody>
          <a:bodyPr/>
          <a:lstStyle/>
          <a:p>
            <a:fld id="{8E111D0F-7CCC-3448-8011-367F0D0A6ED2}" type="slidenum">
              <a:rPr lang="en-US" smtClean="0"/>
              <a:t>19</a:t>
            </a:fld>
            <a:endParaRPr lang="en-US"/>
          </a:p>
        </p:txBody>
      </p:sp>
    </p:spTree>
    <p:extLst>
      <p:ext uri="{BB962C8B-B14F-4D97-AF65-F5344CB8AC3E}">
        <p14:creationId xmlns:p14="http://schemas.microsoft.com/office/powerpoint/2010/main" val="2351288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20</a:t>
            </a:fld>
            <a:endParaRPr lang="en-US"/>
          </a:p>
        </p:txBody>
      </p:sp>
    </p:spTree>
    <p:extLst>
      <p:ext uri="{BB962C8B-B14F-4D97-AF65-F5344CB8AC3E}">
        <p14:creationId xmlns:p14="http://schemas.microsoft.com/office/powerpoint/2010/main" val="2417344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21</a:t>
            </a:fld>
            <a:endParaRPr lang="en-US"/>
          </a:p>
        </p:txBody>
      </p:sp>
    </p:spTree>
    <p:extLst>
      <p:ext uri="{BB962C8B-B14F-4D97-AF65-F5344CB8AC3E}">
        <p14:creationId xmlns:p14="http://schemas.microsoft.com/office/powerpoint/2010/main" val="2972886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22</a:t>
            </a:fld>
            <a:endParaRPr lang="en-US"/>
          </a:p>
        </p:txBody>
      </p:sp>
    </p:spTree>
    <p:extLst>
      <p:ext uri="{BB962C8B-B14F-4D97-AF65-F5344CB8AC3E}">
        <p14:creationId xmlns:p14="http://schemas.microsoft.com/office/powerpoint/2010/main" val="154086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should we care?” / “What will this unit enable us to do?”</a:t>
            </a:r>
          </a:p>
        </p:txBody>
      </p:sp>
      <p:sp>
        <p:nvSpPr>
          <p:cNvPr id="4" name="Slide Number Placeholder 3"/>
          <p:cNvSpPr>
            <a:spLocks noGrp="1"/>
          </p:cNvSpPr>
          <p:nvPr>
            <p:ph type="sldNum" sz="quarter" idx="5"/>
          </p:nvPr>
        </p:nvSpPr>
        <p:spPr/>
        <p:txBody>
          <a:bodyPr/>
          <a:lstStyle/>
          <a:p>
            <a:fld id="{8E111D0F-7CCC-3448-8011-367F0D0A6ED2}" type="slidenum">
              <a:rPr lang="en-US" smtClean="0"/>
              <a:t>2</a:t>
            </a:fld>
            <a:endParaRPr lang="en-US"/>
          </a:p>
        </p:txBody>
      </p:sp>
    </p:spTree>
    <p:extLst>
      <p:ext uri="{BB962C8B-B14F-4D97-AF65-F5344CB8AC3E}">
        <p14:creationId xmlns:p14="http://schemas.microsoft.com/office/powerpoint/2010/main" val="755799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23</a:t>
            </a:fld>
            <a:endParaRPr lang="en-US"/>
          </a:p>
        </p:txBody>
      </p:sp>
    </p:spTree>
    <p:extLst>
      <p:ext uri="{BB962C8B-B14F-4D97-AF65-F5344CB8AC3E}">
        <p14:creationId xmlns:p14="http://schemas.microsoft.com/office/powerpoint/2010/main" val="2380288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24</a:t>
            </a:fld>
            <a:endParaRPr lang="en-US"/>
          </a:p>
        </p:txBody>
      </p:sp>
    </p:spTree>
    <p:extLst>
      <p:ext uri="{BB962C8B-B14F-4D97-AF65-F5344CB8AC3E}">
        <p14:creationId xmlns:p14="http://schemas.microsoft.com/office/powerpoint/2010/main" val="1058983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won’t show an example here, again just letting you know this is a thing.</a:t>
            </a:r>
          </a:p>
        </p:txBody>
      </p:sp>
      <p:sp>
        <p:nvSpPr>
          <p:cNvPr id="4" name="Slide Number Placeholder 3"/>
          <p:cNvSpPr>
            <a:spLocks noGrp="1"/>
          </p:cNvSpPr>
          <p:nvPr>
            <p:ph type="sldNum" sz="quarter" idx="5"/>
          </p:nvPr>
        </p:nvSpPr>
        <p:spPr/>
        <p:txBody>
          <a:bodyPr/>
          <a:lstStyle/>
          <a:p>
            <a:fld id="{8E111D0F-7CCC-3448-8011-367F0D0A6ED2}" type="slidenum">
              <a:rPr lang="en-US" smtClean="0"/>
              <a:t>25</a:t>
            </a:fld>
            <a:endParaRPr lang="en-US"/>
          </a:p>
        </p:txBody>
      </p:sp>
    </p:spTree>
    <p:extLst>
      <p:ext uri="{BB962C8B-B14F-4D97-AF65-F5344CB8AC3E}">
        <p14:creationId xmlns:p14="http://schemas.microsoft.com/office/powerpoint/2010/main" val="2595921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26</a:t>
            </a:fld>
            <a:endParaRPr lang="en-US"/>
          </a:p>
        </p:txBody>
      </p:sp>
    </p:spTree>
    <p:extLst>
      <p:ext uri="{BB962C8B-B14F-4D97-AF65-F5344CB8AC3E}">
        <p14:creationId xmlns:p14="http://schemas.microsoft.com/office/powerpoint/2010/main" val="83241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27</a:t>
            </a:fld>
            <a:endParaRPr lang="en-US"/>
          </a:p>
        </p:txBody>
      </p:sp>
    </p:spTree>
    <p:extLst>
      <p:ext uri="{BB962C8B-B14F-4D97-AF65-F5344CB8AC3E}">
        <p14:creationId xmlns:p14="http://schemas.microsoft.com/office/powerpoint/2010/main" val="3202975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29</a:t>
            </a:fld>
            <a:endParaRPr lang="en-US"/>
          </a:p>
        </p:txBody>
      </p:sp>
    </p:spTree>
    <p:extLst>
      <p:ext uri="{BB962C8B-B14F-4D97-AF65-F5344CB8AC3E}">
        <p14:creationId xmlns:p14="http://schemas.microsoft.com/office/powerpoint/2010/main" val="1164559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30</a:t>
            </a:fld>
            <a:endParaRPr lang="en-US"/>
          </a:p>
        </p:txBody>
      </p:sp>
    </p:spTree>
    <p:extLst>
      <p:ext uri="{BB962C8B-B14F-4D97-AF65-F5344CB8AC3E}">
        <p14:creationId xmlns:p14="http://schemas.microsoft.com/office/powerpoint/2010/main" val="2242666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31</a:t>
            </a:fld>
            <a:endParaRPr lang="en-US"/>
          </a:p>
        </p:txBody>
      </p:sp>
    </p:spTree>
    <p:extLst>
      <p:ext uri="{BB962C8B-B14F-4D97-AF65-F5344CB8AC3E}">
        <p14:creationId xmlns:p14="http://schemas.microsoft.com/office/powerpoint/2010/main" val="1982829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32</a:t>
            </a:fld>
            <a:endParaRPr lang="en-US"/>
          </a:p>
        </p:txBody>
      </p:sp>
    </p:spTree>
    <p:extLst>
      <p:ext uri="{BB962C8B-B14F-4D97-AF65-F5344CB8AC3E}">
        <p14:creationId xmlns:p14="http://schemas.microsoft.com/office/powerpoint/2010/main" val="1735181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33</a:t>
            </a:fld>
            <a:endParaRPr lang="en-US"/>
          </a:p>
        </p:txBody>
      </p:sp>
    </p:spTree>
    <p:extLst>
      <p:ext uri="{BB962C8B-B14F-4D97-AF65-F5344CB8AC3E}">
        <p14:creationId xmlns:p14="http://schemas.microsoft.com/office/powerpoint/2010/main" val="2023185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explore some of the newer and more advanced features of modern Java</a:t>
            </a:r>
          </a:p>
          <a:p>
            <a:r>
              <a:rPr lang="en-GB" dirty="0"/>
              <a:t>As well as design patterns that help us write code that is safer, more efficient, and achieving Pebbles The Cat levels of elegance.</a:t>
            </a:r>
          </a:p>
        </p:txBody>
      </p:sp>
      <p:sp>
        <p:nvSpPr>
          <p:cNvPr id="4" name="Slide Number Placeholder 3"/>
          <p:cNvSpPr>
            <a:spLocks noGrp="1"/>
          </p:cNvSpPr>
          <p:nvPr>
            <p:ph type="sldNum" sz="quarter" idx="5"/>
          </p:nvPr>
        </p:nvSpPr>
        <p:spPr/>
        <p:txBody>
          <a:bodyPr/>
          <a:lstStyle/>
          <a:p>
            <a:fld id="{8E111D0F-7CCC-3448-8011-367F0D0A6ED2}" type="slidenum">
              <a:rPr lang="en-US" smtClean="0"/>
              <a:t>3</a:t>
            </a:fld>
            <a:endParaRPr lang="en-US"/>
          </a:p>
        </p:txBody>
      </p:sp>
    </p:spTree>
    <p:extLst>
      <p:ext uri="{BB962C8B-B14F-4D97-AF65-F5344CB8AC3E}">
        <p14:creationId xmlns:p14="http://schemas.microsoft.com/office/powerpoint/2010/main" val="2083196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point of the joke is, even the fastest worker can grind to a halt if the algorithm is not efficient.</a:t>
            </a:r>
          </a:p>
          <a:p>
            <a:r>
              <a:rPr lang="en-GB" dirty="0"/>
              <a:t>Conversely, efficient algorithms can create incredible speed-ups even on slow machines</a:t>
            </a:r>
          </a:p>
          <a:p>
            <a:endParaRPr lang="en-GB" dirty="0"/>
          </a:p>
          <a:p>
            <a:r>
              <a:rPr lang="en-GB" dirty="0"/>
              <a:t>(We went to the moon with only 4Kb of memory – now we can barely browse the web sometimes).</a:t>
            </a:r>
          </a:p>
        </p:txBody>
      </p:sp>
      <p:sp>
        <p:nvSpPr>
          <p:cNvPr id="4" name="Slide Number Placeholder 3"/>
          <p:cNvSpPr>
            <a:spLocks noGrp="1"/>
          </p:cNvSpPr>
          <p:nvPr>
            <p:ph type="sldNum" sz="quarter" idx="5"/>
          </p:nvPr>
        </p:nvSpPr>
        <p:spPr/>
        <p:txBody>
          <a:bodyPr/>
          <a:lstStyle/>
          <a:p>
            <a:fld id="{8E111D0F-7CCC-3448-8011-367F0D0A6ED2}" type="slidenum">
              <a:rPr lang="en-US" smtClean="0"/>
              <a:t>35</a:t>
            </a:fld>
            <a:endParaRPr lang="en-US"/>
          </a:p>
        </p:txBody>
      </p:sp>
    </p:spTree>
    <p:extLst>
      <p:ext uri="{BB962C8B-B14F-4D97-AF65-F5344CB8AC3E}">
        <p14:creationId xmlns:p14="http://schemas.microsoft.com/office/powerpoint/2010/main" val="4173066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36</a:t>
            </a:fld>
            <a:endParaRPr lang="en-US"/>
          </a:p>
        </p:txBody>
      </p:sp>
    </p:spTree>
    <p:extLst>
      <p:ext uri="{BB962C8B-B14F-4D97-AF65-F5344CB8AC3E}">
        <p14:creationId xmlns:p14="http://schemas.microsoft.com/office/powerpoint/2010/main" val="18369881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37</a:t>
            </a:fld>
            <a:endParaRPr lang="en-US"/>
          </a:p>
        </p:txBody>
      </p:sp>
    </p:spTree>
    <p:extLst>
      <p:ext uri="{BB962C8B-B14F-4D97-AF65-F5344CB8AC3E}">
        <p14:creationId xmlns:p14="http://schemas.microsoft.com/office/powerpoint/2010/main" val="5540336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38</a:t>
            </a:fld>
            <a:endParaRPr lang="en-US"/>
          </a:p>
        </p:txBody>
      </p:sp>
    </p:spTree>
    <p:extLst>
      <p:ext uri="{BB962C8B-B14F-4D97-AF65-F5344CB8AC3E}">
        <p14:creationId xmlns:p14="http://schemas.microsoft.com/office/powerpoint/2010/main" val="1089249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39</a:t>
            </a:fld>
            <a:endParaRPr lang="en-US"/>
          </a:p>
        </p:txBody>
      </p:sp>
    </p:spTree>
    <p:extLst>
      <p:ext uri="{BB962C8B-B14F-4D97-AF65-F5344CB8AC3E}">
        <p14:creationId xmlns:p14="http://schemas.microsoft.com/office/powerpoint/2010/main" val="13994886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40</a:t>
            </a:fld>
            <a:endParaRPr lang="en-US"/>
          </a:p>
        </p:txBody>
      </p:sp>
    </p:spTree>
    <p:extLst>
      <p:ext uri="{BB962C8B-B14F-4D97-AF65-F5344CB8AC3E}">
        <p14:creationId xmlns:p14="http://schemas.microsoft.com/office/powerpoint/2010/main" val="34946760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41</a:t>
            </a:fld>
            <a:endParaRPr lang="en-US"/>
          </a:p>
        </p:txBody>
      </p:sp>
    </p:spTree>
    <p:extLst>
      <p:ext uri="{BB962C8B-B14F-4D97-AF65-F5344CB8AC3E}">
        <p14:creationId xmlns:p14="http://schemas.microsoft.com/office/powerpoint/2010/main" val="19367125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42</a:t>
            </a:fld>
            <a:endParaRPr lang="en-US"/>
          </a:p>
        </p:txBody>
      </p:sp>
    </p:spTree>
    <p:extLst>
      <p:ext uri="{BB962C8B-B14F-4D97-AF65-F5344CB8AC3E}">
        <p14:creationId xmlns:p14="http://schemas.microsoft.com/office/powerpoint/2010/main" val="2493243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43</a:t>
            </a:fld>
            <a:endParaRPr lang="en-US"/>
          </a:p>
        </p:txBody>
      </p:sp>
    </p:spTree>
    <p:extLst>
      <p:ext uri="{BB962C8B-B14F-4D97-AF65-F5344CB8AC3E}">
        <p14:creationId xmlns:p14="http://schemas.microsoft.com/office/powerpoint/2010/main" val="533075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44</a:t>
            </a:fld>
            <a:endParaRPr lang="en-US"/>
          </a:p>
        </p:txBody>
      </p:sp>
    </p:spTree>
    <p:extLst>
      <p:ext uri="{BB962C8B-B14F-4D97-AF65-F5344CB8AC3E}">
        <p14:creationId xmlns:p14="http://schemas.microsoft.com/office/powerpoint/2010/main" val="1826493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a:t>
            </a:fld>
            <a:endParaRPr lang="en-US"/>
          </a:p>
        </p:txBody>
      </p:sp>
    </p:spTree>
    <p:extLst>
      <p:ext uri="{BB962C8B-B14F-4D97-AF65-F5344CB8AC3E}">
        <p14:creationId xmlns:p14="http://schemas.microsoft.com/office/powerpoint/2010/main" val="6075489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45</a:t>
            </a:fld>
            <a:endParaRPr lang="en-US"/>
          </a:p>
        </p:txBody>
      </p:sp>
    </p:spTree>
    <p:extLst>
      <p:ext uri="{BB962C8B-B14F-4D97-AF65-F5344CB8AC3E}">
        <p14:creationId xmlns:p14="http://schemas.microsoft.com/office/powerpoint/2010/main" val="40512250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46</a:t>
            </a:fld>
            <a:endParaRPr lang="en-US"/>
          </a:p>
        </p:txBody>
      </p:sp>
    </p:spTree>
    <p:extLst>
      <p:ext uri="{BB962C8B-B14F-4D97-AF65-F5344CB8AC3E}">
        <p14:creationId xmlns:p14="http://schemas.microsoft.com/office/powerpoint/2010/main" val="426395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Michael Feathers book is old but highly recommended, I have put it on the reading list on </a:t>
            </a:r>
            <a:r>
              <a:rPr lang="en-GB" dirty="0" err="1"/>
              <a:t>moodle</a:t>
            </a:r>
            <a:r>
              <a:rPr lang="en-GB" dirty="0"/>
              <a:t>.</a:t>
            </a:r>
          </a:p>
        </p:txBody>
      </p:sp>
      <p:sp>
        <p:nvSpPr>
          <p:cNvPr id="4" name="Slide Number Placeholder 3"/>
          <p:cNvSpPr>
            <a:spLocks noGrp="1"/>
          </p:cNvSpPr>
          <p:nvPr>
            <p:ph type="sldNum" sz="quarter" idx="5"/>
          </p:nvPr>
        </p:nvSpPr>
        <p:spPr/>
        <p:txBody>
          <a:bodyPr/>
          <a:lstStyle/>
          <a:p>
            <a:fld id="{8E111D0F-7CCC-3448-8011-367F0D0A6ED2}" type="slidenum">
              <a:rPr lang="en-US" smtClean="0"/>
              <a:t>48</a:t>
            </a:fld>
            <a:endParaRPr lang="en-US"/>
          </a:p>
        </p:txBody>
      </p:sp>
    </p:spTree>
    <p:extLst>
      <p:ext uri="{BB962C8B-B14F-4D97-AF65-F5344CB8AC3E}">
        <p14:creationId xmlns:p14="http://schemas.microsoft.com/office/powerpoint/2010/main" val="30829212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49</a:t>
            </a:fld>
            <a:endParaRPr lang="en-US"/>
          </a:p>
        </p:txBody>
      </p:sp>
    </p:spTree>
    <p:extLst>
      <p:ext uri="{BB962C8B-B14F-4D97-AF65-F5344CB8AC3E}">
        <p14:creationId xmlns:p14="http://schemas.microsoft.com/office/powerpoint/2010/main" val="11916862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this could be used to implement a Café area, for instance (reference to the Virtual Café assignment).</a:t>
            </a:r>
          </a:p>
        </p:txBody>
      </p:sp>
      <p:sp>
        <p:nvSpPr>
          <p:cNvPr id="4" name="Slide Number Placeholder 3"/>
          <p:cNvSpPr>
            <a:spLocks noGrp="1"/>
          </p:cNvSpPr>
          <p:nvPr>
            <p:ph type="sldNum" sz="quarter" idx="5"/>
          </p:nvPr>
        </p:nvSpPr>
        <p:spPr/>
        <p:txBody>
          <a:bodyPr/>
          <a:lstStyle/>
          <a:p>
            <a:fld id="{8E111D0F-7CCC-3448-8011-367F0D0A6ED2}" type="slidenum">
              <a:rPr lang="en-US" smtClean="0"/>
              <a:t>50</a:t>
            </a:fld>
            <a:endParaRPr lang="en-US"/>
          </a:p>
        </p:txBody>
      </p:sp>
    </p:spTree>
    <p:extLst>
      <p:ext uri="{BB962C8B-B14F-4D97-AF65-F5344CB8AC3E}">
        <p14:creationId xmlns:p14="http://schemas.microsoft.com/office/powerpoint/2010/main" val="9457493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51</a:t>
            </a:fld>
            <a:endParaRPr lang="en-US"/>
          </a:p>
        </p:txBody>
      </p:sp>
    </p:spTree>
    <p:extLst>
      <p:ext uri="{BB962C8B-B14F-4D97-AF65-F5344CB8AC3E}">
        <p14:creationId xmlns:p14="http://schemas.microsoft.com/office/powerpoint/2010/main" val="14970700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52</a:t>
            </a:fld>
            <a:endParaRPr lang="en-US"/>
          </a:p>
        </p:txBody>
      </p:sp>
    </p:spTree>
    <p:extLst>
      <p:ext uri="{BB962C8B-B14F-4D97-AF65-F5344CB8AC3E}">
        <p14:creationId xmlns:p14="http://schemas.microsoft.com/office/powerpoint/2010/main" val="11608295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53</a:t>
            </a:fld>
            <a:endParaRPr lang="en-US"/>
          </a:p>
        </p:txBody>
      </p:sp>
    </p:spTree>
    <p:extLst>
      <p:ext uri="{BB962C8B-B14F-4D97-AF65-F5344CB8AC3E}">
        <p14:creationId xmlns:p14="http://schemas.microsoft.com/office/powerpoint/2010/main" val="30143892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54</a:t>
            </a:fld>
            <a:endParaRPr lang="en-US"/>
          </a:p>
        </p:txBody>
      </p:sp>
    </p:spTree>
    <p:extLst>
      <p:ext uri="{BB962C8B-B14F-4D97-AF65-F5344CB8AC3E}">
        <p14:creationId xmlns:p14="http://schemas.microsoft.com/office/powerpoint/2010/main" val="31156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Reminder that next week is the progress test.</a:t>
            </a:r>
          </a:p>
        </p:txBody>
      </p:sp>
      <p:sp>
        <p:nvSpPr>
          <p:cNvPr id="4" name="Slide Number Placeholder 3"/>
          <p:cNvSpPr>
            <a:spLocks noGrp="1"/>
          </p:cNvSpPr>
          <p:nvPr>
            <p:ph type="sldNum" sz="quarter" idx="10"/>
          </p:nvPr>
        </p:nvSpPr>
        <p:spPr/>
        <p:txBody>
          <a:bodyPr/>
          <a:lstStyle/>
          <a:p>
            <a:fld id="{8E111D0F-7CCC-3448-8011-367F0D0A6ED2}" type="slidenum">
              <a:rPr lang="en-US" smtClean="0"/>
              <a:t>55</a:t>
            </a:fld>
            <a:endParaRPr lang="en-US"/>
          </a:p>
        </p:txBody>
      </p:sp>
    </p:spTree>
    <p:extLst>
      <p:ext uri="{BB962C8B-B14F-4D97-AF65-F5344CB8AC3E}">
        <p14:creationId xmlns:p14="http://schemas.microsoft.com/office/powerpoint/2010/main" val="1732119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E.g. this enables Java to link against different pre-compiled libraries that provide alternative functionality at launch time (rather than only at compile time as done with packages).</a:t>
            </a:r>
          </a:p>
        </p:txBody>
      </p:sp>
      <p:sp>
        <p:nvSpPr>
          <p:cNvPr id="4" name="Slide Number Placeholder 3"/>
          <p:cNvSpPr>
            <a:spLocks noGrp="1"/>
          </p:cNvSpPr>
          <p:nvPr>
            <p:ph type="sldNum" sz="quarter" idx="5"/>
          </p:nvPr>
        </p:nvSpPr>
        <p:spPr/>
        <p:txBody>
          <a:bodyPr/>
          <a:lstStyle/>
          <a:p>
            <a:fld id="{8E111D0F-7CCC-3448-8011-367F0D0A6ED2}" type="slidenum">
              <a:rPr lang="en-US" smtClean="0"/>
              <a:t>6</a:t>
            </a:fld>
            <a:endParaRPr lang="en-US"/>
          </a:p>
        </p:txBody>
      </p:sp>
    </p:spTree>
    <p:extLst>
      <p:ext uri="{BB962C8B-B14F-4D97-AF65-F5344CB8AC3E}">
        <p14:creationId xmlns:p14="http://schemas.microsoft.com/office/powerpoint/2010/main" val="4150118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7</a:t>
            </a:fld>
            <a:endParaRPr lang="en-US"/>
          </a:p>
        </p:txBody>
      </p:sp>
    </p:spTree>
    <p:extLst>
      <p:ext uri="{BB962C8B-B14F-4D97-AF65-F5344CB8AC3E}">
        <p14:creationId xmlns:p14="http://schemas.microsoft.com/office/powerpoint/2010/main" val="2171986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“module-info.java” as a name will never conflict with an actual class, since the dash is not a valid character for a class name.</a:t>
            </a:r>
          </a:p>
          <a:p>
            <a:r>
              <a:rPr lang="en-GB" dirty="0"/>
              <a:t>A similar thing exists with package-info.java files, which are used to document packages for use with the Javadoc utility.</a:t>
            </a:r>
          </a:p>
        </p:txBody>
      </p:sp>
      <p:sp>
        <p:nvSpPr>
          <p:cNvPr id="4" name="Slide Number Placeholder 3"/>
          <p:cNvSpPr>
            <a:spLocks noGrp="1"/>
          </p:cNvSpPr>
          <p:nvPr>
            <p:ph type="sldNum" sz="quarter" idx="5"/>
          </p:nvPr>
        </p:nvSpPr>
        <p:spPr/>
        <p:txBody>
          <a:bodyPr/>
          <a:lstStyle/>
          <a:p>
            <a:fld id="{8E111D0F-7CCC-3448-8011-367F0D0A6ED2}" type="slidenum">
              <a:rPr lang="en-US" smtClean="0"/>
              <a:t>8</a:t>
            </a:fld>
            <a:endParaRPr lang="en-US"/>
          </a:p>
        </p:txBody>
      </p:sp>
    </p:spTree>
    <p:extLst>
      <p:ext uri="{BB962C8B-B14F-4D97-AF65-F5344CB8AC3E}">
        <p14:creationId xmlns:p14="http://schemas.microsoft.com/office/powerpoint/2010/main" val="356241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export clause defines packages, whereas the requires clause defines modules</a:t>
            </a:r>
          </a:p>
        </p:txBody>
      </p:sp>
      <p:sp>
        <p:nvSpPr>
          <p:cNvPr id="4" name="Slide Number Placeholder 3"/>
          <p:cNvSpPr>
            <a:spLocks noGrp="1"/>
          </p:cNvSpPr>
          <p:nvPr>
            <p:ph type="sldNum" sz="quarter" idx="5"/>
          </p:nvPr>
        </p:nvSpPr>
        <p:spPr/>
        <p:txBody>
          <a:bodyPr/>
          <a:lstStyle/>
          <a:p>
            <a:fld id="{8E111D0F-7CCC-3448-8011-367F0D0A6ED2}" type="slidenum">
              <a:rPr lang="en-US" smtClean="0"/>
              <a:t>9</a:t>
            </a:fld>
            <a:endParaRPr lang="en-US"/>
          </a:p>
        </p:txBody>
      </p:sp>
    </p:spTree>
    <p:extLst>
      <p:ext uri="{BB962C8B-B14F-4D97-AF65-F5344CB8AC3E}">
        <p14:creationId xmlns:p14="http://schemas.microsoft.com/office/powerpoint/2010/main" val="1241324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won’t go into too much detail, as this is simply meant to introduce you to the concept of modules.</a:t>
            </a:r>
          </a:p>
          <a:p>
            <a:r>
              <a:rPr lang="en-GB" dirty="0"/>
              <a:t>There are many options that can be used. Feel free to read further if interested.</a:t>
            </a:r>
          </a:p>
        </p:txBody>
      </p:sp>
      <p:sp>
        <p:nvSpPr>
          <p:cNvPr id="4" name="Slide Number Placeholder 3"/>
          <p:cNvSpPr>
            <a:spLocks noGrp="1"/>
          </p:cNvSpPr>
          <p:nvPr>
            <p:ph type="sldNum" sz="quarter" idx="5"/>
          </p:nvPr>
        </p:nvSpPr>
        <p:spPr/>
        <p:txBody>
          <a:bodyPr/>
          <a:lstStyle/>
          <a:p>
            <a:fld id="{8E111D0F-7CCC-3448-8011-367F0D0A6ED2}" type="slidenum">
              <a:rPr lang="en-US" smtClean="0"/>
              <a:t>10</a:t>
            </a:fld>
            <a:endParaRPr lang="en-US"/>
          </a:p>
        </p:txBody>
      </p:sp>
    </p:spTree>
    <p:extLst>
      <p:ext uri="{BB962C8B-B14F-4D97-AF65-F5344CB8AC3E}">
        <p14:creationId xmlns:p14="http://schemas.microsoft.com/office/powerpoint/2010/main" val="1537363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icture Background - Black Logo">
    <p:bg>
      <p:bgPr>
        <a:solidFill>
          <a:schemeClr val="bg1"/>
        </a:solidFill>
        <a:effectLst/>
      </p:bgPr>
    </p:bg>
    <p:spTree>
      <p:nvGrpSpPr>
        <p:cNvPr id="1" name=""/>
        <p:cNvGrpSpPr/>
        <p:nvPr/>
      </p:nvGrpSpPr>
      <p:grpSpPr>
        <a:xfrm>
          <a:off x="0" y="0"/>
          <a:ext cx="0" cy="0"/>
          <a:chOff x="0" y="0"/>
          <a:chExt cx="0" cy="0"/>
        </a:xfrm>
      </p:grpSpPr>
      <p:pic>
        <p:nvPicPr>
          <p:cNvPr id="9" name="UoE_Logo_Black" descr="Logo - University of Essex">
            <a:extLst>
              <a:ext uri="{FF2B5EF4-FFF2-40B4-BE49-F238E27FC236}">
                <a16:creationId xmlns:a16="http://schemas.microsoft.com/office/drawing/2014/main" id="{91F64F71-DD94-BE43-A1BF-90989C0C691C}"/>
              </a:ext>
            </a:extLst>
          </p:cNvPr>
          <p:cNvPicPr>
            <a:picLocks noChangeAspect="1"/>
          </p:cNvPicPr>
          <p:nvPr userDrawn="1"/>
        </p:nvPicPr>
        <p:blipFill>
          <a:blip r:embed="rId2"/>
          <a:stretch>
            <a:fillRect/>
          </a:stretch>
        </p:blipFill>
        <p:spPr>
          <a:xfrm>
            <a:off x="0" y="0"/>
            <a:ext cx="2006641" cy="890588"/>
          </a:xfrm>
          <a:prstGeom prst="rect">
            <a:avLst/>
          </a:prstGeom>
        </p:spPr>
      </p:pic>
      <p:sp>
        <p:nvSpPr>
          <p:cNvPr id="8" name="Coloured_Boarder">
            <a:extLst>
              <a:ext uri="{FF2B5EF4-FFF2-40B4-BE49-F238E27FC236}">
                <a16:creationId xmlns:a16="http://schemas.microsoft.com/office/drawing/2014/main" id="{C6F89C8B-0CBB-8642-991D-39E97AB68587}"/>
              </a:ext>
              <a:ext uri="{C183D7F6-B498-43B3-948B-1728B52AA6E4}">
                <adec:decorative xmlns:adec="http://schemas.microsoft.com/office/drawing/2017/decorative" val="1"/>
              </a:ext>
            </a:extLst>
          </p:cNvPr>
          <p:cNvSpPr/>
          <p:nvPr userDrawn="1"/>
        </p:nvSpPr>
        <p:spPr>
          <a:xfrm>
            <a:off x="-3175" y="1244333"/>
            <a:ext cx="7965391" cy="4824000"/>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_BG">
            <a:extLst>
              <a:ext uri="{FF2B5EF4-FFF2-40B4-BE49-F238E27FC236}">
                <a16:creationId xmlns:a16="http://schemas.microsoft.com/office/drawing/2014/main" id="{5D4998F0-DC3A-364F-ACFE-A254B6B42731}"/>
              </a:ext>
              <a:ext uri="{C183D7F6-B498-43B3-948B-1728B52AA6E4}">
                <adec:decorative xmlns:adec="http://schemas.microsoft.com/office/drawing/2017/decorative" val="1"/>
              </a:ext>
            </a:extLst>
          </p:cNvPr>
          <p:cNvSpPr/>
          <p:nvPr userDrawn="1"/>
        </p:nvSpPr>
        <p:spPr>
          <a:xfrm>
            <a:off x="-4104" y="1319533"/>
            <a:ext cx="7894320" cy="4673600"/>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509775" y="2310940"/>
            <a:ext cx="7262626" cy="919162"/>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509775" y="3433303"/>
            <a:ext cx="7262626" cy="827579"/>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cxnSp>
        <p:nvCxnSpPr>
          <p:cNvPr id="7" name="Divider_Line">
            <a:extLst>
              <a:ext uri="{FF2B5EF4-FFF2-40B4-BE49-F238E27FC236}">
                <a16:creationId xmlns:a16="http://schemas.microsoft.com/office/drawing/2014/main" id="{822F4922-0983-EE45-B259-9B610490541E}"/>
              </a:ext>
              <a:ext uri="{C183D7F6-B498-43B3-948B-1728B52AA6E4}">
                <adec:decorative xmlns:adec="http://schemas.microsoft.com/office/drawing/2017/decorative" val="1"/>
              </a:ext>
            </a:extLst>
          </p:cNvPr>
          <p:cNvCxnSpPr/>
          <p:nvPr userDrawn="1"/>
        </p:nvCxnSpPr>
        <p:spPr>
          <a:xfrm>
            <a:off x="509775" y="4442460"/>
            <a:ext cx="18143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Details">
            <a:extLst>
              <a:ext uri="{FF2B5EF4-FFF2-40B4-BE49-F238E27FC236}">
                <a16:creationId xmlns:a16="http://schemas.microsoft.com/office/drawing/2014/main" id="{68E25D0D-76B2-1041-9741-CCF63B277D18}"/>
              </a:ext>
            </a:extLst>
          </p:cNvPr>
          <p:cNvSpPr>
            <a:spLocks noGrp="1"/>
          </p:cNvSpPr>
          <p:nvPr>
            <p:ph type="body" sz="quarter" idx="13" hasCustomPrompt="1"/>
          </p:nvPr>
        </p:nvSpPr>
        <p:spPr>
          <a:xfrm>
            <a:off x="509775" y="4573787"/>
            <a:ext cx="3339247" cy="1158651"/>
          </a:xfrm>
          <a:ln w="76200">
            <a:noFill/>
            <a:miter lim="800000"/>
          </a:ln>
        </p:spPr>
        <p:txBody>
          <a:bodyPr wrap="none" lIns="0" tIns="0" rIns="0" bIns="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spTree>
    <p:extLst>
      <p:ext uri="{BB962C8B-B14F-4D97-AF65-F5344CB8AC3E}">
        <p14:creationId xmlns:p14="http://schemas.microsoft.com/office/powerpoint/2010/main" val="345288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ntroduction Slide - Grey">
    <p:bg>
      <p:bgPr>
        <a:solidFill>
          <a:schemeClr val="accent3"/>
        </a:soli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4" name="Slide_Description">
            <a:extLst>
              <a:ext uri="{FF2B5EF4-FFF2-40B4-BE49-F238E27FC236}">
                <a16:creationId xmlns:a16="http://schemas.microsoft.com/office/drawing/2014/main" id="{8F256CB9-6740-D84B-B18E-5C9C92701868}"/>
              </a:ext>
            </a:extLst>
          </p:cNvPr>
          <p:cNvSpPr>
            <a:spLocks noGrp="1"/>
          </p:cNvSpPr>
          <p:nvPr>
            <p:ph type="title" hasCustomPrompt="1"/>
          </p:nvPr>
        </p:nvSpPr>
        <p:spPr/>
        <p:txBody>
          <a:bodyPr/>
          <a:lstStyle>
            <a:lvl1pPr>
              <a:defRPr>
                <a:solidFill>
                  <a:schemeClr val="bg1"/>
                </a:solidFill>
              </a:defRPr>
            </a:lvl1pPr>
          </a:lstStyle>
          <a:p>
            <a:r>
              <a:rPr lang="en-GB" dirty="0"/>
              <a:t>PowerPoint slide description here</a:t>
            </a:r>
            <a:endParaRPr lang="en-US" dirty="0"/>
          </a:p>
        </p:txBody>
      </p:sp>
      <p:sp>
        <p:nvSpPr>
          <p:cNvPr id="10" name="Body_Copy">
            <a:extLst>
              <a:ext uri="{FF2B5EF4-FFF2-40B4-BE49-F238E27FC236}">
                <a16:creationId xmlns:a16="http://schemas.microsoft.com/office/drawing/2014/main" id="{01691462-BA0F-4447-9296-C1F7A1091D38}"/>
              </a:ext>
            </a:extLst>
          </p:cNvPr>
          <p:cNvSpPr>
            <a:spLocks noGrp="1"/>
          </p:cNvSpPr>
          <p:nvPr>
            <p:ph type="body" sz="quarter" idx="10" hasCustomPrompt="1"/>
          </p:nvPr>
        </p:nvSpPr>
        <p:spPr>
          <a:xfrm>
            <a:off x="1444625" y="1358899"/>
            <a:ext cx="9502775" cy="5245101"/>
          </a:xfrm>
        </p:spPr>
        <p:txBody>
          <a:bodyPr>
            <a:noAutofit/>
          </a:bodyPr>
          <a:lstStyle>
            <a:lvl1pPr marL="6350" indent="0">
              <a:buNone/>
              <a:defRPr sz="2800">
                <a:solidFill>
                  <a:schemeClr val="bg1"/>
                </a:solidFill>
                <a:latin typeface="+mj-lt"/>
              </a:defRPr>
            </a:lvl1pPr>
            <a:lvl2pPr marL="269875" indent="0">
              <a:buNone/>
              <a:defRPr sz="2800"/>
            </a:lvl2pPr>
            <a:lvl3pPr marL="450850" indent="0">
              <a:buNone/>
              <a:defRPr sz="2800"/>
            </a:lvl3pPr>
            <a:lvl4pPr marL="623888" indent="0">
              <a:buNone/>
              <a:defRPr sz="2800"/>
            </a:lvl4pPr>
            <a:lvl5pPr marL="804862" indent="0">
              <a:buNone/>
              <a:defRPr sz="2800"/>
            </a:lvl5pPr>
          </a:lstStyle>
          <a:p>
            <a:pPr lvl="0"/>
            <a:r>
              <a:rPr lang="en-GB" dirty="0"/>
              <a:t>Insert introduction text here</a:t>
            </a:r>
          </a:p>
        </p:txBody>
      </p:sp>
    </p:spTree>
    <p:extLst>
      <p:ext uri="{BB962C8B-B14F-4D97-AF65-F5344CB8AC3E}">
        <p14:creationId xmlns:p14="http://schemas.microsoft.com/office/powerpoint/2010/main" val="1584557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7" name="Slide_description">
            <a:extLst>
              <a:ext uri="{FF2B5EF4-FFF2-40B4-BE49-F238E27FC236}">
                <a16:creationId xmlns:a16="http://schemas.microsoft.com/office/drawing/2014/main" id="{441A23D1-7922-3E47-881A-2CF442EAC1C7}"/>
              </a:ext>
            </a:extLst>
          </p:cNvPr>
          <p:cNvSpPr>
            <a:spLocks noGrp="1"/>
          </p:cNvSpPr>
          <p:nvPr>
            <p:ph type="title" hasCustomPrompt="1"/>
          </p:nvPr>
        </p:nvSpPr>
        <p:spPr/>
        <p:txBody>
          <a:bodyPr/>
          <a:lstStyle/>
          <a:p>
            <a:r>
              <a:rPr lang="en-GB" dirty="0"/>
              <a:t>PowerPoint slide description here</a:t>
            </a:r>
            <a:endParaRPr lang="en-US" dirty="0"/>
          </a:p>
        </p:txBody>
      </p:sp>
      <p:grpSp>
        <p:nvGrpSpPr>
          <p:cNvPr id="8" name="Open_Box_Graphic">
            <a:extLst>
              <a:ext uri="{FF2B5EF4-FFF2-40B4-BE49-F238E27FC236}">
                <a16:creationId xmlns:a16="http://schemas.microsoft.com/office/drawing/2014/main" id="{B0C6E108-B94A-3140-B5FA-245926CA7457}"/>
              </a:ext>
            </a:extLst>
          </p:cNvPr>
          <p:cNvGrpSpPr/>
          <p:nvPr userDrawn="1"/>
        </p:nvGrpSpPr>
        <p:grpSpPr>
          <a:xfrm>
            <a:off x="959726" y="1148165"/>
            <a:ext cx="2991791" cy="2739162"/>
            <a:chOff x="959726" y="1148165"/>
            <a:chExt cx="2991791" cy="2739162"/>
          </a:xfrm>
        </p:grpSpPr>
        <p:sp>
          <p:nvSpPr>
            <p:cNvPr id="9" name="Rectangle 8">
              <a:extLst>
                <a:ext uri="{FF2B5EF4-FFF2-40B4-BE49-F238E27FC236}">
                  <a16:creationId xmlns:a16="http://schemas.microsoft.com/office/drawing/2014/main" id="{692E59B2-17C1-BC4C-A1CA-DF5B7C037529}"/>
                </a:ext>
                <a:ext uri="{C183D7F6-B498-43B3-948B-1728B52AA6E4}">
                  <adec:decorative xmlns:adec="http://schemas.microsoft.com/office/drawing/2017/decorative" val="1"/>
                </a:ext>
              </a:extLst>
            </p:cNvPr>
            <p:cNvSpPr/>
            <p:nvPr userDrawn="1"/>
          </p:nvSpPr>
          <p:spPr>
            <a:xfrm>
              <a:off x="959726" y="1148165"/>
              <a:ext cx="2739162" cy="2739162"/>
            </a:xfrm>
            <a:prstGeom prst="rect">
              <a:avLst/>
            </a:prstGeom>
            <a:noFill/>
            <a:ln w="114300">
              <a:gradFill>
                <a:gsLst>
                  <a:gs pos="0">
                    <a:srgbClr val="622567"/>
                  </a:gs>
                  <a:gs pos="100000">
                    <a:schemeClr val="accent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079D91-C0B3-BE45-BB7B-DB7531339F1E}"/>
                </a:ext>
              </a:extLst>
            </p:cNvPr>
            <p:cNvSpPr/>
            <p:nvPr userDrawn="1"/>
          </p:nvSpPr>
          <p:spPr>
            <a:xfrm>
              <a:off x="3451863" y="1576137"/>
              <a:ext cx="499654" cy="1875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itle">
            <a:extLst>
              <a:ext uri="{FF2B5EF4-FFF2-40B4-BE49-F238E27FC236}">
                <a16:creationId xmlns:a16="http://schemas.microsoft.com/office/drawing/2014/main" id="{2D199CC7-4CA3-6146-A4B3-D47667521553}"/>
              </a:ext>
            </a:extLst>
          </p:cNvPr>
          <p:cNvSpPr>
            <a:spLocks noGrp="1"/>
          </p:cNvSpPr>
          <p:nvPr>
            <p:ph type="body" sz="quarter" idx="26" hasCustomPrompt="1"/>
          </p:nvPr>
        </p:nvSpPr>
        <p:spPr>
          <a:xfrm>
            <a:off x="1444623" y="1576136"/>
            <a:ext cx="10493375" cy="1116263"/>
          </a:xfrm>
        </p:spPr>
        <p:txBody>
          <a:bodyPr>
            <a:noAutofit/>
          </a:bodyPr>
          <a:lstStyle>
            <a:lvl1pPr marL="6350" indent="0">
              <a:buNone/>
              <a:defRPr sz="4800">
                <a:latin typeface="+mj-lt"/>
              </a:defRPr>
            </a:lvl1pPr>
          </a:lstStyle>
          <a:p>
            <a:pPr lvl="0"/>
            <a:r>
              <a:rPr lang="en-GB" dirty="0"/>
              <a:t>Your section title here</a:t>
            </a:r>
            <a:endParaRPr lang="en-US" dirty="0"/>
          </a:p>
        </p:txBody>
      </p:sp>
      <p:sp>
        <p:nvSpPr>
          <p:cNvPr id="18" name="Subtitle">
            <a:extLst>
              <a:ext uri="{FF2B5EF4-FFF2-40B4-BE49-F238E27FC236}">
                <a16:creationId xmlns:a16="http://schemas.microsoft.com/office/drawing/2014/main" id="{551F7C85-DD37-2F46-9EB2-603098624A06}"/>
              </a:ext>
            </a:extLst>
          </p:cNvPr>
          <p:cNvSpPr>
            <a:spLocks noGrp="1"/>
          </p:cNvSpPr>
          <p:nvPr>
            <p:ph type="body" sz="quarter" idx="27" hasCustomPrompt="1"/>
          </p:nvPr>
        </p:nvSpPr>
        <p:spPr>
          <a:xfrm>
            <a:off x="1444623" y="2692400"/>
            <a:ext cx="10493375" cy="759460"/>
          </a:xfrm>
        </p:spPr>
        <p:txBody>
          <a:bodyPr>
            <a:noAutofit/>
          </a:bodyPr>
          <a:lstStyle>
            <a:lvl1pPr marL="6350" indent="0">
              <a:buNone/>
              <a:defRPr sz="3200">
                <a:latin typeface="+mj-lt"/>
              </a:defRPr>
            </a:lvl1pPr>
          </a:lstStyle>
          <a:p>
            <a:r>
              <a:rPr lang="en-GB" dirty="0"/>
              <a:t>Your subtitle here</a:t>
            </a:r>
            <a:endParaRPr lang="en-US" dirty="0"/>
          </a:p>
        </p:txBody>
      </p:sp>
      <p:sp>
        <p:nvSpPr>
          <p:cNvPr id="20" name="Body_Copy">
            <a:extLst>
              <a:ext uri="{FF2B5EF4-FFF2-40B4-BE49-F238E27FC236}">
                <a16:creationId xmlns:a16="http://schemas.microsoft.com/office/drawing/2014/main" id="{8F73E6E9-8051-FB4F-9701-4C01FD0BB8F3}"/>
              </a:ext>
            </a:extLst>
          </p:cNvPr>
          <p:cNvSpPr>
            <a:spLocks noGrp="1"/>
          </p:cNvSpPr>
          <p:nvPr>
            <p:ph type="body" sz="quarter" idx="28" hasCustomPrompt="1"/>
          </p:nvPr>
        </p:nvSpPr>
        <p:spPr>
          <a:xfrm>
            <a:off x="1444623" y="4035425"/>
            <a:ext cx="9502775" cy="2438400"/>
          </a:xfrm>
        </p:spPr>
        <p:txBody>
          <a:bodyPr>
            <a:noAutofit/>
          </a:bodyPr>
          <a:lstStyle>
            <a:lvl1pPr marL="6350" indent="0">
              <a:buFontTx/>
              <a:buNone/>
              <a:defRPr/>
            </a:lvl1pPr>
          </a:lstStyle>
          <a:p>
            <a:pPr lvl="0"/>
            <a:r>
              <a:rPr lang="en-GB" dirty="0"/>
              <a:t>Insert body copy here</a:t>
            </a:r>
          </a:p>
        </p:txBody>
      </p:sp>
      <p:sp>
        <p:nvSpPr>
          <p:cNvPr id="2" name="Slide Number">
            <a:extLst>
              <a:ext uri="{FF2B5EF4-FFF2-40B4-BE49-F238E27FC236}">
                <a16:creationId xmlns:a16="http://schemas.microsoft.com/office/drawing/2014/main" id="{451D2EEC-DE3F-F940-BB87-772E9AAE871E}"/>
              </a:ext>
            </a:extLst>
          </p:cNvPr>
          <p:cNvSpPr>
            <a:spLocks noGrp="1"/>
          </p:cNvSpPr>
          <p:nvPr>
            <p:ph type="sldNum" sz="quarter" idx="25"/>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067491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and Text Slide, and Continuation Slide">
    <p:spTree>
      <p:nvGrpSpPr>
        <p:cNvPr id="1" name=""/>
        <p:cNvGrpSpPr/>
        <p:nvPr/>
      </p:nvGrpSpPr>
      <p:grpSpPr>
        <a:xfrm>
          <a:off x="0" y="0"/>
          <a:ext cx="0" cy="0"/>
          <a:chOff x="0" y="0"/>
          <a:chExt cx="0" cy="0"/>
        </a:xfrm>
      </p:grpSpPr>
      <p:sp>
        <p:nvSpPr>
          <p:cNvPr id="11" name="Slide_Description">
            <a:extLst>
              <a:ext uri="{FF2B5EF4-FFF2-40B4-BE49-F238E27FC236}">
                <a16:creationId xmlns:a16="http://schemas.microsoft.com/office/drawing/2014/main" id="{0A1C2167-F599-3045-AC95-110935BD06EC}"/>
              </a:ext>
            </a:extLst>
          </p:cNvPr>
          <p:cNvSpPr>
            <a:spLocks noGrp="1"/>
          </p:cNvSpPr>
          <p:nvPr>
            <p:ph type="title" hasCustomPrompt="1"/>
          </p:nvPr>
        </p:nvSpPr>
        <p:spPr/>
        <p:txBody>
          <a:bodyPr/>
          <a:lstStyle/>
          <a:p>
            <a:r>
              <a:rPr lang="en-GB" dirty="0"/>
              <a:t>PowerPoint slide description here</a:t>
            </a:r>
            <a:endParaRPr lang="en-US" dirty="0"/>
          </a:p>
        </p:txBody>
      </p:sp>
      <p:sp>
        <p:nvSpPr>
          <p:cNvPr id="14" name="Title">
            <a:extLst>
              <a:ext uri="{FF2B5EF4-FFF2-40B4-BE49-F238E27FC236}">
                <a16:creationId xmlns:a16="http://schemas.microsoft.com/office/drawing/2014/main" id="{117DF9CF-C5D0-9C4B-BFDF-14FC8D365A24}"/>
              </a:ext>
            </a:extLst>
          </p:cNvPr>
          <p:cNvSpPr>
            <a:spLocks noGrp="1"/>
          </p:cNvSpPr>
          <p:nvPr>
            <p:ph type="body" sz="quarter" idx="19" hasCustomPrompt="1"/>
          </p:nvPr>
        </p:nvSpPr>
        <p:spPr>
          <a:xfrm>
            <a:off x="1444623" y="1309688"/>
            <a:ext cx="10493375" cy="736600"/>
          </a:xfrm>
        </p:spPr>
        <p:txBody>
          <a:bodyPr>
            <a:noAutofit/>
          </a:bodyPr>
          <a:lstStyle>
            <a:lvl1pPr marL="6350" indent="0">
              <a:buNone/>
              <a:defRPr sz="3200">
                <a:latin typeface="+mj-lt"/>
              </a:defRPr>
            </a:lvl1pPr>
          </a:lstStyle>
          <a:p>
            <a:pPr lvl="0"/>
            <a:r>
              <a:rPr lang="en-GB" dirty="0"/>
              <a:t>Your title here</a:t>
            </a:r>
            <a:endParaRPr lang="en-US" dirty="0"/>
          </a:p>
        </p:txBody>
      </p:sp>
      <p:sp>
        <p:nvSpPr>
          <p:cNvPr id="16" name="Subtitle">
            <a:extLst>
              <a:ext uri="{FF2B5EF4-FFF2-40B4-BE49-F238E27FC236}">
                <a16:creationId xmlns:a16="http://schemas.microsoft.com/office/drawing/2014/main" id="{3B70F5A4-E5B0-5D4A-9DE6-737A2C6415DE}"/>
              </a:ext>
            </a:extLst>
          </p:cNvPr>
          <p:cNvSpPr>
            <a:spLocks noGrp="1"/>
          </p:cNvSpPr>
          <p:nvPr>
            <p:ph type="body" sz="quarter" idx="20" hasCustomPrompt="1"/>
          </p:nvPr>
        </p:nvSpPr>
        <p:spPr>
          <a:xfrm>
            <a:off x="1444623" y="2046288"/>
            <a:ext cx="10493375" cy="403225"/>
          </a:xfrm>
        </p:spPr>
        <p:txBody>
          <a:bodyPr>
            <a:noAutofit/>
          </a:bodyPr>
          <a:lstStyle>
            <a:lvl1pPr marL="6350" indent="0">
              <a:buNone/>
              <a:defRPr>
                <a:latin typeface="+mj-lt"/>
              </a:defRPr>
            </a:lvl1pPr>
          </a:lstStyle>
          <a:p>
            <a:r>
              <a:rPr lang="en-GB" dirty="0"/>
              <a:t>Your subtitle here</a:t>
            </a:r>
            <a:endParaRPr lang="en-US" dirty="0"/>
          </a:p>
        </p:txBody>
      </p:sp>
      <p:sp>
        <p:nvSpPr>
          <p:cNvPr id="18" name="Body_Copy">
            <a:extLst>
              <a:ext uri="{FF2B5EF4-FFF2-40B4-BE49-F238E27FC236}">
                <a16:creationId xmlns:a16="http://schemas.microsoft.com/office/drawing/2014/main" id="{CB3748D0-BEA8-1347-BDE4-A46EB69FEC13}"/>
              </a:ext>
            </a:extLst>
          </p:cNvPr>
          <p:cNvSpPr>
            <a:spLocks noGrp="1"/>
          </p:cNvSpPr>
          <p:nvPr>
            <p:ph type="body" sz="quarter" idx="21" hasCustomPrompt="1"/>
          </p:nvPr>
        </p:nvSpPr>
        <p:spPr>
          <a:xfrm>
            <a:off x="1444623" y="2465389"/>
            <a:ext cx="9502777" cy="3878261"/>
          </a:xfrm>
        </p:spPr>
        <p:txBody>
          <a:bodyPr tIns="144000" bIns="0">
            <a:noAutofit/>
          </a:bodyPr>
          <a:lstStyle>
            <a:lvl1pPr marL="6350" indent="0">
              <a:buNone/>
              <a:defRPr/>
            </a:lvl1pPr>
          </a:lstStyle>
          <a:p>
            <a:pPr lvl="0"/>
            <a:r>
              <a:rPr lang="en-GB" dirty="0"/>
              <a:t>Insert body copy here</a:t>
            </a:r>
          </a:p>
        </p:txBody>
      </p:sp>
      <p:sp>
        <p:nvSpPr>
          <p:cNvPr id="12" name="Slide Number">
            <a:extLst>
              <a:ext uri="{FF2B5EF4-FFF2-40B4-BE49-F238E27FC236}">
                <a16:creationId xmlns:a16="http://schemas.microsoft.com/office/drawing/2014/main" id="{FEDE7686-2F8C-774B-B289-878EA6549481}"/>
              </a:ext>
            </a:extLst>
          </p:cNvPr>
          <p:cNvSpPr>
            <a:spLocks noGrp="1"/>
          </p:cNvSpPr>
          <p:nvPr>
            <p:ph type="sldNum" sz="quarter" idx="18"/>
          </p:nvPr>
        </p:nvSpPr>
        <p:spPr>
          <a:xfrm>
            <a:off x="11677523" y="6604000"/>
            <a:ext cx="514477" cy="254000"/>
          </a:xfrm>
        </p:spPr>
        <p:txBody>
          <a:bodyPr/>
          <a:lstStyle/>
          <a:p>
            <a:fld id="{D7E85FC7-13DC-D24B-89C2-5E16CAE8A885}" type="slidenum">
              <a:rPr lang="en-US" smtClean="0"/>
              <a:pPr/>
              <a:t>‹#›</a:t>
            </a:fld>
            <a:r>
              <a:rPr lang="en-US" dirty="0"/>
              <a:t>/57</a:t>
            </a:r>
          </a:p>
        </p:txBody>
      </p:sp>
    </p:spTree>
    <p:extLst>
      <p:ext uri="{BB962C8B-B14F-4D97-AF65-F5344CB8AC3E}">
        <p14:creationId xmlns:p14="http://schemas.microsoft.com/office/powerpoint/2010/main" val="3841913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and Bullet Point Text">
    <p:spTree>
      <p:nvGrpSpPr>
        <p:cNvPr id="1" name=""/>
        <p:cNvGrpSpPr/>
        <p:nvPr/>
      </p:nvGrpSpPr>
      <p:grpSpPr>
        <a:xfrm>
          <a:off x="0" y="0"/>
          <a:ext cx="0" cy="0"/>
          <a:chOff x="0" y="0"/>
          <a:chExt cx="0" cy="0"/>
        </a:xfrm>
      </p:grpSpPr>
      <p:sp>
        <p:nvSpPr>
          <p:cNvPr id="7" name="Slide_description">
            <a:extLst>
              <a:ext uri="{FF2B5EF4-FFF2-40B4-BE49-F238E27FC236}">
                <a16:creationId xmlns:a16="http://schemas.microsoft.com/office/drawing/2014/main" id="{441A23D1-7922-3E47-881A-2CF442EAC1C7}"/>
              </a:ext>
            </a:extLst>
          </p:cNvPr>
          <p:cNvSpPr>
            <a:spLocks noGrp="1"/>
          </p:cNvSpPr>
          <p:nvPr>
            <p:ph type="title" hasCustomPrompt="1"/>
          </p:nvPr>
        </p:nvSpPr>
        <p:spPr/>
        <p:txBody>
          <a:bodyPr/>
          <a:lstStyle/>
          <a:p>
            <a:r>
              <a:rPr lang="en-GB" dirty="0"/>
              <a:t>PowerPoint slide description here</a:t>
            </a:r>
            <a:endParaRPr lang="en-US" dirty="0"/>
          </a:p>
        </p:txBody>
      </p:sp>
      <p:grpSp>
        <p:nvGrpSpPr>
          <p:cNvPr id="8" name="Open_Box_Graphic">
            <a:extLst>
              <a:ext uri="{FF2B5EF4-FFF2-40B4-BE49-F238E27FC236}">
                <a16:creationId xmlns:a16="http://schemas.microsoft.com/office/drawing/2014/main" id="{B0C6E108-B94A-3140-B5FA-245926CA7457}"/>
              </a:ext>
            </a:extLst>
          </p:cNvPr>
          <p:cNvGrpSpPr/>
          <p:nvPr userDrawn="1"/>
        </p:nvGrpSpPr>
        <p:grpSpPr>
          <a:xfrm>
            <a:off x="959726" y="1148165"/>
            <a:ext cx="2991791" cy="2739162"/>
            <a:chOff x="959726" y="1148165"/>
            <a:chExt cx="2991791" cy="2739162"/>
          </a:xfrm>
        </p:grpSpPr>
        <p:sp>
          <p:nvSpPr>
            <p:cNvPr id="9" name="Rectangle 8">
              <a:extLst>
                <a:ext uri="{FF2B5EF4-FFF2-40B4-BE49-F238E27FC236}">
                  <a16:creationId xmlns:a16="http://schemas.microsoft.com/office/drawing/2014/main" id="{692E59B2-17C1-BC4C-A1CA-DF5B7C037529}"/>
                </a:ext>
                <a:ext uri="{C183D7F6-B498-43B3-948B-1728B52AA6E4}">
                  <adec:decorative xmlns:adec="http://schemas.microsoft.com/office/drawing/2017/decorative" val="1"/>
                </a:ext>
              </a:extLst>
            </p:cNvPr>
            <p:cNvSpPr/>
            <p:nvPr userDrawn="1"/>
          </p:nvSpPr>
          <p:spPr>
            <a:xfrm>
              <a:off x="959726" y="1148165"/>
              <a:ext cx="2739162" cy="2739162"/>
            </a:xfrm>
            <a:prstGeom prst="rect">
              <a:avLst/>
            </a:prstGeom>
            <a:noFill/>
            <a:ln w="114300">
              <a:gradFill>
                <a:gsLst>
                  <a:gs pos="0">
                    <a:srgbClr val="622567"/>
                  </a:gs>
                  <a:gs pos="100000">
                    <a:schemeClr val="accent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079D91-C0B3-BE45-BB7B-DB7531339F1E}"/>
                </a:ext>
              </a:extLst>
            </p:cNvPr>
            <p:cNvSpPr/>
            <p:nvPr userDrawn="1"/>
          </p:nvSpPr>
          <p:spPr>
            <a:xfrm>
              <a:off x="3451863" y="1576137"/>
              <a:ext cx="499654" cy="1875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itle">
            <a:extLst>
              <a:ext uri="{FF2B5EF4-FFF2-40B4-BE49-F238E27FC236}">
                <a16:creationId xmlns:a16="http://schemas.microsoft.com/office/drawing/2014/main" id="{2D199CC7-4CA3-6146-A4B3-D47667521553}"/>
              </a:ext>
            </a:extLst>
          </p:cNvPr>
          <p:cNvSpPr>
            <a:spLocks noGrp="1"/>
          </p:cNvSpPr>
          <p:nvPr>
            <p:ph type="body" sz="quarter" idx="26" hasCustomPrompt="1"/>
          </p:nvPr>
        </p:nvSpPr>
        <p:spPr>
          <a:xfrm>
            <a:off x="1444623" y="1576136"/>
            <a:ext cx="10493375" cy="1116263"/>
          </a:xfrm>
        </p:spPr>
        <p:txBody>
          <a:bodyPr>
            <a:noAutofit/>
          </a:bodyPr>
          <a:lstStyle>
            <a:lvl1pPr marL="6350" indent="0">
              <a:buNone/>
              <a:defRPr sz="4800">
                <a:latin typeface="+mj-lt"/>
              </a:defRPr>
            </a:lvl1pPr>
          </a:lstStyle>
          <a:p>
            <a:pPr lvl="0"/>
            <a:r>
              <a:rPr lang="en-GB" dirty="0"/>
              <a:t>Your section title here</a:t>
            </a:r>
            <a:endParaRPr lang="en-US" dirty="0"/>
          </a:p>
        </p:txBody>
      </p:sp>
      <p:sp>
        <p:nvSpPr>
          <p:cNvPr id="18" name="Subtitle">
            <a:extLst>
              <a:ext uri="{FF2B5EF4-FFF2-40B4-BE49-F238E27FC236}">
                <a16:creationId xmlns:a16="http://schemas.microsoft.com/office/drawing/2014/main" id="{551F7C85-DD37-2F46-9EB2-603098624A06}"/>
              </a:ext>
            </a:extLst>
          </p:cNvPr>
          <p:cNvSpPr>
            <a:spLocks noGrp="1"/>
          </p:cNvSpPr>
          <p:nvPr>
            <p:ph type="body" sz="quarter" idx="27" hasCustomPrompt="1"/>
          </p:nvPr>
        </p:nvSpPr>
        <p:spPr>
          <a:xfrm>
            <a:off x="1444623" y="2692400"/>
            <a:ext cx="10493375" cy="759460"/>
          </a:xfrm>
        </p:spPr>
        <p:txBody>
          <a:bodyPr>
            <a:noAutofit/>
          </a:bodyPr>
          <a:lstStyle>
            <a:lvl1pPr marL="6350" indent="0">
              <a:buNone/>
              <a:defRPr sz="3200">
                <a:latin typeface="+mj-lt"/>
              </a:defRPr>
            </a:lvl1pPr>
          </a:lstStyle>
          <a:p>
            <a:r>
              <a:rPr lang="en-GB" dirty="0"/>
              <a:t>Your subtitle here</a:t>
            </a:r>
            <a:endParaRPr lang="en-US" dirty="0"/>
          </a:p>
        </p:txBody>
      </p:sp>
      <p:sp>
        <p:nvSpPr>
          <p:cNvPr id="20" name="Body_Copy">
            <a:extLst>
              <a:ext uri="{FF2B5EF4-FFF2-40B4-BE49-F238E27FC236}">
                <a16:creationId xmlns:a16="http://schemas.microsoft.com/office/drawing/2014/main" id="{8F73E6E9-8051-FB4F-9701-4C01FD0BB8F3}"/>
              </a:ext>
            </a:extLst>
          </p:cNvPr>
          <p:cNvSpPr>
            <a:spLocks noGrp="1"/>
          </p:cNvSpPr>
          <p:nvPr>
            <p:ph type="body" sz="quarter" idx="28" hasCustomPrompt="1"/>
          </p:nvPr>
        </p:nvSpPr>
        <p:spPr>
          <a:xfrm>
            <a:off x="1444623" y="4035425"/>
            <a:ext cx="9502775" cy="2438400"/>
          </a:xfrm>
        </p:spPr>
        <p:txBody>
          <a:bodyPr>
            <a:noAutofit/>
          </a:bodyPr>
          <a:lstStyle>
            <a:lvl1pPr marL="349250" indent="-342900">
              <a:buFont typeface="Wingdings" pitchFamily="2" charset="2"/>
              <a:buChar char="§"/>
              <a:defRPr/>
            </a:lvl1pPr>
          </a:lstStyle>
          <a:p>
            <a:pPr lvl="0"/>
            <a:r>
              <a:rPr lang="en-GB" dirty="0"/>
              <a:t>Insert body copy here</a:t>
            </a:r>
          </a:p>
        </p:txBody>
      </p:sp>
      <p:sp>
        <p:nvSpPr>
          <p:cNvPr id="2" name="Slide Number">
            <a:extLst>
              <a:ext uri="{FF2B5EF4-FFF2-40B4-BE49-F238E27FC236}">
                <a16:creationId xmlns:a16="http://schemas.microsoft.com/office/drawing/2014/main" id="{451D2EEC-DE3F-F940-BB87-772E9AAE871E}"/>
              </a:ext>
            </a:extLst>
          </p:cNvPr>
          <p:cNvSpPr>
            <a:spLocks noGrp="1"/>
          </p:cNvSpPr>
          <p:nvPr>
            <p:ph type="sldNum" sz="quarter" idx="25"/>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852854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nd Bullet Point Text Slide, and Continuation">
    <p:spTree>
      <p:nvGrpSpPr>
        <p:cNvPr id="1" name=""/>
        <p:cNvGrpSpPr/>
        <p:nvPr/>
      </p:nvGrpSpPr>
      <p:grpSpPr>
        <a:xfrm>
          <a:off x="0" y="0"/>
          <a:ext cx="0" cy="0"/>
          <a:chOff x="0" y="0"/>
          <a:chExt cx="0" cy="0"/>
        </a:xfrm>
      </p:grpSpPr>
      <p:sp>
        <p:nvSpPr>
          <p:cNvPr id="11" name="Slide_Description">
            <a:extLst>
              <a:ext uri="{FF2B5EF4-FFF2-40B4-BE49-F238E27FC236}">
                <a16:creationId xmlns:a16="http://schemas.microsoft.com/office/drawing/2014/main" id="{0A1C2167-F599-3045-AC95-110935BD06EC}"/>
              </a:ext>
            </a:extLst>
          </p:cNvPr>
          <p:cNvSpPr>
            <a:spLocks noGrp="1"/>
          </p:cNvSpPr>
          <p:nvPr>
            <p:ph type="title" hasCustomPrompt="1"/>
          </p:nvPr>
        </p:nvSpPr>
        <p:spPr/>
        <p:txBody>
          <a:bodyPr/>
          <a:lstStyle/>
          <a:p>
            <a:r>
              <a:rPr lang="en-GB" dirty="0"/>
              <a:t>PowerPoint slide description here</a:t>
            </a:r>
            <a:endParaRPr lang="en-US" dirty="0"/>
          </a:p>
        </p:txBody>
      </p:sp>
      <p:sp>
        <p:nvSpPr>
          <p:cNvPr id="14" name="Title">
            <a:extLst>
              <a:ext uri="{FF2B5EF4-FFF2-40B4-BE49-F238E27FC236}">
                <a16:creationId xmlns:a16="http://schemas.microsoft.com/office/drawing/2014/main" id="{117DF9CF-C5D0-9C4B-BFDF-14FC8D365A24}"/>
              </a:ext>
            </a:extLst>
          </p:cNvPr>
          <p:cNvSpPr>
            <a:spLocks noGrp="1"/>
          </p:cNvSpPr>
          <p:nvPr>
            <p:ph type="body" sz="quarter" idx="19" hasCustomPrompt="1"/>
          </p:nvPr>
        </p:nvSpPr>
        <p:spPr>
          <a:xfrm>
            <a:off x="1444623" y="1309688"/>
            <a:ext cx="10493375" cy="736600"/>
          </a:xfrm>
        </p:spPr>
        <p:txBody>
          <a:bodyPr>
            <a:noAutofit/>
          </a:bodyPr>
          <a:lstStyle>
            <a:lvl1pPr marL="6350" indent="0">
              <a:buNone/>
              <a:defRPr sz="3200">
                <a:latin typeface="+mj-lt"/>
              </a:defRPr>
            </a:lvl1pPr>
          </a:lstStyle>
          <a:p>
            <a:pPr lvl="0"/>
            <a:r>
              <a:rPr lang="en-GB" dirty="0"/>
              <a:t>Your title here</a:t>
            </a:r>
            <a:endParaRPr lang="en-US" dirty="0"/>
          </a:p>
        </p:txBody>
      </p:sp>
      <p:sp>
        <p:nvSpPr>
          <p:cNvPr id="16" name="Subtitle">
            <a:extLst>
              <a:ext uri="{FF2B5EF4-FFF2-40B4-BE49-F238E27FC236}">
                <a16:creationId xmlns:a16="http://schemas.microsoft.com/office/drawing/2014/main" id="{3B70F5A4-E5B0-5D4A-9DE6-737A2C6415DE}"/>
              </a:ext>
            </a:extLst>
          </p:cNvPr>
          <p:cNvSpPr>
            <a:spLocks noGrp="1"/>
          </p:cNvSpPr>
          <p:nvPr>
            <p:ph type="body" sz="quarter" idx="20" hasCustomPrompt="1"/>
          </p:nvPr>
        </p:nvSpPr>
        <p:spPr>
          <a:xfrm>
            <a:off x="1444623" y="2046288"/>
            <a:ext cx="10493375" cy="403225"/>
          </a:xfrm>
        </p:spPr>
        <p:txBody>
          <a:bodyPr>
            <a:noAutofit/>
          </a:bodyPr>
          <a:lstStyle>
            <a:lvl1pPr marL="6350" indent="0">
              <a:buNone/>
              <a:defRPr>
                <a:latin typeface="+mj-lt"/>
              </a:defRPr>
            </a:lvl1pPr>
          </a:lstStyle>
          <a:p>
            <a:r>
              <a:rPr lang="en-GB" dirty="0"/>
              <a:t>Your subtitle here</a:t>
            </a:r>
            <a:endParaRPr lang="en-US" dirty="0"/>
          </a:p>
        </p:txBody>
      </p:sp>
      <p:sp>
        <p:nvSpPr>
          <p:cNvPr id="18" name="Body_Copy">
            <a:extLst>
              <a:ext uri="{FF2B5EF4-FFF2-40B4-BE49-F238E27FC236}">
                <a16:creationId xmlns:a16="http://schemas.microsoft.com/office/drawing/2014/main" id="{CB3748D0-BEA8-1347-BDE4-A46EB69FEC13}"/>
              </a:ext>
            </a:extLst>
          </p:cNvPr>
          <p:cNvSpPr>
            <a:spLocks noGrp="1"/>
          </p:cNvSpPr>
          <p:nvPr>
            <p:ph type="body" sz="quarter" idx="21" hasCustomPrompt="1"/>
          </p:nvPr>
        </p:nvSpPr>
        <p:spPr>
          <a:xfrm>
            <a:off x="1444623" y="2465389"/>
            <a:ext cx="9502777" cy="3878261"/>
          </a:xfrm>
        </p:spPr>
        <p:txBody>
          <a:bodyPr tIns="144000" bIns="0">
            <a:noAutofit/>
          </a:bodyPr>
          <a:lstStyle>
            <a:lvl1pPr marL="349250" indent="-342900">
              <a:buFont typeface="Wingdings" pitchFamily="2" charset="2"/>
              <a:buChar char="§"/>
              <a:defRPr/>
            </a:lvl1pPr>
          </a:lstStyle>
          <a:p>
            <a:pPr lvl="0"/>
            <a:r>
              <a:rPr lang="en-GB" dirty="0"/>
              <a:t>Insert body copy here</a:t>
            </a:r>
          </a:p>
        </p:txBody>
      </p:sp>
      <p:sp>
        <p:nvSpPr>
          <p:cNvPr id="12" name="Slide Number">
            <a:extLst>
              <a:ext uri="{FF2B5EF4-FFF2-40B4-BE49-F238E27FC236}">
                <a16:creationId xmlns:a16="http://schemas.microsoft.com/office/drawing/2014/main" id="{FEDE7686-2F8C-774B-B289-878EA6549481}"/>
              </a:ext>
            </a:extLst>
          </p:cNvPr>
          <p:cNvSpPr>
            <a:spLocks noGrp="1"/>
          </p:cNvSpPr>
          <p:nvPr>
            <p:ph type="sldNum" sz="quarter" idx="18"/>
          </p:nvPr>
        </p:nvSpPr>
        <p:spPr>
          <a:xfrm>
            <a:off x="11677523" y="6604000"/>
            <a:ext cx="514477" cy="254000"/>
          </a:xfrm>
        </p:spPr>
        <p:txBody>
          <a:bodyPr/>
          <a:lstStyle/>
          <a:p>
            <a:fld id="{D7E85FC7-13DC-D24B-89C2-5E16CAE8A885}" type="slidenum">
              <a:rPr lang="en-US" smtClean="0"/>
              <a:pPr/>
              <a:t>‹#›</a:t>
            </a:fld>
            <a:r>
              <a:rPr lang="en-US" dirty="0"/>
              <a:t>/57</a:t>
            </a:r>
          </a:p>
        </p:txBody>
      </p:sp>
    </p:spTree>
    <p:extLst>
      <p:ext uri="{BB962C8B-B14F-4D97-AF65-F5344CB8AC3E}">
        <p14:creationId xmlns:p14="http://schemas.microsoft.com/office/powerpoint/2010/main" val="2622204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5" name="Slide_Description">
            <a:extLst>
              <a:ext uri="{FF2B5EF4-FFF2-40B4-BE49-F238E27FC236}">
                <a16:creationId xmlns:a16="http://schemas.microsoft.com/office/drawing/2014/main" id="{546DA19B-F03E-3748-8FDF-6BC4E21FC10E}"/>
              </a:ext>
            </a:extLst>
          </p:cNvPr>
          <p:cNvSpPr>
            <a:spLocks noGrp="1"/>
          </p:cNvSpPr>
          <p:nvPr>
            <p:ph type="title" hasCustomPrompt="1"/>
          </p:nvPr>
        </p:nvSpPr>
        <p:spPr/>
        <p:txBody>
          <a:bodyPr/>
          <a:lstStyle/>
          <a:p>
            <a:r>
              <a:rPr lang="en-GB" dirty="0"/>
              <a:t>PowerPoint slide description here</a:t>
            </a:r>
            <a:endParaRPr lang="en-US" dirty="0"/>
          </a:p>
        </p:txBody>
      </p:sp>
      <p:sp>
        <p:nvSpPr>
          <p:cNvPr id="13" name="Title">
            <a:extLst>
              <a:ext uri="{FF2B5EF4-FFF2-40B4-BE49-F238E27FC236}">
                <a16:creationId xmlns:a16="http://schemas.microsoft.com/office/drawing/2014/main" id="{8D868F4E-EA01-954D-AFBF-796545D67CEF}"/>
              </a:ext>
            </a:extLst>
          </p:cNvPr>
          <p:cNvSpPr>
            <a:spLocks noGrp="1"/>
          </p:cNvSpPr>
          <p:nvPr>
            <p:ph type="body" sz="quarter" idx="30"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5" name="Body_Copy">
            <a:extLst>
              <a:ext uri="{FF2B5EF4-FFF2-40B4-BE49-F238E27FC236}">
                <a16:creationId xmlns:a16="http://schemas.microsoft.com/office/drawing/2014/main" id="{48F8026E-D826-2B4A-9638-D13D28916EE5}"/>
              </a:ext>
            </a:extLst>
          </p:cNvPr>
          <p:cNvSpPr>
            <a:spLocks noGrp="1"/>
          </p:cNvSpPr>
          <p:nvPr>
            <p:ph type="body" sz="quarter" idx="31" hasCustomPrompt="1"/>
          </p:nvPr>
        </p:nvSpPr>
        <p:spPr>
          <a:xfrm>
            <a:off x="5546723" y="1857375"/>
            <a:ext cx="6391275" cy="4486275"/>
          </a:xfrm>
        </p:spPr>
        <p:txBody>
          <a:bodyPr tIns="0" bIns="0">
            <a:noAutofit/>
          </a:bodyPr>
          <a:lstStyle>
            <a:lvl1pPr marL="6350" indent="0">
              <a:buFontTx/>
              <a:buNone/>
              <a:defRPr/>
            </a:lvl1pPr>
          </a:lstStyle>
          <a:p>
            <a:pPr lvl="0"/>
            <a:r>
              <a:rPr lang="en-GB" dirty="0"/>
              <a:t>Insert body copy here</a:t>
            </a:r>
          </a:p>
        </p:txBody>
      </p:sp>
      <p:sp>
        <p:nvSpPr>
          <p:cNvPr id="8" name="Picture Placeholder 1">
            <a:extLst>
              <a:ext uri="{FF2B5EF4-FFF2-40B4-BE49-F238E27FC236}">
                <a16:creationId xmlns:a16="http://schemas.microsoft.com/office/drawing/2014/main" id="{36C7C674-920E-D244-A5EA-8A41340F91CD}"/>
              </a:ext>
            </a:extLst>
          </p:cNvPr>
          <p:cNvSpPr>
            <a:spLocks noGrp="1"/>
          </p:cNvSpPr>
          <p:nvPr>
            <p:ph type="pic" sz="quarter" idx="25"/>
          </p:nvPr>
        </p:nvSpPr>
        <p:spPr>
          <a:xfrm>
            <a:off x="0" y="890588"/>
            <a:ext cx="4884738" cy="5713412"/>
          </a:xfrm>
        </p:spPr>
        <p:txBody>
          <a:bodyPr/>
          <a:lstStyle>
            <a:lvl1pPr marL="6350" indent="0" algn="ctr">
              <a:buNone/>
              <a:defRPr/>
            </a:lvl1pPr>
          </a:lstStyle>
          <a:p>
            <a:endParaRPr lang="en-US" dirty="0"/>
          </a:p>
        </p:txBody>
      </p:sp>
      <p:sp>
        <p:nvSpPr>
          <p:cNvPr id="18" name="Image_Caption 1">
            <a:extLst>
              <a:ext uri="{FF2B5EF4-FFF2-40B4-BE49-F238E27FC236}">
                <a16:creationId xmlns:a16="http://schemas.microsoft.com/office/drawing/2014/main" id="{B9177340-2BC9-DB48-A574-C206785FDD0C}"/>
              </a:ext>
            </a:extLst>
          </p:cNvPr>
          <p:cNvSpPr>
            <a:spLocks noGrp="1"/>
          </p:cNvSpPr>
          <p:nvPr>
            <p:ph type="body" sz="quarter" idx="32" hasCustomPrompt="1"/>
          </p:nvPr>
        </p:nvSpPr>
        <p:spPr>
          <a:xfrm>
            <a:off x="2019300"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134660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nd Bullet Point Text">
    <p:spTree>
      <p:nvGrpSpPr>
        <p:cNvPr id="1" name=""/>
        <p:cNvGrpSpPr/>
        <p:nvPr/>
      </p:nvGrpSpPr>
      <p:grpSpPr>
        <a:xfrm>
          <a:off x="0" y="0"/>
          <a:ext cx="0" cy="0"/>
          <a:chOff x="0" y="0"/>
          <a:chExt cx="0" cy="0"/>
        </a:xfrm>
      </p:grpSpPr>
      <p:sp>
        <p:nvSpPr>
          <p:cNvPr id="5" name="Slide_Description">
            <a:extLst>
              <a:ext uri="{FF2B5EF4-FFF2-40B4-BE49-F238E27FC236}">
                <a16:creationId xmlns:a16="http://schemas.microsoft.com/office/drawing/2014/main" id="{546DA19B-F03E-3748-8FDF-6BC4E21FC10E}"/>
              </a:ext>
            </a:extLst>
          </p:cNvPr>
          <p:cNvSpPr>
            <a:spLocks noGrp="1"/>
          </p:cNvSpPr>
          <p:nvPr>
            <p:ph type="title" hasCustomPrompt="1"/>
          </p:nvPr>
        </p:nvSpPr>
        <p:spPr/>
        <p:txBody>
          <a:bodyPr/>
          <a:lstStyle/>
          <a:p>
            <a:r>
              <a:rPr lang="en-GB" dirty="0"/>
              <a:t>PowerPoint slide description here</a:t>
            </a:r>
            <a:endParaRPr lang="en-US" dirty="0"/>
          </a:p>
        </p:txBody>
      </p:sp>
      <p:sp>
        <p:nvSpPr>
          <p:cNvPr id="13" name="Title">
            <a:extLst>
              <a:ext uri="{FF2B5EF4-FFF2-40B4-BE49-F238E27FC236}">
                <a16:creationId xmlns:a16="http://schemas.microsoft.com/office/drawing/2014/main" id="{8D868F4E-EA01-954D-AFBF-796545D67CEF}"/>
              </a:ext>
            </a:extLst>
          </p:cNvPr>
          <p:cNvSpPr>
            <a:spLocks noGrp="1"/>
          </p:cNvSpPr>
          <p:nvPr>
            <p:ph type="body" sz="quarter" idx="30"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5" name="Body_Copy">
            <a:extLst>
              <a:ext uri="{FF2B5EF4-FFF2-40B4-BE49-F238E27FC236}">
                <a16:creationId xmlns:a16="http://schemas.microsoft.com/office/drawing/2014/main" id="{48F8026E-D826-2B4A-9638-D13D28916EE5}"/>
              </a:ext>
            </a:extLst>
          </p:cNvPr>
          <p:cNvSpPr>
            <a:spLocks noGrp="1"/>
          </p:cNvSpPr>
          <p:nvPr>
            <p:ph type="body" sz="quarter" idx="31" hasCustomPrompt="1"/>
          </p:nvPr>
        </p:nvSpPr>
        <p:spPr>
          <a:xfrm>
            <a:off x="5546723" y="1857375"/>
            <a:ext cx="6391275" cy="4486275"/>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8" name="Picture Placeholder 1">
            <a:extLst>
              <a:ext uri="{FF2B5EF4-FFF2-40B4-BE49-F238E27FC236}">
                <a16:creationId xmlns:a16="http://schemas.microsoft.com/office/drawing/2014/main" id="{36C7C674-920E-D244-A5EA-8A41340F91CD}"/>
              </a:ext>
            </a:extLst>
          </p:cNvPr>
          <p:cNvSpPr>
            <a:spLocks noGrp="1"/>
          </p:cNvSpPr>
          <p:nvPr>
            <p:ph type="pic" sz="quarter" idx="25"/>
          </p:nvPr>
        </p:nvSpPr>
        <p:spPr>
          <a:xfrm>
            <a:off x="0" y="890588"/>
            <a:ext cx="4884738" cy="5713412"/>
          </a:xfrm>
        </p:spPr>
        <p:txBody>
          <a:bodyPr/>
          <a:lstStyle>
            <a:lvl1pPr marL="6350" indent="0" algn="ctr">
              <a:buNone/>
              <a:defRPr/>
            </a:lvl1pPr>
          </a:lstStyle>
          <a:p>
            <a:endParaRPr lang="en-US" dirty="0"/>
          </a:p>
        </p:txBody>
      </p:sp>
      <p:sp>
        <p:nvSpPr>
          <p:cNvPr id="18" name="Image_Caption 1">
            <a:extLst>
              <a:ext uri="{FF2B5EF4-FFF2-40B4-BE49-F238E27FC236}">
                <a16:creationId xmlns:a16="http://schemas.microsoft.com/office/drawing/2014/main" id="{B9177340-2BC9-DB48-A574-C206785FDD0C}"/>
              </a:ext>
            </a:extLst>
          </p:cNvPr>
          <p:cNvSpPr>
            <a:spLocks noGrp="1"/>
          </p:cNvSpPr>
          <p:nvPr>
            <p:ph type="body" sz="quarter" idx="32" hasCustomPrompt="1"/>
          </p:nvPr>
        </p:nvSpPr>
        <p:spPr>
          <a:xfrm>
            <a:off x="2019300"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97654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bg>
      <p:bgPr>
        <a:solidFill>
          <a:schemeClr val="bg1"/>
        </a:solidFill>
        <a:effectLst/>
      </p:bgPr>
    </p:bg>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F9D03F33-FD22-6E47-B694-6DEAEFEAEBED}"/>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B670F0D1-2F62-E649-AA20-9AFFE4CBA3FA}"/>
              </a:ext>
            </a:extLst>
          </p:cNvPr>
          <p:cNvSpPr>
            <a:spLocks noGrp="1"/>
          </p:cNvSpPr>
          <p:nvPr>
            <p:ph type="body" sz="quarter" idx="32"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7" name="Body_Copy">
            <a:extLst>
              <a:ext uri="{FF2B5EF4-FFF2-40B4-BE49-F238E27FC236}">
                <a16:creationId xmlns:a16="http://schemas.microsoft.com/office/drawing/2014/main" id="{5AA1BDEE-EAA8-BC4D-8C4B-6DE44B8D158A}"/>
              </a:ext>
            </a:extLst>
          </p:cNvPr>
          <p:cNvSpPr>
            <a:spLocks noGrp="1"/>
          </p:cNvSpPr>
          <p:nvPr>
            <p:ph type="body" sz="quarter" idx="33" hasCustomPrompt="1"/>
          </p:nvPr>
        </p:nvSpPr>
        <p:spPr>
          <a:xfrm>
            <a:off x="5546723" y="1857375"/>
            <a:ext cx="6391275" cy="4486275"/>
          </a:xfrm>
        </p:spPr>
        <p:txBody>
          <a:bodyPr tIns="0" bIns="0">
            <a:noAutofit/>
          </a:bodyPr>
          <a:lstStyle>
            <a:lvl1pPr marL="6350" indent="0">
              <a:buFontTx/>
              <a:buNone/>
              <a:defRPr/>
            </a:lvl1pPr>
          </a:lstStyle>
          <a:p>
            <a:pPr lvl="0"/>
            <a:r>
              <a:rPr lang="en-GB" dirty="0"/>
              <a:t>Insert body copy here</a:t>
            </a:r>
          </a:p>
        </p:txBody>
      </p:sp>
      <p:sp>
        <p:nvSpPr>
          <p:cNvPr id="5" name="Picture Placeholder 1">
            <a:extLst>
              <a:ext uri="{FF2B5EF4-FFF2-40B4-BE49-F238E27FC236}">
                <a16:creationId xmlns:a16="http://schemas.microsoft.com/office/drawing/2014/main" id="{80A3C2EC-6F1E-CD41-B822-BF1E1A54EBBF}"/>
              </a:ext>
            </a:extLst>
          </p:cNvPr>
          <p:cNvSpPr>
            <a:spLocks noGrp="1"/>
          </p:cNvSpPr>
          <p:nvPr>
            <p:ph type="pic" sz="quarter" idx="36"/>
          </p:nvPr>
        </p:nvSpPr>
        <p:spPr>
          <a:xfrm>
            <a:off x="0" y="890588"/>
            <a:ext cx="4883150" cy="2822575"/>
          </a:xfrm>
        </p:spPr>
        <p:txBody>
          <a:bodyPr/>
          <a:lstStyle>
            <a:lvl1pPr marL="6350" indent="0" algn="ctr">
              <a:buFontTx/>
              <a:buNone/>
              <a:defRPr/>
            </a:lvl1pPr>
          </a:lstStyle>
          <a:p>
            <a:endParaRPr lang="en-US" dirty="0"/>
          </a:p>
        </p:txBody>
      </p:sp>
      <p:sp>
        <p:nvSpPr>
          <p:cNvPr id="21" name="Image_Caption 1">
            <a:extLst>
              <a:ext uri="{FF2B5EF4-FFF2-40B4-BE49-F238E27FC236}">
                <a16:creationId xmlns:a16="http://schemas.microsoft.com/office/drawing/2014/main" id="{08207E2B-0FB6-EB48-949C-B0CB83C282CB}"/>
              </a:ext>
            </a:extLst>
          </p:cNvPr>
          <p:cNvSpPr>
            <a:spLocks noGrp="1"/>
          </p:cNvSpPr>
          <p:nvPr>
            <p:ph type="body" sz="quarter" idx="34" hasCustomPrompt="1"/>
          </p:nvPr>
        </p:nvSpPr>
        <p:spPr>
          <a:xfrm>
            <a:off x="2017712" y="3242935"/>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7" name="Picture Placeholder 2">
            <a:extLst>
              <a:ext uri="{FF2B5EF4-FFF2-40B4-BE49-F238E27FC236}">
                <a16:creationId xmlns:a16="http://schemas.microsoft.com/office/drawing/2014/main" id="{28BCBA7E-30E8-004F-81FF-588A116455C6}"/>
              </a:ext>
            </a:extLst>
          </p:cNvPr>
          <p:cNvSpPr>
            <a:spLocks noGrp="1"/>
          </p:cNvSpPr>
          <p:nvPr>
            <p:ph type="pic" sz="quarter" idx="37"/>
          </p:nvPr>
        </p:nvSpPr>
        <p:spPr>
          <a:xfrm>
            <a:off x="0" y="3781425"/>
            <a:ext cx="4883150" cy="2822575"/>
          </a:xfrm>
        </p:spPr>
        <p:txBody>
          <a:bodyPr/>
          <a:lstStyle>
            <a:lvl1pPr marL="6350" indent="0" algn="ctr">
              <a:buFontTx/>
              <a:buNone/>
              <a:defRPr/>
            </a:lvl1pPr>
          </a:lstStyle>
          <a:p>
            <a:endParaRPr lang="en-US" dirty="0"/>
          </a:p>
        </p:txBody>
      </p:sp>
      <p:sp>
        <p:nvSpPr>
          <p:cNvPr id="20" name="Image_Caption 2">
            <a:extLst>
              <a:ext uri="{FF2B5EF4-FFF2-40B4-BE49-F238E27FC236}">
                <a16:creationId xmlns:a16="http://schemas.microsoft.com/office/drawing/2014/main" id="{A760FC96-7C8C-8240-9E56-45FDDFBFA2D1}"/>
              </a:ext>
            </a:extLst>
          </p:cNvPr>
          <p:cNvSpPr>
            <a:spLocks noGrp="1"/>
          </p:cNvSpPr>
          <p:nvPr>
            <p:ph type="body" sz="quarter" idx="35" hasCustomPrompt="1"/>
          </p:nvPr>
        </p:nvSpPr>
        <p:spPr>
          <a:xfrm>
            <a:off x="2017712"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834655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Images and Bullet Point Text">
    <p:bg>
      <p:bgPr>
        <a:solidFill>
          <a:schemeClr val="bg1"/>
        </a:solidFill>
        <a:effectLst/>
      </p:bgPr>
    </p:bg>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F9D03F33-FD22-6E47-B694-6DEAEFEAEBED}"/>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B670F0D1-2F62-E649-AA20-9AFFE4CBA3FA}"/>
              </a:ext>
            </a:extLst>
          </p:cNvPr>
          <p:cNvSpPr>
            <a:spLocks noGrp="1"/>
          </p:cNvSpPr>
          <p:nvPr>
            <p:ph type="body" sz="quarter" idx="32"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7" name="Body_Copy">
            <a:extLst>
              <a:ext uri="{FF2B5EF4-FFF2-40B4-BE49-F238E27FC236}">
                <a16:creationId xmlns:a16="http://schemas.microsoft.com/office/drawing/2014/main" id="{5AA1BDEE-EAA8-BC4D-8C4B-6DE44B8D158A}"/>
              </a:ext>
            </a:extLst>
          </p:cNvPr>
          <p:cNvSpPr>
            <a:spLocks noGrp="1"/>
          </p:cNvSpPr>
          <p:nvPr>
            <p:ph type="body" sz="quarter" idx="33" hasCustomPrompt="1"/>
          </p:nvPr>
        </p:nvSpPr>
        <p:spPr>
          <a:xfrm>
            <a:off x="5546723" y="1857375"/>
            <a:ext cx="6391275" cy="4486275"/>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5" name="Picture Placeholder 1">
            <a:extLst>
              <a:ext uri="{FF2B5EF4-FFF2-40B4-BE49-F238E27FC236}">
                <a16:creationId xmlns:a16="http://schemas.microsoft.com/office/drawing/2014/main" id="{80A3C2EC-6F1E-CD41-B822-BF1E1A54EBBF}"/>
              </a:ext>
            </a:extLst>
          </p:cNvPr>
          <p:cNvSpPr>
            <a:spLocks noGrp="1"/>
          </p:cNvSpPr>
          <p:nvPr>
            <p:ph type="pic" sz="quarter" idx="36"/>
          </p:nvPr>
        </p:nvSpPr>
        <p:spPr>
          <a:xfrm>
            <a:off x="0" y="890588"/>
            <a:ext cx="4883150" cy="2822575"/>
          </a:xfrm>
        </p:spPr>
        <p:txBody>
          <a:bodyPr/>
          <a:lstStyle>
            <a:lvl1pPr marL="6350" indent="0" algn="ctr">
              <a:buFontTx/>
              <a:buNone/>
              <a:defRPr/>
            </a:lvl1pPr>
          </a:lstStyle>
          <a:p>
            <a:endParaRPr lang="en-US" dirty="0"/>
          </a:p>
        </p:txBody>
      </p:sp>
      <p:sp>
        <p:nvSpPr>
          <p:cNvPr id="21" name="Image_Caption 1">
            <a:extLst>
              <a:ext uri="{FF2B5EF4-FFF2-40B4-BE49-F238E27FC236}">
                <a16:creationId xmlns:a16="http://schemas.microsoft.com/office/drawing/2014/main" id="{08207E2B-0FB6-EB48-949C-B0CB83C282CB}"/>
              </a:ext>
            </a:extLst>
          </p:cNvPr>
          <p:cNvSpPr>
            <a:spLocks noGrp="1"/>
          </p:cNvSpPr>
          <p:nvPr>
            <p:ph type="body" sz="quarter" idx="34" hasCustomPrompt="1"/>
          </p:nvPr>
        </p:nvSpPr>
        <p:spPr>
          <a:xfrm>
            <a:off x="2017712" y="3242935"/>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7" name="Picture Placeholder 2">
            <a:extLst>
              <a:ext uri="{FF2B5EF4-FFF2-40B4-BE49-F238E27FC236}">
                <a16:creationId xmlns:a16="http://schemas.microsoft.com/office/drawing/2014/main" id="{28BCBA7E-30E8-004F-81FF-588A116455C6}"/>
              </a:ext>
            </a:extLst>
          </p:cNvPr>
          <p:cNvSpPr>
            <a:spLocks noGrp="1"/>
          </p:cNvSpPr>
          <p:nvPr>
            <p:ph type="pic" sz="quarter" idx="37"/>
          </p:nvPr>
        </p:nvSpPr>
        <p:spPr>
          <a:xfrm>
            <a:off x="0" y="3781425"/>
            <a:ext cx="4883150" cy="2822575"/>
          </a:xfrm>
        </p:spPr>
        <p:txBody>
          <a:bodyPr/>
          <a:lstStyle>
            <a:lvl1pPr marL="6350" indent="0" algn="ctr">
              <a:buFontTx/>
              <a:buNone/>
              <a:defRPr/>
            </a:lvl1pPr>
          </a:lstStyle>
          <a:p>
            <a:endParaRPr lang="en-US" dirty="0"/>
          </a:p>
        </p:txBody>
      </p:sp>
      <p:sp>
        <p:nvSpPr>
          <p:cNvPr id="20" name="Image_Caption 2">
            <a:extLst>
              <a:ext uri="{FF2B5EF4-FFF2-40B4-BE49-F238E27FC236}">
                <a16:creationId xmlns:a16="http://schemas.microsoft.com/office/drawing/2014/main" id="{A760FC96-7C8C-8240-9E56-45FDDFBFA2D1}"/>
              </a:ext>
            </a:extLst>
          </p:cNvPr>
          <p:cNvSpPr>
            <a:spLocks noGrp="1"/>
          </p:cNvSpPr>
          <p:nvPr>
            <p:ph type="body" sz="quarter" idx="35" hasCustomPrompt="1"/>
          </p:nvPr>
        </p:nvSpPr>
        <p:spPr>
          <a:xfrm>
            <a:off x="2017712"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8812795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and Text">
    <p:bg>
      <p:bgPr>
        <a:solidFill>
          <a:schemeClr val="bg1"/>
        </a:solidFill>
        <a:effectLst/>
      </p:bgPr>
    </p:bg>
    <p:spTree>
      <p:nvGrpSpPr>
        <p:cNvPr id="1" name=""/>
        <p:cNvGrpSpPr/>
        <p:nvPr/>
      </p:nvGrpSpPr>
      <p:grpSpPr>
        <a:xfrm>
          <a:off x="0" y="0"/>
          <a:ext cx="0" cy="0"/>
          <a:chOff x="0" y="0"/>
          <a:chExt cx="0" cy="0"/>
        </a:xfrm>
      </p:grpSpPr>
      <p:sp>
        <p:nvSpPr>
          <p:cNvPr id="8" name="Slide_Description">
            <a:extLst>
              <a:ext uri="{FF2B5EF4-FFF2-40B4-BE49-F238E27FC236}">
                <a16:creationId xmlns:a16="http://schemas.microsoft.com/office/drawing/2014/main" id="{9C1CC4BB-CB5D-5A46-B2F6-AD316D0C50C6}"/>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35ED5F3B-04FD-044F-9490-610066E5EC85}"/>
              </a:ext>
            </a:extLst>
          </p:cNvPr>
          <p:cNvSpPr>
            <a:spLocks noGrp="1"/>
          </p:cNvSpPr>
          <p:nvPr>
            <p:ph type="body" sz="quarter" idx="40" hasCustomPrompt="1"/>
          </p:nvPr>
        </p:nvSpPr>
        <p:spPr>
          <a:xfrm>
            <a:off x="6723063" y="1185863"/>
            <a:ext cx="5214937" cy="643381"/>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6" name="Body_Copy">
            <a:extLst>
              <a:ext uri="{FF2B5EF4-FFF2-40B4-BE49-F238E27FC236}">
                <a16:creationId xmlns:a16="http://schemas.microsoft.com/office/drawing/2014/main" id="{6D27EECD-6C04-4E43-B1C1-64C69191FCA8}"/>
              </a:ext>
            </a:extLst>
          </p:cNvPr>
          <p:cNvSpPr>
            <a:spLocks noGrp="1"/>
          </p:cNvSpPr>
          <p:nvPr>
            <p:ph type="body" sz="quarter" idx="41" hasCustomPrompt="1"/>
          </p:nvPr>
        </p:nvSpPr>
        <p:spPr>
          <a:xfrm>
            <a:off x="6723063" y="1829244"/>
            <a:ext cx="5214937" cy="4644581"/>
          </a:xfrm>
        </p:spPr>
        <p:txBody>
          <a:bodyPr tIns="0" bIns="0">
            <a:noAutofit/>
          </a:bodyPr>
          <a:lstStyle>
            <a:lvl1pPr marL="6350" indent="0">
              <a:buFontTx/>
              <a:buNone/>
              <a:defRPr/>
            </a:lvl1pPr>
          </a:lstStyle>
          <a:p>
            <a:pPr lvl="0"/>
            <a:r>
              <a:rPr lang="en-GB" dirty="0"/>
              <a:t>Insert body copy here</a:t>
            </a:r>
          </a:p>
        </p:txBody>
      </p:sp>
      <p:sp>
        <p:nvSpPr>
          <p:cNvPr id="13" name="Picture Placeholder 1">
            <a:extLst>
              <a:ext uri="{FF2B5EF4-FFF2-40B4-BE49-F238E27FC236}">
                <a16:creationId xmlns:a16="http://schemas.microsoft.com/office/drawing/2014/main" id="{B83ED82E-83A9-AA46-81D7-F11440BFE3F4}"/>
              </a:ext>
            </a:extLst>
          </p:cNvPr>
          <p:cNvSpPr>
            <a:spLocks noGrp="1"/>
          </p:cNvSpPr>
          <p:nvPr>
            <p:ph type="pic" sz="quarter" idx="29"/>
          </p:nvPr>
        </p:nvSpPr>
        <p:spPr>
          <a:xfrm>
            <a:off x="0" y="890588"/>
            <a:ext cx="2995200" cy="2822400"/>
          </a:xfrm>
        </p:spPr>
        <p:txBody>
          <a:bodyPr/>
          <a:lstStyle>
            <a:lvl1pPr marL="6350" indent="0" algn="ctr">
              <a:buNone/>
              <a:defRPr/>
            </a:lvl1pPr>
          </a:lstStyle>
          <a:p>
            <a:endParaRPr lang="en-US" dirty="0"/>
          </a:p>
        </p:txBody>
      </p:sp>
      <p:sp>
        <p:nvSpPr>
          <p:cNvPr id="10" name="Image_Caption 1">
            <a:extLst>
              <a:ext uri="{FF2B5EF4-FFF2-40B4-BE49-F238E27FC236}">
                <a16:creationId xmlns:a16="http://schemas.microsoft.com/office/drawing/2014/main" id="{03111C49-B813-1548-ABB2-5C5E0E767AF4}"/>
              </a:ext>
            </a:extLst>
          </p:cNvPr>
          <p:cNvSpPr>
            <a:spLocks noGrp="1"/>
          </p:cNvSpPr>
          <p:nvPr>
            <p:ph type="body" sz="quarter" idx="42" hasCustomPrompt="1"/>
          </p:nvPr>
        </p:nvSpPr>
        <p:spPr>
          <a:xfrm>
            <a:off x="5012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4" name="Picture Placeholder 2">
            <a:extLst>
              <a:ext uri="{FF2B5EF4-FFF2-40B4-BE49-F238E27FC236}">
                <a16:creationId xmlns:a16="http://schemas.microsoft.com/office/drawing/2014/main" id="{F5A9EB19-D6CD-9E47-BFF0-7CC8A7003410}"/>
              </a:ext>
            </a:extLst>
          </p:cNvPr>
          <p:cNvSpPr>
            <a:spLocks noGrp="1"/>
          </p:cNvSpPr>
          <p:nvPr>
            <p:ph type="pic" sz="quarter" idx="36"/>
          </p:nvPr>
        </p:nvSpPr>
        <p:spPr>
          <a:xfrm>
            <a:off x="3067200" y="890588"/>
            <a:ext cx="2995200" cy="2822400"/>
          </a:xfrm>
        </p:spPr>
        <p:txBody>
          <a:bodyPr/>
          <a:lstStyle>
            <a:lvl1pPr marL="6350" indent="0" algn="ctr">
              <a:buNone/>
              <a:defRPr/>
            </a:lvl1pPr>
          </a:lstStyle>
          <a:p>
            <a:endParaRPr lang="en-US" dirty="0"/>
          </a:p>
        </p:txBody>
      </p:sp>
      <p:sp>
        <p:nvSpPr>
          <p:cNvPr id="22" name="Image_Caption 2">
            <a:extLst>
              <a:ext uri="{FF2B5EF4-FFF2-40B4-BE49-F238E27FC236}">
                <a16:creationId xmlns:a16="http://schemas.microsoft.com/office/drawing/2014/main" id="{561B1561-3847-C64E-8046-C5226E6A555E}"/>
              </a:ext>
            </a:extLst>
          </p:cNvPr>
          <p:cNvSpPr>
            <a:spLocks noGrp="1"/>
          </p:cNvSpPr>
          <p:nvPr>
            <p:ph type="body" sz="quarter" idx="43" hasCustomPrompt="1"/>
          </p:nvPr>
        </p:nvSpPr>
        <p:spPr>
          <a:xfrm>
            <a:off x="35684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7" name="Picture Placeholder 3">
            <a:extLst>
              <a:ext uri="{FF2B5EF4-FFF2-40B4-BE49-F238E27FC236}">
                <a16:creationId xmlns:a16="http://schemas.microsoft.com/office/drawing/2014/main" id="{B32BEBF5-F536-B34E-A907-5B7BA8516269}"/>
              </a:ext>
            </a:extLst>
          </p:cNvPr>
          <p:cNvSpPr>
            <a:spLocks noGrp="1"/>
          </p:cNvSpPr>
          <p:nvPr>
            <p:ph type="pic" sz="quarter" idx="25"/>
          </p:nvPr>
        </p:nvSpPr>
        <p:spPr>
          <a:xfrm>
            <a:off x="0" y="3781600"/>
            <a:ext cx="2995200" cy="2822400"/>
          </a:xfrm>
        </p:spPr>
        <p:txBody>
          <a:bodyPr/>
          <a:lstStyle>
            <a:lvl1pPr marL="6350" indent="0" algn="ctr">
              <a:buNone/>
              <a:defRPr/>
            </a:lvl1pPr>
          </a:lstStyle>
          <a:p>
            <a:endParaRPr lang="en-US" dirty="0"/>
          </a:p>
        </p:txBody>
      </p:sp>
      <p:sp>
        <p:nvSpPr>
          <p:cNvPr id="24" name="Image_Caption 3">
            <a:extLst>
              <a:ext uri="{FF2B5EF4-FFF2-40B4-BE49-F238E27FC236}">
                <a16:creationId xmlns:a16="http://schemas.microsoft.com/office/drawing/2014/main" id="{E8158083-AD30-1549-B3A8-E8A50ADD159E}"/>
              </a:ext>
            </a:extLst>
          </p:cNvPr>
          <p:cNvSpPr>
            <a:spLocks noGrp="1"/>
          </p:cNvSpPr>
          <p:nvPr>
            <p:ph type="body" sz="quarter" idx="44" hasCustomPrompt="1"/>
          </p:nvPr>
        </p:nvSpPr>
        <p:spPr>
          <a:xfrm>
            <a:off x="5012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6" name="Picture Placeholder 4">
            <a:extLst>
              <a:ext uri="{FF2B5EF4-FFF2-40B4-BE49-F238E27FC236}">
                <a16:creationId xmlns:a16="http://schemas.microsoft.com/office/drawing/2014/main" id="{4436FE9C-5E28-6849-B274-30B93B6B01DB}"/>
              </a:ext>
            </a:extLst>
          </p:cNvPr>
          <p:cNvSpPr>
            <a:spLocks noGrp="1"/>
          </p:cNvSpPr>
          <p:nvPr>
            <p:ph type="pic" sz="quarter" idx="38"/>
          </p:nvPr>
        </p:nvSpPr>
        <p:spPr>
          <a:xfrm>
            <a:off x="3067200" y="3781600"/>
            <a:ext cx="2995200" cy="2822400"/>
          </a:xfrm>
        </p:spPr>
        <p:txBody>
          <a:bodyPr/>
          <a:lstStyle>
            <a:lvl1pPr marL="6350" indent="0" algn="ctr">
              <a:buNone/>
              <a:defRPr/>
            </a:lvl1pPr>
          </a:lstStyle>
          <a:p>
            <a:endParaRPr lang="en-US" dirty="0"/>
          </a:p>
        </p:txBody>
      </p:sp>
      <p:sp>
        <p:nvSpPr>
          <p:cNvPr id="25" name="Image_Caption 4">
            <a:extLst>
              <a:ext uri="{FF2B5EF4-FFF2-40B4-BE49-F238E27FC236}">
                <a16:creationId xmlns:a16="http://schemas.microsoft.com/office/drawing/2014/main" id="{2252CB2B-8A78-9A46-A381-AF00772BA0D0}"/>
              </a:ext>
            </a:extLst>
          </p:cNvPr>
          <p:cNvSpPr>
            <a:spLocks noGrp="1"/>
          </p:cNvSpPr>
          <p:nvPr>
            <p:ph type="body" sz="quarter" idx="45" hasCustomPrompt="1"/>
          </p:nvPr>
        </p:nvSpPr>
        <p:spPr>
          <a:xfrm>
            <a:off x="35684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2" name="Slide Number">
            <a:extLst>
              <a:ext uri="{FF2B5EF4-FFF2-40B4-BE49-F238E27FC236}">
                <a16:creationId xmlns:a16="http://schemas.microsoft.com/office/drawing/2014/main" id="{620E779E-F211-6F4F-9C07-294FF6CECD7B}"/>
              </a:ext>
            </a:extLst>
          </p:cNvPr>
          <p:cNvSpPr>
            <a:spLocks noGrp="1"/>
          </p:cNvSpPr>
          <p:nvPr>
            <p:ph type="sldNum" sz="quarter" idx="33"/>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6076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icture Background _White Logo">
    <p:bg>
      <p:bgPr>
        <a:solidFill>
          <a:schemeClr val="bg1"/>
        </a:soli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8" name="Coloured_Boarder">
            <a:extLst>
              <a:ext uri="{FF2B5EF4-FFF2-40B4-BE49-F238E27FC236}">
                <a16:creationId xmlns:a16="http://schemas.microsoft.com/office/drawing/2014/main" id="{B314EC19-20AC-8D4D-9C1B-2543B45C4D14}"/>
              </a:ext>
              <a:ext uri="{C183D7F6-B498-43B3-948B-1728B52AA6E4}">
                <adec:decorative xmlns:adec="http://schemas.microsoft.com/office/drawing/2017/decorative" val="1"/>
              </a:ext>
            </a:extLst>
          </p:cNvPr>
          <p:cNvSpPr/>
          <p:nvPr userDrawn="1"/>
        </p:nvSpPr>
        <p:spPr>
          <a:xfrm>
            <a:off x="-3175" y="1244333"/>
            <a:ext cx="7965391" cy="4824000"/>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_BG">
            <a:extLst>
              <a:ext uri="{FF2B5EF4-FFF2-40B4-BE49-F238E27FC236}">
                <a16:creationId xmlns:a16="http://schemas.microsoft.com/office/drawing/2014/main" id="{AC8BCD2D-A1D4-B941-B5ED-4FC7122E588A}"/>
              </a:ext>
              <a:ext uri="{C183D7F6-B498-43B3-948B-1728B52AA6E4}">
                <adec:decorative xmlns:adec="http://schemas.microsoft.com/office/drawing/2017/decorative" val="1"/>
              </a:ext>
            </a:extLst>
          </p:cNvPr>
          <p:cNvSpPr/>
          <p:nvPr userDrawn="1"/>
        </p:nvSpPr>
        <p:spPr>
          <a:xfrm>
            <a:off x="-4104" y="1319533"/>
            <a:ext cx="7894320" cy="4673600"/>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509775" y="2310940"/>
            <a:ext cx="7262626" cy="919162"/>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509775" y="3433303"/>
            <a:ext cx="7262626" cy="827579"/>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cxnSp>
        <p:nvCxnSpPr>
          <p:cNvPr id="4" name="Divider_Line">
            <a:extLst>
              <a:ext uri="{FF2B5EF4-FFF2-40B4-BE49-F238E27FC236}">
                <a16:creationId xmlns:a16="http://schemas.microsoft.com/office/drawing/2014/main" id="{AC99BCA3-B941-824C-9684-BAA8B857BA77}"/>
              </a:ext>
              <a:ext uri="{C183D7F6-B498-43B3-948B-1728B52AA6E4}">
                <adec:decorative xmlns:adec="http://schemas.microsoft.com/office/drawing/2017/decorative" val="1"/>
              </a:ext>
            </a:extLst>
          </p:cNvPr>
          <p:cNvCxnSpPr/>
          <p:nvPr userDrawn="1"/>
        </p:nvCxnSpPr>
        <p:spPr>
          <a:xfrm>
            <a:off x="509775" y="4442460"/>
            <a:ext cx="18143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Details">
            <a:extLst>
              <a:ext uri="{FF2B5EF4-FFF2-40B4-BE49-F238E27FC236}">
                <a16:creationId xmlns:a16="http://schemas.microsoft.com/office/drawing/2014/main" id="{68E25D0D-76B2-1041-9741-CCF63B277D18}"/>
              </a:ext>
            </a:extLst>
          </p:cNvPr>
          <p:cNvSpPr>
            <a:spLocks noGrp="1"/>
          </p:cNvSpPr>
          <p:nvPr>
            <p:ph type="body" sz="quarter" idx="13" hasCustomPrompt="1"/>
          </p:nvPr>
        </p:nvSpPr>
        <p:spPr>
          <a:xfrm>
            <a:off x="509775" y="4573787"/>
            <a:ext cx="3339247" cy="1158651"/>
          </a:xfrm>
          <a:ln w="76200">
            <a:noFill/>
            <a:miter lim="800000"/>
          </a:ln>
        </p:spPr>
        <p:txBody>
          <a:bodyPr wrap="none" lIns="0" tIns="0" rIns="0" bIns="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spTree>
    <p:extLst>
      <p:ext uri="{BB962C8B-B14F-4D97-AF65-F5344CB8AC3E}">
        <p14:creationId xmlns:p14="http://schemas.microsoft.com/office/powerpoint/2010/main" val="1325132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and Bullet Point Text">
    <p:bg>
      <p:bgPr>
        <a:solidFill>
          <a:schemeClr val="bg1"/>
        </a:solidFill>
        <a:effectLst/>
      </p:bgPr>
    </p:bg>
    <p:spTree>
      <p:nvGrpSpPr>
        <p:cNvPr id="1" name=""/>
        <p:cNvGrpSpPr/>
        <p:nvPr/>
      </p:nvGrpSpPr>
      <p:grpSpPr>
        <a:xfrm>
          <a:off x="0" y="0"/>
          <a:ext cx="0" cy="0"/>
          <a:chOff x="0" y="0"/>
          <a:chExt cx="0" cy="0"/>
        </a:xfrm>
      </p:grpSpPr>
      <p:sp>
        <p:nvSpPr>
          <p:cNvPr id="8" name="Slide_Description">
            <a:extLst>
              <a:ext uri="{FF2B5EF4-FFF2-40B4-BE49-F238E27FC236}">
                <a16:creationId xmlns:a16="http://schemas.microsoft.com/office/drawing/2014/main" id="{9C1CC4BB-CB5D-5A46-B2F6-AD316D0C50C6}"/>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35ED5F3B-04FD-044F-9490-610066E5EC85}"/>
              </a:ext>
            </a:extLst>
          </p:cNvPr>
          <p:cNvSpPr>
            <a:spLocks noGrp="1"/>
          </p:cNvSpPr>
          <p:nvPr>
            <p:ph type="body" sz="quarter" idx="40" hasCustomPrompt="1"/>
          </p:nvPr>
        </p:nvSpPr>
        <p:spPr>
          <a:xfrm>
            <a:off x="6723063" y="1185863"/>
            <a:ext cx="5214937" cy="643381"/>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6" name="Body_Copy">
            <a:extLst>
              <a:ext uri="{FF2B5EF4-FFF2-40B4-BE49-F238E27FC236}">
                <a16:creationId xmlns:a16="http://schemas.microsoft.com/office/drawing/2014/main" id="{6D27EECD-6C04-4E43-B1C1-64C69191FCA8}"/>
              </a:ext>
            </a:extLst>
          </p:cNvPr>
          <p:cNvSpPr>
            <a:spLocks noGrp="1"/>
          </p:cNvSpPr>
          <p:nvPr>
            <p:ph type="body" sz="quarter" idx="41" hasCustomPrompt="1"/>
          </p:nvPr>
        </p:nvSpPr>
        <p:spPr>
          <a:xfrm>
            <a:off x="6723063" y="1829244"/>
            <a:ext cx="5214937" cy="4644581"/>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13" name="Picture Placeholder 1">
            <a:extLst>
              <a:ext uri="{FF2B5EF4-FFF2-40B4-BE49-F238E27FC236}">
                <a16:creationId xmlns:a16="http://schemas.microsoft.com/office/drawing/2014/main" id="{B83ED82E-83A9-AA46-81D7-F11440BFE3F4}"/>
              </a:ext>
            </a:extLst>
          </p:cNvPr>
          <p:cNvSpPr>
            <a:spLocks noGrp="1"/>
          </p:cNvSpPr>
          <p:nvPr>
            <p:ph type="pic" sz="quarter" idx="29"/>
          </p:nvPr>
        </p:nvSpPr>
        <p:spPr>
          <a:xfrm>
            <a:off x="0" y="890588"/>
            <a:ext cx="2995200" cy="2822400"/>
          </a:xfrm>
        </p:spPr>
        <p:txBody>
          <a:bodyPr/>
          <a:lstStyle>
            <a:lvl1pPr marL="6350" indent="0" algn="ctr">
              <a:buNone/>
              <a:defRPr/>
            </a:lvl1pPr>
          </a:lstStyle>
          <a:p>
            <a:endParaRPr lang="en-US" dirty="0"/>
          </a:p>
        </p:txBody>
      </p:sp>
      <p:sp>
        <p:nvSpPr>
          <p:cNvPr id="10" name="Image_Caption 1">
            <a:extLst>
              <a:ext uri="{FF2B5EF4-FFF2-40B4-BE49-F238E27FC236}">
                <a16:creationId xmlns:a16="http://schemas.microsoft.com/office/drawing/2014/main" id="{03111C49-B813-1548-ABB2-5C5E0E767AF4}"/>
              </a:ext>
            </a:extLst>
          </p:cNvPr>
          <p:cNvSpPr>
            <a:spLocks noGrp="1"/>
          </p:cNvSpPr>
          <p:nvPr>
            <p:ph type="body" sz="quarter" idx="42" hasCustomPrompt="1"/>
          </p:nvPr>
        </p:nvSpPr>
        <p:spPr>
          <a:xfrm>
            <a:off x="5012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4" name="Picture Placeholder 2">
            <a:extLst>
              <a:ext uri="{FF2B5EF4-FFF2-40B4-BE49-F238E27FC236}">
                <a16:creationId xmlns:a16="http://schemas.microsoft.com/office/drawing/2014/main" id="{F5A9EB19-D6CD-9E47-BFF0-7CC8A7003410}"/>
              </a:ext>
            </a:extLst>
          </p:cNvPr>
          <p:cNvSpPr>
            <a:spLocks noGrp="1"/>
          </p:cNvSpPr>
          <p:nvPr>
            <p:ph type="pic" sz="quarter" idx="36"/>
          </p:nvPr>
        </p:nvSpPr>
        <p:spPr>
          <a:xfrm>
            <a:off x="3067200" y="890588"/>
            <a:ext cx="2995200" cy="2822400"/>
          </a:xfrm>
        </p:spPr>
        <p:txBody>
          <a:bodyPr/>
          <a:lstStyle>
            <a:lvl1pPr marL="6350" indent="0" algn="ctr">
              <a:buNone/>
              <a:defRPr/>
            </a:lvl1pPr>
          </a:lstStyle>
          <a:p>
            <a:endParaRPr lang="en-US" dirty="0"/>
          </a:p>
        </p:txBody>
      </p:sp>
      <p:sp>
        <p:nvSpPr>
          <p:cNvPr id="22" name="Image_Caption 2">
            <a:extLst>
              <a:ext uri="{FF2B5EF4-FFF2-40B4-BE49-F238E27FC236}">
                <a16:creationId xmlns:a16="http://schemas.microsoft.com/office/drawing/2014/main" id="{561B1561-3847-C64E-8046-C5226E6A555E}"/>
              </a:ext>
            </a:extLst>
          </p:cNvPr>
          <p:cNvSpPr>
            <a:spLocks noGrp="1"/>
          </p:cNvSpPr>
          <p:nvPr>
            <p:ph type="body" sz="quarter" idx="43" hasCustomPrompt="1"/>
          </p:nvPr>
        </p:nvSpPr>
        <p:spPr>
          <a:xfrm>
            <a:off x="35684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7" name="Picture Placeholder 3">
            <a:extLst>
              <a:ext uri="{FF2B5EF4-FFF2-40B4-BE49-F238E27FC236}">
                <a16:creationId xmlns:a16="http://schemas.microsoft.com/office/drawing/2014/main" id="{B32BEBF5-F536-B34E-A907-5B7BA8516269}"/>
              </a:ext>
            </a:extLst>
          </p:cNvPr>
          <p:cNvSpPr>
            <a:spLocks noGrp="1"/>
          </p:cNvSpPr>
          <p:nvPr>
            <p:ph type="pic" sz="quarter" idx="25"/>
          </p:nvPr>
        </p:nvSpPr>
        <p:spPr>
          <a:xfrm>
            <a:off x="0" y="3781600"/>
            <a:ext cx="2995200" cy="2822400"/>
          </a:xfrm>
        </p:spPr>
        <p:txBody>
          <a:bodyPr/>
          <a:lstStyle>
            <a:lvl1pPr marL="6350" indent="0" algn="ctr">
              <a:buNone/>
              <a:defRPr/>
            </a:lvl1pPr>
          </a:lstStyle>
          <a:p>
            <a:endParaRPr lang="en-US" dirty="0"/>
          </a:p>
        </p:txBody>
      </p:sp>
      <p:sp>
        <p:nvSpPr>
          <p:cNvPr id="24" name="Image_Caption 3">
            <a:extLst>
              <a:ext uri="{FF2B5EF4-FFF2-40B4-BE49-F238E27FC236}">
                <a16:creationId xmlns:a16="http://schemas.microsoft.com/office/drawing/2014/main" id="{E8158083-AD30-1549-B3A8-E8A50ADD159E}"/>
              </a:ext>
            </a:extLst>
          </p:cNvPr>
          <p:cNvSpPr>
            <a:spLocks noGrp="1"/>
          </p:cNvSpPr>
          <p:nvPr>
            <p:ph type="body" sz="quarter" idx="44" hasCustomPrompt="1"/>
          </p:nvPr>
        </p:nvSpPr>
        <p:spPr>
          <a:xfrm>
            <a:off x="5012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6" name="Picture Placeholder 4">
            <a:extLst>
              <a:ext uri="{FF2B5EF4-FFF2-40B4-BE49-F238E27FC236}">
                <a16:creationId xmlns:a16="http://schemas.microsoft.com/office/drawing/2014/main" id="{4436FE9C-5E28-6849-B274-30B93B6B01DB}"/>
              </a:ext>
            </a:extLst>
          </p:cNvPr>
          <p:cNvSpPr>
            <a:spLocks noGrp="1"/>
          </p:cNvSpPr>
          <p:nvPr>
            <p:ph type="pic" sz="quarter" idx="38"/>
          </p:nvPr>
        </p:nvSpPr>
        <p:spPr>
          <a:xfrm>
            <a:off x="3067200" y="3781600"/>
            <a:ext cx="2995200" cy="2822400"/>
          </a:xfrm>
        </p:spPr>
        <p:txBody>
          <a:bodyPr/>
          <a:lstStyle>
            <a:lvl1pPr marL="6350" indent="0" algn="ctr">
              <a:buNone/>
              <a:defRPr/>
            </a:lvl1pPr>
          </a:lstStyle>
          <a:p>
            <a:endParaRPr lang="en-US" dirty="0"/>
          </a:p>
        </p:txBody>
      </p:sp>
      <p:sp>
        <p:nvSpPr>
          <p:cNvPr id="25" name="Image_Caption 4">
            <a:extLst>
              <a:ext uri="{FF2B5EF4-FFF2-40B4-BE49-F238E27FC236}">
                <a16:creationId xmlns:a16="http://schemas.microsoft.com/office/drawing/2014/main" id="{2252CB2B-8A78-9A46-A381-AF00772BA0D0}"/>
              </a:ext>
            </a:extLst>
          </p:cNvPr>
          <p:cNvSpPr>
            <a:spLocks noGrp="1"/>
          </p:cNvSpPr>
          <p:nvPr>
            <p:ph type="body" sz="quarter" idx="45" hasCustomPrompt="1"/>
          </p:nvPr>
        </p:nvSpPr>
        <p:spPr>
          <a:xfrm>
            <a:off x="35684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2" name="Slide Number">
            <a:extLst>
              <a:ext uri="{FF2B5EF4-FFF2-40B4-BE49-F238E27FC236}">
                <a16:creationId xmlns:a16="http://schemas.microsoft.com/office/drawing/2014/main" id="{620E779E-F211-6F4F-9C07-294FF6CECD7B}"/>
              </a:ext>
            </a:extLst>
          </p:cNvPr>
          <p:cNvSpPr>
            <a:spLocks noGrp="1"/>
          </p:cNvSpPr>
          <p:nvPr>
            <p:ph type="sldNum" sz="quarter" idx="33"/>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416976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Image and Text Box">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8" name="Picture Placeholder 1">
            <a:extLst>
              <a:ext uri="{FF2B5EF4-FFF2-40B4-BE49-F238E27FC236}">
                <a16:creationId xmlns:a16="http://schemas.microsoft.com/office/drawing/2014/main" id="{7FC0B320-1A2E-5845-9E3E-8464C061462B}"/>
              </a:ext>
            </a:extLst>
          </p:cNvPr>
          <p:cNvSpPr>
            <a:spLocks noGrp="1"/>
          </p:cNvSpPr>
          <p:nvPr>
            <p:ph type="pic" sz="quarter" idx="22"/>
          </p:nvPr>
        </p:nvSpPr>
        <p:spPr>
          <a:xfrm>
            <a:off x="0" y="890587"/>
            <a:ext cx="12192000" cy="5713413"/>
          </a:xfrm>
          <a:noFill/>
        </p:spPr>
        <p:txBody>
          <a:bodyPr/>
          <a:lstStyle>
            <a:lvl1pPr marL="6350" indent="0" algn="ctr">
              <a:buNone/>
              <a:defRPr/>
            </a:lvl1pPr>
          </a:lstStyle>
          <a:p>
            <a:endParaRPr lang="en-US" dirty="0"/>
          </a:p>
        </p:txBody>
      </p:sp>
      <p:sp>
        <p:nvSpPr>
          <p:cNvPr id="15" name="Image_Caption 1">
            <a:extLst>
              <a:ext uri="{FF2B5EF4-FFF2-40B4-BE49-F238E27FC236}">
                <a16:creationId xmlns:a16="http://schemas.microsoft.com/office/drawing/2014/main" id="{541F36E1-1553-7845-B3E2-0ECD95ED7DDE}"/>
              </a:ext>
            </a:extLst>
          </p:cNvPr>
          <p:cNvSpPr>
            <a:spLocks noGrp="1"/>
          </p:cNvSpPr>
          <p:nvPr>
            <p:ph type="body" sz="quarter" idx="26" hasCustomPrompt="1"/>
          </p:nvPr>
        </p:nvSpPr>
        <p:spPr>
          <a:xfrm>
            <a:off x="9321164" y="1036800"/>
            <a:ext cx="2876550" cy="324178"/>
          </a:xfrm>
          <a:solidFill>
            <a:schemeClr val="bg1"/>
          </a:solidFill>
        </p:spPr>
        <p:txBody>
          <a:bodyPr tIns="36000" rIns="251999" bIns="72000" anchor="t" anchorCtr="0">
            <a:spAutoFit/>
          </a:bodyPr>
          <a:lstStyle>
            <a:lvl1pPr marL="6350" indent="0" algn="r">
              <a:buFontTx/>
              <a:buNone/>
              <a:defRPr sz="1200"/>
            </a:lvl1pPr>
            <a:lvl2pPr marL="269875" indent="0" algn="r">
              <a:buFontTx/>
              <a:buNone/>
              <a:defRPr sz="1200"/>
            </a:lvl2pPr>
            <a:lvl3pPr marL="450850" indent="0" algn="r">
              <a:buFontTx/>
              <a:buNone/>
              <a:defRPr sz="1200"/>
            </a:lvl3pPr>
            <a:lvl4pPr marL="623888" indent="0" algn="r">
              <a:buFontTx/>
              <a:buNone/>
              <a:defRPr sz="1200"/>
            </a:lvl4pPr>
            <a:lvl5pPr marL="804862" indent="0" algn="r">
              <a:buFontTx/>
              <a:buNone/>
              <a:defRPr sz="1200"/>
            </a:lvl5pPr>
          </a:lstStyle>
          <a:p>
            <a:pPr lvl="0"/>
            <a:r>
              <a:rPr lang="en-GB"/>
              <a:t>Insert image caption here</a:t>
            </a:r>
            <a:endParaRPr lang="en-GB" dirty="0"/>
          </a:p>
        </p:txBody>
      </p:sp>
      <p:sp>
        <p:nvSpPr>
          <p:cNvPr id="7" name="Body_Copy">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3998" y="5730249"/>
            <a:ext cx="11684000" cy="613401"/>
          </a:xfrm>
          <a:solidFill>
            <a:schemeClr val="accent3"/>
          </a:solidFill>
          <a:ln w="76200">
            <a:solidFill>
              <a:schemeClr val="bg1"/>
            </a:solidFill>
            <a:miter lim="800000"/>
          </a:ln>
        </p:spPr>
        <p:txBody>
          <a:bodyPr lIns="144000" tIns="144000" rIns="144000" bIns="144000" anchor="b"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1270757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Image with 4 Text Boxes">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8" name="Picture Placeholder 1">
            <a:extLst>
              <a:ext uri="{FF2B5EF4-FFF2-40B4-BE49-F238E27FC236}">
                <a16:creationId xmlns:a16="http://schemas.microsoft.com/office/drawing/2014/main" id="{7FC0B320-1A2E-5845-9E3E-8464C061462B}"/>
              </a:ext>
            </a:extLst>
          </p:cNvPr>
          <p:cNvSpPr>
            <a:spLocks noGrp="1"/>
          </p:cNvSpPr>
          <p:nvPr>
            <p:ph type="pic" sz="quarter" idx="22"/>
          </p:nvPr>
        </p:nvSpPr>
        <p:spPr>
          <a:xfrm>
            <a:off x="0" y="890587"/>
            <a:ext cx="12192000" cy="5713413"/>
          </a:xfrm>
          <a:noFill/>
        </p:spPr>
        <p:txBody>
          <a:bodyPr/>
          <a:lstStyle>
            <a:lvl1pPr marL="6350" indent="0" algn="ctr">
              <a:buNone/>
              <a:defRPr/>
            </a:lvl1pPr>
          </a:lstStyle>
          <a:p>
            <a:endParaRPr lang="en-US" dirty="0"/>
          </a:p>
        </p:txBody>
      </p:sp>
      <p:sp>
        <p:nvSpPr>
          <p:cNvPr id="6" name="Image_Caption 1">
            <a:extLst>
              <a:ext uri="{FF2B5EF4-FFF2-40B4-BE49-F238E27FC236}">
                <a16:creationId xmlns:a16="http://schemas.microsoft.com/office/drawing/2014/main" id="{B0F2228A-6C92-7348-B3AB-4D805D8894D0}"/>
              </a:ext>
            </a:extLst>
          </p:cNvPr>
          <p:cNvSpPr>
            <a:spLocks noGrp="1"/>
          </p:cNvSpPr>
          <p:nvPr>
            <p:ph type="body" sz="quarter" idx="30" hasCustomPrompt="1"/>
          </p:nvPr>
        </p:nvSpPr>
        <p:spPr>
          <a:xfrm>
            <a:off x="9321800" y="6149647"/>
            <a:ext cx="2870200" cy="324178"/>
          </a:xfrm>
          <a:solidFill>
            <a:schemeClr val="bg1"/>
          </a:solidFill>
        </p:spPr>
        <p:txBody>
          <a:bodyPr tIns="36000" rIns="251999" bIns="72000" anchor="b" anchorCtr="0">
            <a:spAutoFit/>
          </a:bodyPr>
          <a:lstStyle>
            <a:lvl1pPr marL="6350" indent="0" algn="r">
              <a:buFontTx/>
              <a:buNone/>
              <a:defRPr sz="1200">
                <a:solidFill>
                  <a:schemeClr val="tx1"/>
                </a:solidFill>
              </a:defRPr>
            </a:lvl1pPr>
          </a:lstStyle>
          <a:p>
            <a:pPr lvl="0"/>
            <a:r>
              <a:rPr lang="en-GB" dirty="0"/>
              <a:t>Insert image caption here</a:t>
            </a:r>
          </a:p>
        </p:txBody>
      </p:sp>
      <p:sp>
        <p:nvSpPr>
          <p:cNvPr id="7" name="Feature_Box_1">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5544"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2" name="Feature_Box_2">
            <a:extLst>
              <a:ext uri="{FF2B5EF4-FFF2-40B4-BE49-F238E27FC236}">
                <a16:creationId xmlns:a16="http://schemas.microsoft.com/office/drawing/2014/main" id="{2836903F-A228-694C-B678-379D95CBF641}"/>
              </a:ext>
            </a:extLst>
          </p:cNvPr>
          <p:cNvSpPr>
            <a:spLocks noGrp="1"/>
          </p:cNvSpPr>
          <p:nvPr>
            <p:ph type="body" sz="quarter" idx="27" hasCustomPrompt="1"/>
          </p:nvPr>
        </p:nvSpPr>
        <p:spPr>
          <a:xfrm>
            <a:off x="3304896"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3" name="Feature_Box_3">
            <a:extLst>
              <a:ext uri="{FF2B5EF4-FFF2-40B4-BE49-F238E27FC236}">
                <a16:creationId xmlns:a16="http://schemas.microsoft.com/office/drawing/2014/main" id="{A099B133-6CA1-6343-985F-1A751F73B33F}"/>
              </a:ext>
            </a:extLst>
          </p:cNvPr>
          <p:cNvSpPr>
            <a:spLocks noGrp="1"/>
          </p:cNvSpPr>
          <p:nvPr>
            <p:ph type="body" sz="quarter" idx="28" hasCustomPrompt="1"/>
          </p:nvPr>
        </p:nvSpPr>
        <p:spPr>
          <a:xfrm>
            <a:off x="6354248"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4" name="Feature_Box_4">
            <a:extLst>
              <a:ext uri="{FF2B5EF4-FFF2-40B4-BE49-F238E27FC236}">
                <a16:creationId xmlns:a16="http://schemas.microsoft.com/office/drawing/2014/main" id="{AC109010-13F9-D44E-AE30-6C9CDA42B8D0}"/>
              </a:ext>
            </a:extLst>
          </p:cNvPr>
          <p:cNvSpPr>
            <a:spLocks noGrp="1"/>
          </p:cNvSpPr>
          <p:nvPr>
            <p:ph type="body" sz="quarter" idx="29" hasCustomPrompt="1"/>
          </p:nvPr>
        </p:nvSpPr>
        <p:spPr>
          <a:xfrm>
            <a:off x="9403600"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35783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with Text Boxes">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5" name="Picture Placeholder 1">
            <a:extLst>
              <a:ext uri="{FF2B5EF4-FFF2-40B4-BE49-F238E27FC236}">
                <a16:creationId xmlns:a16="http://schemas.microsoft.com/office/drawing/2014/main" id="{8F2A6B83-1211-6B47-A8AF-ED38DA7D475D}"/>
              </a:ext>
            </a:extLst>
          </p:cNvPr>
          <p:cNvSpPr>
            <a:spLocks noGrp="1"/>
          </p:cNvSpPr>
          <p:nvPr>
            <p:ph type="pic" sz="quarter" idx="26"/>
          </p:nvPr>
        </p:nvSpPr>
        <p:spPr>
          <a:xfrm>
            <a:off x="254001" y="890588"/>
            <a:ext cx="3844800" cy="2333875"/>
          </a:xfrm>
        </p:spPr>
        <p:txBody>
          <a:bodyPr/>
          <a:lstStyle>
            <a:lvl1pPr marL="6350" indent="0" algn="ctr">
              <a:buFontTx/>
              <a:buNone/>
              <a:defRPr/>
            </a:lvl1pPr>
          </a:lstStyle>
          <a:p>
            <a:endParaRPr lang="en-US" dirty="0"/>
          </a:p>
        </p:txBody>
      </p:sp>
      <p:sp>
        <p:nvSpPr>
          <p:cNvPr id="7" name="Feature_Box_1">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4000" y="3297600"/>
            <a:ext cx="3844800" cy="3046050"/>
          </a:xfrm>
          <a:solidFill>
            <a:schemeClr val="accent3"/>
          </a:solidFill>
          <a:ln w="76200">
            <a:noFill/>
            <a:miter lim="800000"/>
          </a:ln>
        </p:spPr>
        <p:txBody>
          <a:bodyPr wrap="square" lIns="144000" tIns="144000" rIns="144000" bIns="144000" anchor="t" anchorCtr="0">
            <a:no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6" name="Picture Placeholder 2">
            <a:extLst>
              <a:ext uri="{FF2B5EF4-FFF2-40B4-BE49-F238E27FC236}">
                <a16:creationId xmlns:a16="http://schemas.microsoft.com/office/drawing/2014/main" id="{A643D9B1-8BBE-0C43-9EEF-CDFE7EAAE5B6}"/>
              </a:ext>
            </a:extLst>
          </p:cNvPr>
          <p:cNvSpPr>
            <a:spLocks noGrp="1"/>
          </p:cNvSpPr>
          <p:nvPr>
            <p:ph type="pic" sz="quarter" idx="28"/>
          </p:nvPr>
        </p:nvSpPr>
        <p:spPr>
          <a:xfrm>
            <a:off x="4172400" y="890588"/>
            <a:ext cx="3844800" cy="2333875"/>
          </a:xfrm>
        </p:spPr>
        <p:txBody>
          <a:bodyPr/>
          <a:lstStyle>
            <a:lvl1pPr marL="6350" indent="0" algn="ctr">
              <a:buFontTx/>
              <a:buNone/>
              <a:defRPr/>
            </a:lvl1pPr>
          </a:lstStyle>
          <a:p>
            <a:endParaRPr lang="en-US" dirty="0"/>
          </a:p>
        </p:txBody>
      </p:sp>
      <p:sp>
        <p:nvSpPr>
          <p:cNvPr id="15" name="Feature_Box_2">
            <a:extLst>
              <a:ext uri="{FF2B5EF4-FFF2-40B4-BE49-F238E27FC236}">
                <a16:creationId xmlns:a16="http://schemas.microsoft.com/office/drawing/2014/main" id="{2AD8F4AA-5FEA-264B-91A7-7535BF4A02B9}"/>
              </a:ext>
            </a:extLst>
          </p:cNvPr>
          <p:cNvSpPr>
            <a:spLocks noGrp="1"/>
          </p:cNvSpPr>
          <p:nvPr>
            <p:ph type="body" sz="quarter" idx="27" hasCustomPrompt="1"/>
          </p:nvPr>
        </p:nvSpPr>
        <p:spPr>
          <a:xfrm>
            <a:off x="4172400" y="3297600"/>
            <a:ext cx="3844800" cy="3046050"/>
          </a:xfrm>
          <a:solidFill>
            <a:schemeClr val="accent3"/>
          </a:solidFill>
          <a:ln w="76200">
            <a:noFill/>
            <a:miter lim="800000"/>
          </a:ln>
        </p:spPr>
        <p:txBody>
          <a:bodyPr wrap="square" lIns="144000" tIns="144000" rIns="144000" bIns="144000" anchor="t" anchorCtr="0">
            <a:no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8" name="Picture Placeholder 3">
            <a:extLst>
              <a:ext uri="{FF2B5EF4-FFF2-40B4-BE49-F238E27FC236}">
                <a16:creationId xmlns:a16="http://schemas.microsoft.com/office/drawing/2014/main" id="{647C5A1D-6939-3847-80D4-9C34331130A2}"/>
              </a:ext>
            </a:extLst>
          </p:cNvPr>
          <p:cNvSpPr>
            <a:spLocks noGrp="1"/>
          </p:cNvSpPr>
          <p:nvPr>
            <p:ph type="pic" sz="quarter" idx="30"/>
          </p:nvPr>
        </p:nvSpPr>
        <p:spPr>
          <a:xfrm>
            <a:off x="8093200" y="890588"/>
            <a:ext cx="3844800" cy="2333875"/>
          </a:xfrm>
        </p:spPr>
        <p:txBody>
          <a:bodyPr/>
          <a:lstStyle>
            <a:lvl1pPr marL="6350" indent="0" algn="ctr">
              <a:buFontTx/>
              <a:buNone/>
              <a:defRPr/>
            </a:lvl1pPr>
          </a:lstStyle>
          <a:p>
            <a:endParaRPr lang="en-US" dirty="0"/>
          </a:p>
        </p:txBody>
      </p:sp>
      <p:sp>
        <p:nvSpPr>
          <p:cNvPr id="17" name="Feature_Box_3">
            <a:extLst>
              <a:ext uri="{FF2B5EF4-FFF2-40B4-BE49-F238E27FC236}">
                <a16:creationId xmlns:a16="http://schemas.microsoft.com/office/drawing/2014/main" id="{4EE68164-672F-C645-B7CD-568AFD12BD9B}"/>
              </a:ext>
            </a:extLst>
          </p:cNvPr>
          <p:cNvSpPr>
            <a:spLocks noGrp="1"/>
          </p:cNvSpPr>
          <p:nvPr>
            <p:ph type="body" sz="quarter" idx="29" hasCustomPrompt="1"/>
          </p:nvPr>
        </p:nvSpPr>
        <p:spPr>
          <a:xfrm>
            <a:off x="8093200" y="3297600"/>
            <a:ext cx="3844800" cy="3046050"/>
          </a:xfrm>
          <a:solidFill>
            <a:schemeClr val="accent3"/>
          </a:solidFill>
          <a:ln w="76200">
            <a:noFill/>
            <a:miter lim="800000"/>
          </a:ln>
        </p:spPr>
        <p:txBody>
          <a:bodyPr wrap="square" lIns="144000" tIns="144000" rIns="144000" bIns="144000" anchor="t" anchorCtr="0">
            <a:no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8928590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with Bullet Point Text">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5" name="Picture Placeholder 1">
            <a:extLst>
              <a:ext uri="{FF2B5EF4-FFF2-40B4-BE49-F238E27FC236}">
                <a16:creationId xmlns:a16="http://schemas.microsoft.com/office/drawing/2014/main" id="{8F2A6B83-1211-6B47-A8AF-ED38DA7D475D}"/>
              </a:ext>
            </a:extLst>
          </p:cNvPr>
          <p:cNvSpPr>
            <a:spLocks noGrp="1"/>
          </p:cNvSpPr>
          <p:nvPr>
            <p:ph type="pic" sz="quarter" idx="26"/>
          </p:nvPr>
        </p:nvSpPr>
        <p:spPr>
          <a:xfrm>
            <a:off x="254001" y="890588"/>
            <a:ext cx="3844800" cy="2333875"/>
          </a:xfrm>
        </p:spPr>
        <p:txBody>
          <a:bodyPr/>
          <a:lstStyle>
            <a:lvl1pPr marL="6350" indent="0" algn="ctr">
              <a:buFontTx/>
              <a:buNone/>
              <a:defRPr/>
            </a:lvl1pPr>
          </a:lstStyle>
          <a:p>
            <a:endParaRPr lang="en-US" dirty="0"/>
          </a:p>
        </p:txBody>
      </p:sp>
      <p:sp>
        <p:nvSpPr>
          <p:cNvPr id="7" name="Feature_Box_1">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4000" y="3297600"/>
            <a:ext cx="3844800" cy="3046050"/>
          </a:xfrm>
          <a:solidFill>
            <a:schemeClr val="accent3"/>
          </a:solidFill>
          <a:ln w="76200">
            <a:noFill/>
            <a:miter lim="800000"/>
          </a:ln>
        </p:spPr>
        <p:txBody>
          <a:bodyPr wrap="square" lIns="144000" tIns="144000" rIns="144000" bIns="144000" anchor="t" anchorCtr="0">
            <a:noAutofit/>
          </a:bodyPr>
          <a:lstStyle>
            <a:lvl1pPr marL="292100" indent="-285750">
              <a:buFont typeface="Wingdings" pitchFamily="2" charset="2"/>
              <a:buChar char="§"/>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6" name="Picture Placeholder 2">
            <a:extLst>
              <a:ext uri="{FF2B5EF4-FFF2-40B4-BE49-F238E27FC236}">
                <a16:creationId xmlns:a16="http://schemas.microsoft.com/office/drawing/2014/main" id="{A643D9B1-8BBE-0C43-9EEF-CDFE7EAAE5B6}"/>
              </a:ext>
            </a:extLst>
          </p:cNvPr>
          <p:cNvSpPr>
            <a:spLocks noGrp="1"/>
          </p:cNvSpPr>
          <p:nvPr>
            <p:ph type="pic" sz="quarter" idx="28"/>
          </p:nvPr>
        </p:nvSpPr>
        <p:spPr>
          <a:xfrm>
            <a:off x="4172400" y="890588"/>
            <a:ext cx="3844800" cy="2333875"/>
          </a:xfrm>
        </p:spPr>
        <p:txBody>
          <a:bodyPr/>
          <a:lstStyle>
            <a:lvl1pPr marL="6350" indent="0" algn="ctr">
              <a:buFontTx/>
              <a:buNone/>
              <a:defRPr/>
            </a:lvl1pPr>
          </a:lstStyle>
          <a:p>
            <a:endParaRPr lang="en-US" dirty="0"/>
          </a:p>
        </p:txBody>
      </p:sp>
      <p:sp>
        <p:nvSpPr>
          <p:cNvPr id="15" name="Feature_Box_2">
            <a:extLst>
              <a:ext uri="{FF2B5EF4-FFF2-40B4-BE49-F238E27FC236}">
                <a16:creationId xmlns:a16="http://schemas.microsoft.com/office/drawing/2014/main" id="{2AD8F4AA-5FEA-264B-91A7-7535BF4A02B9}"/>
              </a:ext>
            </a:extLst>
          </p:cNvPr>
          <p:cNvSpPr>
            <a:spLocks noGrp="1"/>
          </p:cNvSpPr>
          <p:nvPr>
            <p:ph type="body" sz="quarter" idx="27" hasCustomPrompt="1"/>
          </p:nvPr>
        </p:nvSpPr>
        <p:spPr>
          <a:xfrm>
            <a:off x="4172400" y="3297600"/>
            <a:ext cx="3844800" cy="3046050"/>
          </a:xfrm>
          <a:solidFill>
            <a:schemeClr val="accent3"/>
          </a:solidFill>
          <a:ln w="76200">
            <a:noFill/>
            <a:miter lim="800000"/>
          </a:ln>
        </p:spPr>
        <p:txBody>
          <a:bodyPr wrap="square" lIns="144000" tIns="144000" rIns="144000" bIns="144000" anchor="t" anchorCtr="0">
            <a:noAutofit/>
          </a:bodyPr>
          <a:lstStyle>
            <a:lvl1pPr marL="292100" indent="-285750">
              <a:buFont typeface="Wingdings" pitchFamily="2" charset="2"/>
              <a:buChar char="§"/>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8" name="Picture Placeholder 3">
            <a:extLst>
              <a:ext uri="{FF2B5EF4-FFF2-40B4-BE49-F238E27FC236}">
                <a16:creationId xmlns:a16="http://schemas.microsoft.com/office/drawing/2014/main" id="{647C5A1D-6939-3847-80D4-9C34331130A2}"/>
              </a:ext>
            </a:extLst>
          </p:cNvPr>
          <p:cNvSpPr>
            <a:spLocks noGrp="1"/>
          </p:cNvSpPr>
          <p:nvPr>
            <p:ph type="pic" sz="quarter" idx="30"/>
          </p:nvPr>
        </p:nvSpPr>
        <p:spPr>
          <a:xfrm>
            <a:off x="8093200" y="890588"/>
            <a:ext cx="3844800" cy="2333875"/>
          </a:xfrm>
        </p:spPr>
        <p:txBody>
          <a:bodyPr/>
          <a:lstStyle>
            <a:lvl1pPr marL="6350" indent="0" algn="ctr">
              <a:buFontTx/>
              <a:buNone/>
              <a:defRPr/>
            </a:lvl1pPr>
          </a:lstStyle>
          <a:p>
            <a:endParaRPr lang="en-US" dirty="0"/>
          </a:p>
        </p:txBody>
      </p:sp>
      <p:sp>
        <p:nvSpPr>
          <p:cNvPr id="17" name="Feature_Box_3">
            <a:extLst>
              <a:ext uri="{FF2B5EF4-FFF2-40B4-BE49-F238E27FC236}">
                <a16:creationId xmlns:a16="http://schemas.microsoft.com/office/drawing/2014/main" id="{4EE68164-672F-C645-B7CD-568AFD12BD9B}"/>
              </a:ext>
            </a:extLst>
          </p:cNvPr>
          <p:cNvSpPr>
            <a:spLocks noGrp="1"/>
          </p:cNvSpPr>
          <p:nvPr>
            <p:ph type="body" sz="quarter" idx="29" hasCustomPrompt="1"/>
          </p:nvPr>
        </p:nvSpPr>
        <p:spPr>
          <a:xfrm>
            <a:off x="8093200" y="3297600"/>
            <a:ext cx="3844800" cy="3046050"/>
          </a:xfrm>
          <a:solidFill>
            <a:schemeClr val="accent3"/>
          </a:solidFill>
          <a:ln w="76200">
            <a:noFill/>
            <a:miter lim="800000"/>
          </a:ln>
        </p:spPr>
        <p:txBody>
          <a:bodyPr wrap="square" lIns="144000" tIns="144000" rIns="144000" bIns="144000" anchor="t" anchorCtr="0">
            <a:noAutofit/>
          </a:bodyPr>
          <a:lstStyle>
            <a:lvl1pPr marL="292100" indent="-285750">
              <a:buFont typeface="Wingdings" pitchFamily="2" charset="2"/>
              <a:buChar char="§"/>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131527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Graph / Data Visualisation">
    <p:spTree>
      <p:nvGrpSpPr>
        <p:cNvPr id="1" name=""/>
        <p:cNvGrpSpPr/>
        <p:nvPr/>
      </p:nvGrpSpPr>
      <p:grpSpPr>
        <a:xfrm>
          <a:off x="0" y="0"/>
          <a:ext cx="0" cy="0"/>
          <a:chOff x="0" y="0"/>
          <a:chExt cx="0" cy="0"/>
        </a:xfrm>
      </p:grpSpPr>
      <p:sp>
        <p:nvSpPr>
          <p:cNvPr id="4" name="Slide_Description">
            <a:extLst>
              <a:ext uri="{FF2B5EF4-FFF2-40B4-BE49-F238E27FC236}">
                <a16:creationId xmlns:a16="http://schemas.microsoft.com/office/drawing/2014/main" id="{289056FF-DE1F-724A-B702-135EF2E20C00}"/>
              </a:ext>
            </a:extLst>
          </p:cNvPr>
          <p:cNvSpPr>
            <a:spLocks noGrp="1"/>
          </p:cNvSpPr>
          <p:nvPr>
            <p:ph type="title" hasCustomPrompt="1"/>
          </p:nvPr>
        </p:nvSpPr>
        <p:spPr/>
        <p:txBody>
          <a:bodyPr/>
          <a:lstStyle/>
          <a:p>
            <a:r>
              <a:rPr lang="en-GB" dirty="0"/>
              <a:t>PowerPoint slide description here</a:t>
            </a:r>
            <a:endParaRPr lang="en-US" dirty="0"/>
          </a:p>
        </p:txBody>
      </p:sp>
      <p:sp>
        <p:nvSpPr>
          <p:cNvPr id="6" name="Title">
            <a:extLst>
              <a:ext uri="{FF2B5EF4-FFF2-40B4-BE49-F238E27FC236}">
                <a16:creationId xmlns:a16="http://schemas.microsoft.com/office/drawing/2014/main" id="{AD742024-086A-5F48-9393-FF97C14B9F3C}"/>
              </a:ext>
            </a:extLst>
          </p:cNvPr>
          <p:cNvSpPr>
            <a:spLocks noGrp="1"/>
          </p:cNvSpPr>
          <p:nvPr>
            <p:ph type="body" sz="quarter" idx="30" hasCustomPrompt="1"/>
          </p:nvPr>
        </p:nvSpPr>
        <p:spPr>
          <a:xfrm>
            <a:off x="501651" y="1185863"/>
            <a:ext cx="5468937"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7" name="Body_Copy">
            <a:extLst>
              <a:ext uri="{FF2B5EF4-FFF2-40B4-BE49-F238E27FC236}">
                <a16:creationId xmlns:a16="http://schemas.microsoft.com/office/drawing/2014/main" id="{A65568DF-0675-7847-A98F-1D87DDC4AD29}"/>
              </a:ext>
            </a:extLst>
          </p:cNvPr>
          <p:cNvSpPr>
            <a:spLocks noGrp="1"/>
          </p:cNvSpPr>
          <p:nvPr>
            <p:ph type="body" sz="quarter" idx="31" hasCustomPrompt="1"/>
          </p:nvPr>
        </p:nvSpPr>
        <p:spPr>
          <a:xfrm>
            <a:off x="501650" y="1857375"/>
            <a:ext cx="5468938" cy="4486275"/>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11" name="Chart Placeholder">
            <a:extLst>
              <a:ext uri="{FF2B5EF4-FFF2-40B4-BE49-F238E27FC236}">
                <a16:creationId xmlns:a16="http://schemas.microsoft.com/office/drawing/2014/main" id="{270A0C9E-8881-0E4F-B450-BE886F2A6D14}"/>
              </a:ext>
            </a:extLst>
          </p:cNvPr>
          <p:cNvSpPr>
            <a:spLocks noGrp="1"/>
          </p:cNvSpPr>
          <p:nvPr>
            <p:ph type="chart" sz="quarter" idx="32"/>
          </p:nvPr>
        </p:nvSpPr>
        <p:spPr>
          <a:xfrm>
            <a:off x="6221413" y="890587"/>
            <a:ext cx="5716587" cy="5453063"/>
          </a:xfrm>
          <a:ln>
            <a:solidFill>
              <a:schemeClr val="tx1"/>
            </a:solidFill>
          </a:ln>
        </p:spPr>
        <p:txBody>
          <a:bodyPr/>
          <a:lstStyle>
            <a:lvl1pPr marL="6350" indent="0" algn="ctr">
              <a:buFontTx/>
              <a:buNone/>
              <a:defRPr/>
            </a:lvl1pPr>
          </a:lstStyle>
          <a:p>
            <a:endParaRPr lang="en-US" dirty="0"/>
          </a:p>
        </p:txBody>
      </p:sp>
      <p:sp>
        <p:nvSpPr>
          <p:cNvPr id="5" name="Slide Number">
            <a:extLst>
              <a:ext uri="{FF2B5EF4-FFF2-40B4-BE49-F238E27FC236}">
                <a16:creationId xmlns:a16="http://schemas.microsoft.com/office/drawing/2014/main" id="{3583B521-C4BA-644C-8D1F-FA9844268515}"/>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3316280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ph / Data Visualisation">
    <p:spTree>
      <p:nvGrpSpPr>
        <p:cNvPr id="1" name=""/>
        <p:cNvGrpSpPr/>
        <p:nvPr/>
      </p:nvGrpSpPr>
      <p:grpSpPr>
        <a:xfrm>
          <a:off x="0" y="0"/>
          <a:ext cx="0" cy="0"/>
          <a:chOff x="0" y="0"/>
          <a:chExt cx="0" cy="0"/>
        </a:xfrm>
      </p:grpSpPr>
      <p:sp>
        <p:nvSpPr>
          <p:cNvPr id="4" name="Slide_Description">
            <a:extLst>
              <a:ext uri="{FF2B5EF4-FFF2-40B4-BE49-F238E27FC236}">
                <a16:creationId xmlns:a16="http://schemas.microsoft.com/office/drawing/2014/main" id="{289056FF-DE1F-724A-B702-135EF2E20C00}"/>
              </a:ext>
            </a:extLst>
          </p:cNvPr>
          <p:cNvSpPr>
            <a:spLocks noGrp="1"/>
          </p:cNvSpPr>
          <p:nvPr>
            <p:ph type="title" hasCustomPrompt="1"/>
          </p:nvPr>
        </p:nvSpPr>
        <p:spPr/>
        <p:txBody>
          <a:bodyPr/>
          <a:lstStyle/>
          <a:p>
            <a:r>
              <a:rPr lang="en-GB" dirty="0"/>
              <a:t>PowerPoint slide description here</a:t>
            </a:r>
            <a:endParaRPr lang="en-US" dirty="0"/>
          </a:p>
        </p:txBody>
      </p:sp>
      <p:sp>
        <p:nvSpPr>
          <p:cNvPr id="11" name="Chart Placeholder">
            <a:extLst>
              <a:ext uri="{FF2B5EF4-FFF2-40B4-BE49-F238E27FC236}">
                <a16:creationId xmlns:a16="http://schemas.microsoft.com/office/drawing/2014/main" id="{270A0C9E-8881-0E4F-B450-BE886F2A6D14}"/>
              </a:ext>
            </a:extLst>
          </p:cNvPr>
          <p:cNvSpPr>
            <a:spLocks noGrp="1"/>
          </p:cNvSpPr>
          <p:nvPr>
            <p:ph type="chart" sz="quarter" idx="32"/>
          </p:nvPr>
        </p:nvSpPr>
        <p:spPr>
          <a:xfrm>
            <a:off x="254001" y="890587"/>
            <a:ext cx="11684000" cy="5453063"/>
          </a:xfrm>
          <a:ln>
            <a:solidFill>
              <a:schemeClr val="tx1"/>
            </a:solidFill>
          </a:ln>
        </p:spPr>
        <p:txBody>
          <a:bodyPr/>
          <a:lstStyle>
            <a:lvl1pPr marL="6350" indent="0" algn="ctr">
              <a:buFontTx/>
              <a:buNone/>
              <a:defRPr/>
            </a:lvl1pPr>
          </a:lstStyle>
          <a:p>
            <a:endParaRPr lang="en-US" dirty="0"/>
          </a:p>
        </p:txBody>
      </p:sp>
      <p:sp>
        <p:nvSpPr>
          <p:cNvPr id="5" name="Slide Number">
            <a:extLst>
              <a:ext uri="{FF2B5EF4-FFF2-40B4-BE49-F238E27FC236}">
                <a16:creationId xmlns:a16="http://schemas.microsoft.com/office/drawing/2014/main" id="{3583B521-C4BA-644C-8D1F-FA9844268515}"/>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166032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_Description">
            <a:extLst>
              <a:ext uri="{FF2B5EF4-FFF2-40B4-BE49-F238E27FC236}">
                <a16:creationId xmlns:a16="http://schemas.microsoft.com/office/drawing/2014/main" id="{289056FF-DE1F-724A-B702-135EF2E20C00}"/>
              </a:ext>
            </a:extLst>
          </p:cNvPr>
          <p:cNvSpPr>
            <a:spLocks noGrp="1"/>
          </p:cNvSpPr>
          <p:nvPr>
            <p:ph type="title" hasCustomPrompt="1"/>
          </p:nvPr>
        </p:nvSpPr>
        <p:spPr/>
        <p:txBody>
          <a:bodyPr/>
          <a:lstStyle/>
          <a:p>
            <a:r>
              <a:rPr lang="en-GB" dirty="0"/>
              <a:t>PowerPoint slide description here</a:t>
            </a:r>
            <a:endParaRPr lang="en-US" dirty="0"/>
          </a:p>
        </p:txBody>
      </p:sp>
      <p:sp>
        <p:nvSpPr>
          <p:cNvPr id="5" name="Slide Number">
            <a:extLst>
              <a:ext uri="{FF2B5EF4-FFF2-40B4-BE49-F238E27FC236}">
                <a16:creationId xmlns:a16="http://schemas.microsoft.com/office/drawing/2014/main" id="{3583B521-C4BA-644C-8D1F-FA9844268515}"/>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0733767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A55F4C45-0842-0B45-BF3A-F0DB418A4E93}"/>
              </a:ext>
            </a:extLst>
          </p:cNvPr>
          <p:cNvSpPr>
            <a:spLocks noGrp="1"/>
          </p:cNvSpPr>
          <p:nvPr>
            <p:ph type="title" hasCustomPrompt="1"/>
          </p:nvPr>
        </p:nvSpPr>
        <p:spPr/>
        <p:txBody>
          <a:bodyPr/>
          <a:lstStyle/>
          <a:p>
            <a:r>
              <a:rPr lang="en-GB" dirty="0"/>
              <a:t>PowerPoint slide description here</a:t>
            </a:r>
            <a:endParaRPr lang="en-US" dirty="0"/>
          </a:p>
        </p:txBody>
      </p:sp>
      <p:sp>
        <p:nvSpPr>
          <p:cNvPr id="8" name="Picture Placeholder 1">
            <a:extLst>
              <a:ext uri="{FF2B5EF4-FFF2-40B4-BE49-F238E27FC236}">
                <a16:creationId xmlns:a16="http://schemas.microsoft.com/office/drawing/2014/main" id="{7FC0B320-1A2E-5845-9E3E-8464C061462B}"/>
              </a:ext>
            </a:extLst>
          </p:cNvPr>
          <p:cNvSpPr>
            <a:spLocks noGrp="1"/>
          </p:cNvSpPr>
          <p:nvPr>
            <p:ph type="pic" sz="quarter" idx="22"/>
          </p:nvPr>
        </p:nvSpPr>
        <p:spPr>
          <a:xfrm>
            <a:off x="0" y="890587"/>
            <a:ext cx="12192000" cy="5713413"/>
          </a:xfrm>
          <a:solidFill>
            <a:schemeClr val="bg1"/>
          </a:solidFill>
        </p:spPr>
        <p:txBody>
          <a:bodyPr/>
          <a:lstStyle>
            <a:lvl1pPr marL="6350" indent="0" algn="ctr">
              <a:buNone/>
              <a:defRPr/>
            </a:lvl1pPr>
          </a:lstStyle>
          <a:p>
            <a:endParaRPr lang="en-US" dirty="0"/>
          </a:p>
        </p:txBody>
      </p:sp>
      <p:sp>
        <p:nvSpPr>
          <p:cNvPr id="9" name="Image_Caption 1">
            <a:extLst>
              <a:ext uri="{FF2B5EF4-FFF2-40B4-BE49-F238E27FC236}">
                <a16:creationId xmlns:a16="http://schemas.microsoft.com/office/drawing/2014/main" id="{77A15BBC-0BFB-9547-B1AA-FD422C4D614C}"/>
              </a:ext>
              <a:ext uri="{C183D7F6-B498-43B3-948B-1728B52AA6E4}">
                <adec:decorative xmlns:adec="http://schemas.microsoft.com/office/drawing/2017/decorative" val="1"/>
              </a:ext>
            </a:extLst>
          </p:cNvPr>
          <p:cNvSpPr>
            <a:spLocks noGrp="1"/>
          </p:cNvSpPr>
          <p:nvPr>
            <p:ph type="body" sz="quarter" idx="23" hasCustomPrompt="1"/>
          </p:nvPr>
        </p:nvSpPr>
        <p:spPr>
          <a:xfrm>
            <a:off x="9326879" y="6145855"/>
            <a:ext cx="2865121" cy="324178"/>
          </a:xfrm>
          <a:solidFill>
            <a:schemeClr val="bg1"/>
          </a:solidFill>
        </p:spPr>
        <p:txBody>
          <a:bodyPr wrap="square" lIns="72000" tIns="36000" rIns="251999" bIns="72000" anchor="b" anchorCtr="0">
            <a:spAutoFit/>
          </a:bodyPr>
          <a:lstStyle>
            <a:lvl1pPr marL="6350" marR="0" indent="0" algn="r" defTabSz="914400" rtl="0" eaLnBrk="1" fontAlgn="auto" latinLnBrk="0" hangingPunct="1">
              <a:lnSpc>
                <a:spcPct val="130000"/>
              </a:lnSpc>
              <a:spcBef>
                <a:spcPts val="0"/>
              </a:spcBef>
              <a:spcAft>
                <a:spcPts val="0"/>
              </a:spcAft>
              <a:buClrTx/>
              <a:buSzPct val="100000"/>
              <a:buFont typeface="Wingdings" pitchFamily="2" charset="2"/>
              <a:buNone/>
              <a:tabLst/>
              <a:defRPr sz="1200" b="0"/>
            </a:lvl1pPr>
          </a:lstStyle>
          <a:p>
            <a:pPr lvl="0"/>
            <a:r>
              <a:rPr lang="en-GB" dirty="0"/>
              <a:t>Insert image caption here</a:t>
            </a:r>
          </a:p>
        </p:txBody>
      </p:sp>
      <p:sp>
        <p:nvSpPr>
          <p:cNvPr id="11" name="Slide Number">
            <a:extLst>
              <a:ext uri="{FF2B5EF4-FFF2-40B4-BE49-F238E27FC236}">
                <a16:creationId xmlns:a16="http://schemas.microsoft.com/office/drawing/2014/main" id="{2B048D4B-0957-8543-950A-61FA61F907EA}"/>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8384998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Video">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A55F4C45-0842-0B45-BF3A-F0DB418A4E93}"/>
              </a:ext>
            </a:extLst>
          </p:cNvPr>
          <p:cNvSpPr>
            <a:spLocks noGrp="1"/>
          </p:cNvSpPr>
          <p:nvPr>
            <p:ph type="title" hasCustomPrompt="1"/>
          </p:nvPr>
        </p:nvSpPr>
        <p:spPr/>
        <p:txBody>
          <a:bodyPr/>
          <a:lstStyle/>
          <a:p>
            <a:r>
              <a:rPr lang="en-GB" dirty="0"/>
              <a:t>PowerPoint slide description here</a:t>
            </a:r>
            <a:endParaRPr lang="en-US" dirty="0"/>
          </a:p>
        </p:txBody>
      </p:sp>
      <p:sp>
        <p:nvSpPr>
          <p:cNvPr id="4" name="Video Placeholder 1">
            <a:extLst>
              <a:ext uri="{FF2B5EF4-FFF2-40B4-BE49-F238E27FC236}">
                <a16:creationId xmlns:a16="http://schemas.microsoft.com/office/drawing/2014/main" id="{638D1704-B2CA-5C47-B959-28C1FC6055CF}"/>
              </a:ext>
            </a:extLst>
          </p:cNvPr>
          <p:cNvSpPr>
            <a:spLocks noGrp="1"/>
          </p:cNvSpPr>
          <p:nvPr>
            <p:ph type="media" sz="quarter" idx="29"/>
          </p:nvPr>
        </p:nvSpPr>
        <p:spPr>
          <a:xfrm>
            <a:off x="0" y="890588"/>
            <a:ext cx="12192000" cy="5713412"/>
          </a:xfrm>
        </p:spPr>
        <p:txBody>
          <a:bodyPr/>
          <a:lstStyle>
            <a:lvl1pPr marL="6350" indent="0" algn="ctr">
              <a:buFontTx/>
              <a:buNone/>
              <a:defRPr/>
            </a:lvl1pPr>
          </a:lstStyle>
          <a:p>
            <a:endParaRPr lang="en-US" dirty="0"/>
          </a:p>
        </p:txBody>
      </p:sp>
      <p:sp>
        <p:nvSpPr>
          <p:cNvPr id="9" name="Video_Caption 1">
            <a:extLst>
              <a:ext uri="{FF2B5EF4-FFF2-40B4-BE49-F238E27FC236}">
                <a16:creationId xmlns:a16="http://schemas.microsoft.com/office/drawing/2014/main" id="{77A15BBC-0BFB-9547-B1AA-FD422C4D614C}"/>
              </a:ext>
              <a:ext uri="{C183D7F6-B498-43B3-948B-1728B52AA6E4}">
                <adec:decorative xmlns:adec="http://schemas.microsoft.com/office/drawing/2017/decorative" val="1"/>
              </a:ext>
            </a:extLst>
          </p:cNvPr>
          <p:cNvSpPr>
            <a:spLocks noGrp="1"/>
          </p:cNvSpPr>
          <p:nvPr>
            <p:ph type="body" sz="quarter" idx="23" hasCustomPrompt="1"/>
          </p:nvPr>
        </p:nvSpPr>
        <p:spPr>
          <a:xfrm>
            <a:off x="9326879" y="6145855"/>
            <a:ext cx="2865121" cy="324178"/>
          </a:xfrm>
          <a:solidFill>
            <a:schemeClr val="bg1"/>
          </a:solidFill>
        </p:spPr>
        <p:txBody>
          <a:bodyPr wrap="square" lIns="72000" tIns="36000" rIns="251999" bIns="72000" anchor="b" anchorCtr="0">
            <a:spAutoFit/>
          </a:bodyPr>
          <a:lstStyle>
            <a:lvl1pPr marL="6350" marR="0" indent="0" algn="r" defTabSz="914400" rtl="0" eaLnBrk="1" fontAlgn="auto" latinLnBrk="0" hangingPunct="1">
              <a:lnSpc>
                <a:spcPct val="130000"/>
              </a:lnSpc>
              <a:spcBef>
                <a:spcPts val="0"/>
              </a:spcBef>
              <a:spcAft>
                <a:spcPts val="0"/>
              </a:spcAft>
              <a:buClrTx/>
              <a:buSzPct val="100000"/>
              <a:buFont typeface="Wingdings" pitchFamily="2" charset="2"/>
              <a:buNone/>
              <a:tabLst/>
              <a:defRPr sz="1200" b="0"/>
            </a:lvl1pPr>
          </a:lstStyle>
          <a:p>
            <a:pPr lvl="0"/>
            <a:r>
              <a:rPr lang="en-GB" dirty="0"/>
              <a:t>Insert image caption here</a:t>
            </a:r>
          </a:p>
        </p:txBody>
      </p:sp>
      <p:sp>
        <p:nvSpPr>
          <p:cNvPr id="11" name="Slide Number">
            <a:extLst>
              <a:ext uri="{FF2B5EF4-FFF2-40B4-BE49-F238E27FC236}">
                <a16:creationId xmlns:a16="http://schemas.microsoft.com/office/drawing/2014/main" id="{2B048D4B-0957-8543-950A-61FA61F907EA}"/>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183591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1444625" y="1413843"/>
            <a:ext cx="10493375" cy="1491139"/>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1444625" y="3108182"/>
            <a:ext cx="10493375" cy="1048035"/>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
        <p:nvSpPr>
          <p:cNvPr id="40" name="Details">
            <a:extLst>
              <a:ext uri="{FF2B5EF4-FFF2-40B4-BE49-F238E27FC236}">
                <a16:creationId xmlns:a16="http://schemas.microsoft.com/office/drawing/2014/main" id="{A70545EA-0D96-7E46-B0EC-5AFDB41CAA2E}"/>
              </a:ext>
              <a:ext uri="{C183D7F6-B498-43B3-948B-1728B52AA6E4}">
                <adec:decorative xmlns:adec="http://schemas.microsoft.com/office/drawing/2017/decorative" val="1"/>
              </a:ext>
            </a:extLst>
          </p:cNvPr>
          <p:cNvSpPr>
            <a:spLocks noGrp="1"/>
          </p:cNvSpPr>
          <p:nvPr>
            <p:ph type="body" sz="quarter" idx="13" hasCustomPrompt="1"/>
          </p:nvPr>
        </p:nvSpPr>
        <p:spPr>
          <a:xfrm>
            <a:off x="1290003" y="4854795"/>
            <a:ext cx="3630060" cy="1449463"/>
          </a:xfrm>
          <a:ln w="76200">
            <a:solidFill>
              <a:schemeClr val="bg1"/>
            </a:solidFill>
            <a:miter lim="800000"/>
          </a:ln>
        </p:spPr>
        <p:txBody>
          <a:bodyPr wrap="none" lIns="144000" tIns="144000" rIns="144000" bIns="14400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spTree>
    <p:extLst>
      <p:ext uri="{BB962C8B-B14F-4D97-AF65-F5344CB8AC3E}">
        <p14:creationId xmlns:p14="http://schemas.microsoft.com/office/powerpoint/2010/main" val="2978079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Comparision">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597CB458-ECAA-F543-B762-CE0492775E89}"/>
              </a:ext>
            </a:extLst>
          </p:cNvPr>
          <p:cNvSpPr>
            <a:spLocks noGrp="1"/>
          </p:cNvSpPr>
          <p:nvPr>
            <p:ph type="title" hasCustomPrompt="1"/>
          </p:nvPr>
        </p:nvSpPr>
        <p:spPr/>
        <p:txBody>
          <a:bodyPr/>
          <a:lstStyle/>
          <a:p>
            <a:r>
              <a:rPr lang="en-GB" dirty="0"/>
              <a:t>PowerPoint slide description here</a:t>
            </a:r>
            <a:endParaRPr lang="en-US" dirty="0"/>
          </a:p>
        </p:txBody>
      </p:sp>
      <p:sp>
        <p:nvSpPr>
          <p:cNvPr id="8" name="Title">
            <a:extLst>
              <a:ext uri="{FF2B5EF4-FFF2-40B4-BE49-F238E27FC236}">
                <a16:creationId xmlns:a16="http://schemas.microsoft.com/office/drawing/2014/main" id="{040512F9-FB20-344E-BC56-8DDE6C17721A}"/>
              </a:ext>
            </a:extLst>
          </p:cNvPr>
          <p:cNvSpPr>
            <a:spLocks noGrp="1"/>
          </p:cNvSpPr>
          <p:nvPr>
            <p:ph type="body" sz="quarter" idx="38" hasCustomPrompt="1"/>
          </p:nvPr>
        </p:nvSpPr>
        <p:spPr>
          <a:xfrm>
            <a:off x="501648" y="1306094"/>
            <a:ext cx="11436350" cy="736600"/>
          </a:xfrm>
        </p:spPr>
        <p:txBody>
          <a:bodyPr tIns="0" bIns="0">
            <a:noAutofit/>
          </a:bodyPr>
          <a:lstStyle>
            <a:lvl1pPr marL="6350" indent="0">
              <a:buNone/>
              <a:defRPr sz="3200">
                <a:latin typeface="+mj-lt"/>
              </a:defRPr>
            </a:lvl1pPr>
          </a:lstStyle>
          <a:p>
            <a:pPr lvl="0"/>
            <a:r>
              <a:rPr lang="en-GB" dirty="0"/>
              <a:t>Your title here</a:t>
            </a:r>
            <a:endParaRPr lang="en-US" dirty="0"/>
          </a:p>
        </p:txBody>
      </p:sp>
      <p:sp>
        <p:nvSpPr>
          <p:cNvPr id="10" name="Subtitle">
            <a:extLst>
              <a:ext uri="{FF2B5EF4-FFF2-40B4-BE49-F238E27FC236}">
                <a16:creationId xmlns:a16="http://schemas.microsoft.com/office/drawing/2014/main" id="{3A0A8366-F419-7E4A-8F7C-C6F8447A8956}"/>
              </a:ext>
            </a:extLst>
          </p:cNvPr>
          <p:cNvSpPr>
            <a:spLocks noGrp="1"/>
          </p:cNvSpPr>
          <p:nvPr>
            <p:ph type="body" sz="quarter" idx="39" hasCustomPrompt="1"/>
          </p:nvPr>
        </p:nvSpPr>
        <p:spPr>
          <a:xfrm>
            <a:off x="501648" y="2042694"/>
            <a:ext cx="11436350" cy="403225"/>
          </a:xfrm>
        </p:spPr>
        <p:txBody>
          <a:bodyPr tIns="0" bIns="0">
            <a:noAutofit/>
          </a:bodyPr>
          <a:lstStyle>
            <a:lvl1pPr marL="6350" indent="0">
              <a:buNone/>
              <a:defRPr>
                <a:latin typeface="+mj-lt"/>
              </a:defRPr>
            </a:lvl1pPr>
          </a:lstStyle>
          <a:p>
            <a:r>
              <a:rPr lang="en-GB" dirty="0"/>
              <a:t>Your subtitle here</a:t>
            </a:r>
            <a:endParaRPr lang="en-US" dirty="0"/>
          </a:p>
        </p:txBody>
      </p:sp>
      <p:sp>
        <p:nvSpPr>
          <p:cNvPr id="19" name="Picture Placeholder 1">
            <a:extLst>
              <a:ext uri="{FF2B5EF4-FFF2-40B4-BE49-F238E27FC236}">
                <a16:creationId xmlns:a16="http://schemas.microsoft.com/office/drawing/2014/main" id="{4F48015D-A6A6-BD4D-AB39-19CCFCB8B881}"/>
              </a:ext>
            </a:extLst>
          </p:cNvPr>
          <p:cNvSpPr>
            <a:spLocks noGrp="1"/>
          </p:cNvSpPr>
          <p:nvPr>
            <p:ph type="pic" sz="quarter" idx="29"/>
          </p:nvPr>
        </p:nvSpPr>
        <p:spPr>
          <a:xfrm>
            <a:off x="0" y="2814220"/>
            <a:ext cx="6062400" cy="3789779"/>
          </a:xfrm>
        </p:spPr>
        <p:txBody>
          <a:bodyPr/>
          <a:lstStyle>
            <a:lvl1pPr marL="6350" indent="0" algn="ctr">
              <a:buNone/>
              <a:defRPr/>
            </a:lvl1pPr>
          </a:lstStyle>
          <a:p>
            <a:endParaRPr lang="en-US" dirty="0"/>
          </a:p>
        </p:txBody>
      </p:sp>
      <p:sp>
        <p:nvSpPr>
          <p:cNvPr id="23" name="Image_Caption 1">
            <a:extLst>
              <a:ext uri="{FF2B5EF4-FFF2-40B4-BE49-F238E27FC236}">
                <a16:creationId xmlns:a16="http://schemas.microsoft.com/office/drawing/2014/main" id="{928181AC-A9B4-0F4A-B806-85756E8DF344}"/>
              </a:ext>
            </a:extLst>
          </p:cNvPr>
          <p:cNvSpPr>
            <a:spLocks noGrp="1"/>
          </p:cNvSpPr>
          <p:nvPr>
            <p:ph type="body" sz="quarter" idx="40" hasCustomPrompt="1"/>
          </p:nvPr>
        </p:nvSpPr>
        <p:spPr>
          <a:xfrm>
            <a:off x="3196961"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1" name="Picture Placeholder 2">
            <a:extLst>
              <a:ext uri="{FF2B5EF4-FFF2-40B4-BE49-F238E27FC236}">
                <a16:creationId xmlns:a16="http://schemas.microsoft.com/office/drawing/2014/main" id="{CABAA707-1D0F-904D-A6EF-485EE257C126}"/>
              </a:ext>
            </a:extLst>
          </p:cNvPr>
          <p:cNvSpPr>
            <a:spLocks noGrp="1"/>
          </p:cNvSpPr>
          <p:nvPr>
            <p:ph type="pic" sz="quarter" idx="36"/>
          </p:nvPr>
        </p:nvSpPr>
        <p:spPr>
          <a:xfrm>
            <a:off x="6129602" y="2814220"/>
            <a:ext cx="6062400" cy="3789779"/>
          </a:xfrm>
        </p:spPr>
        <p:txBody>
          <a:bodyPr/>
          <a:lstStyle>
            <a:lvl1pPr marL="6350" indent="0" algn="ctr">
              <a:buNone/>
              <a:defRPr/>
            </a:lvl1pPr>
          </a:lstStyle>
          <a:p>
            <a:endParaRPr lang="en-US" dirty="0"/>
          </a:p>
        </p:txBody>
      </p:sp>
      <p:sp>
        <p:nvSpPr>
          <p:cNvPr id="27" name="Image_Caption 2">
            <a:extLst>
              <a:ext uri="{FF2B5EF4-FFF2-40B4-BE49-F238E27FC236}">
                <a16:creationId xmlns:a16="http://schemas.microsoft.com/office/drawing/2014/main" id="{AEE3084D-262B-D444-BB09-122F86A0D545}"/>
              </a:ext>
            </a:extLst>
          </p:cNvPr>
          <p:cNvSpPr>
            <a:spLocks noGrp="1"/>
          </p:cNvSpPr>
          <p:nvPr>
            <p:ph type="body" sz="quarter" idx="41" hasCustomPrompt="1"/>
          </p:nvPr>
        </p:nvSpPr>
        <p:spPr>
          <a:xfrm>
            <a:off x="9326563"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4" name="Slide Number Placeholder">
            <a:extLst>
              <a:ext uri="{FF2B5EF4-FFF2-40B4-BE49-F238E27FC236}">
                <a16:creationId xmlns:a16="http://schemas.microsoft.com/office/drawing/2014/main" id="{C9180CA7-D6AD-3B4F-9CC8-C9E5358B72E1}"/>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5454195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with Description">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BA1041B3-EEDD-B747-8B78-82F6A16D7E2D}"/>
              </a:ext>
            </a:extLst>
          </p:cNvPr>
          <p:cNvSpPr>
            <a:spLocks noGrp="1"/>
          </p:cNvSpPr>
          <p:nvPr>
            <p:ph type="title" hasCustomPrompt="1"/>
          </p:nvPr>
        </p:nvSpPr>
        <p:spPr/>
        <p:txBody>
          <a:bodyPr/>
          <a:lstStyle/>
          <a:p>
            <a:r>
              <a:rPr lang="en-GB" dirty="0"/>
              <a:t>PowerPoint slide description here</a:t>
            </a:r>
            <a:endParaRPr lang="en-US" dirty="0"/>
          </a:p>
        </p:txBody>
      </p:sp>
      <p:sp>
        <p:nvSpPr>
          <p:cNvPr id="5" name="Body_Copy">
            <a:extLst>
              <a:ext uri="{FF2B5EF4-FFF2-40B4-BE49-F238E27FC236}">
                <a16:creationId xmlns:a16="http://schemas.microsoft.com/office/drawing/2014/main" id="{15E97B45-0FBC-0444-A384-1396982CD50B}"/>
              </a:ext>
            </a:extLst>
          </p:cNvPr>
          <p:cNvSpPr>
            <a:spLocks noGrp="1"/>
          </p:cNvSpPr>
          <p:nvPr>
            <p:ph type="body" sz="quarter" idx="34" hasCustomPrompt="1"/>
          </p:nvPr>
        </p:nvSpPr>
        <p:spPr>
          <a:xfrm>
            <a:off x="6131563" y="890588"/>
            <a:ext cx="5808662" cy="3787775"/>
          </a:xfrm>
        </p:spPr>
        <p:txBody>
          <a:bodyPr lIns="144000" tIns="144000" rIns="144000" bIns="144000">
            <a:noAutofit/>
          </a:bodyPr>
          <a:lstStyle>
            <a:lvl1pPr marL="6350" indent="0">
              <a:buFontTx/>
              <a:buNone/>
              <a:defRPr sz="1800"/>
            </a:lvl1pPr>
          </a:lstStyle>
          <a:p>
            <a:pPr lvl="0"/>
            <a:r>
              <a:rPr lang="en-GB" dirty="0"/>
              <a:t>Insert body copy here</a:t>
            </a:r>
          </a:p>
        </p:txBody>
      </p:sp>
      <p:sp>
        <p:nvSpPr>
          <p:cNvPr id="13" name="Picture Placeholder 1">
            <a:extLst>
              <a:ext uri="{FF2B5EF4-FFF2-40B4-BE49-F238E27FC236}">
                <a16:creationId xmlns:a16="http://schemas.microsoft.com/office/drawing/2014/main" id="{B83ED82E-83A9-AA46-81D7-F11440BFE3F4}"/>
              </a:ext>
            </a:extLst>
          </p:cNvPr>
          <p:cNvSpPr>
            <a:spLocks noGrp="1"/>
          </p:cNvSpPr>
          <p:nvPr>
            <p:ph type="pic" sz="quarter" idx="29"/>
          </p:nvPr>
        </p:nvSpPr>
        <p:spPr>
          <a:xfrm>
            <a:off x="0" y="890588"/>
            <a:ext cx="6062400" cy="5713412"/>
          </a:xfrm>
        </p:spPr>
        <p:txBody>
          <a:bodyPr/>
          <a:lstStyle>
            <a:lvl1pPr marL="6350" indent="0" algn="ctr">
              <a:buNone/>
              <a:defRPr/>
            </a:lvl1pPr>
          </a:lstStyle>
          <a:p>
            <a:endParaRPr lang="en-US" dirty="0"/>
          </a:p>
        </p:txBody>
      </p:sp>
      <p:sp>
        <p:nvSpPr>
          <p:cNvPr id="12" name="Image_Caption 1">
            <a:extLst>
              <a:ext uri="{FF2B5EF4-FFF2-40B4-BE49-F238E27FC236}">
                <a16:creationId xmlns:a16="http://schemas.microsoft.com/office/drawing/2014/main" id="{AF323BD3-548A-354D-ADA9-DA0462ADCE6F}"/>
              </a:ext>
            </a:extLst>
          </p:cNvPr>
          <p:cNvSpPr>
            <a:spLocks noGrp="1"/>
          </p:cNvSpPr>
          <p:nvPr>
            <p:ph type="body" sz="quarter" idx="40" hasCustomPrompt="1"/>
          </p:nvPr>
        </p:nvSpPr>
        <p:spPr>
          <a:xfrm>
            <a:off x="3196961"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15" name="Picture Placeholder 2">
            <a:extLst>
              <a:ext uri="{FF2B5EF4-FFF2-40B4-BE49-F238E27FC236}">
                <a16:creationId xmlns:a16="http://schemas.microsoft.com/office/drawing/2014/main" id="{7A681C19-525C-EB46-8C22-C426D373D10E}"/>
              </a:ext>
            </a:extLst>
          </p:cNvPr>
          <p:cNvSpPr>
            <a:spLocks noGrp="1"/>
          </p:cNvSpPr>
          <p:nvPr>
            <p:ph type="pic" sz="quarter" idx="31"/>
          </p:nvPr>
        </p:nvSpPr>
        <p:spPr>
          <a:xfrm>
            <a:off x="6129600" y="4746400"/>
            <a:ext cx="6062400" cy="1857600"/>
          </a:xfrm>
        </p:spPr>
        <p:txBody>
          <a:bodyPr/>
          <a:lstStyle>
            <a:lvl1pPr marL="6350" indent="0" algn="ctr">
              <a:buNone/>
              <a:defRPr/>
            </a:lvl1pPr>
          </a:lstStyle>
          <a:p>
            <a:endParaRPr lang="en-US" dirty="0"/>
          </a:p>
        </p:txBody>
      </p:sp>
      <p:sp>
        <p:nvSpPr>
          <p:cNvPr id="17" name="Image_Caption 2">
            <a:extLst>
              <a:ext uri="{FF2B5EF4-FFF2-40B4-BE49-F238E27FC236}">
                <a16:creationId xmlns:a16="http://schemas.microsoft.com/office/drawing/2014/main" id="{41C24D1E-9E96-1844-B2A6-13CA1411EAFA}"/>
              </a:ext>
            </a:extLst>
          </p:cNvPr>
          <p:cNvSpPr>
            <a:spLocks noGrp="1"/>
          </p:cNvSpPr>
          <p:nvPr>
            <p:ph type="body" sz="quarter" idx="41" hasCustomPrompt="1"/>
          </p:nvPr>
        </p:nvSpPr>
        <p:spPr>
          <a:xfrm>
            <a:off x="9326563"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 name="Slide Number Placeholder">
            <a:extLst>
              <a:ext uri="{FF2B5EF4-FFF2-40B4-BE49-F238E27FC236}">
                <a16:creationId xmlns:a16="http://schemas.microsoft.com/office/drawing/2014/main" id="{620E779E-F211-6F4F-9C07-294FF6CECD7B}"/>
              </a:ext>
            </a:extLst>
          </p:cNvPr>
          <p:cNvSpPr>
            <a:spLocks noGrp="1"/>
          </p:cNvSpPr>
          <p:nvPr>
            <p:ph type="sldNum" sz="quarter" idx="33"/>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2803383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Images">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701839F2-0501-2042-AA1A-339190F1FA20}"/>
              </a:ext>
            </a:extLst>
          </p:cNvPr>
          <p:cNvSpPr>
            <a:spLocks noGrp="1"/>
          </p:cNvSpPr>
          <p:nvPr>
            <p:ph type="title" hasCustomPrompt="1"/>
          </p:nvPr>
        </p:nvSpPr>
        <p:spPr/>
        <p:txBody>
          <a:bodyPr/>
          <a:lstStyle/>
          <a:p>
            <a:r>
              <a:rPr lang="en-GB" dirty="0"/>
              <a:t>PowerPoint slide description here</a:t>
            </a:r>
            <a:endParaRPr lang="en-US" dirty="0"/>
          </a:p>
        </p:txBody>
      </p:sp>
      <p:sp>
        <p:nvSpPr>
          <p:cNvPr id="14" name="Picture Placeholder 1">
            <a:extLst>
              <a:ext uri="{FF2B5EF4-FFF2-40B4-BE49-F238E27FC236}">
                <a16:creationId xmlns:a16="http://schemas.microsoft.com/office/drawing/2014/main" id="{B0246F9D-BBB4-F845-903B-9BCB6A3799FA}"/>
              </a:ext>
            </a:extLst>
          </p:cNvPr>
          <p:cNvSpPr>
            <a:spLocks noGrp="1"/>
          </p:cNvSpPr>
          <p:nvPr>
            <p:ph type="pic" sz="quarter" idx="29"/>
          </p:nvPr>
        </p:nvSpPr>
        <p:spPr>
          <a:xfrm>
            <a:off x="0" y="890587"/>
            <a:ext cx="6062400" cy="2822400"/>
          </a:xfrm>
        </p:spPr>
        <p:txBody>
          <a:bodyPr/>
          <a:lstStyle>
            <a:lvl1pPr marL="6350" indent="0" algn="ctr">
              <a:buNone/>
              <a:defRPr/>
            </a:lvl1pPr>
          </a:lstStyle>
          <a:p>
            <a:endParaRPr lang="en-US" dirty="0"/>
          </a:p>
        </p:txBody>
      </p:sp>
      <p:sp>
        <p:nvSpPr>
          <p:cNvPr id="15" name="Image_Caption 1">
            <a:extLst>
              <a:ext uri="{FF2B5EF4-FFF2-40B4-BE49-F238E27FC236}">
                <a16:creationId xmlns:a16="http://schemas.microsoft.com/office/drawing/2014/main" id="{CB251433-45EA-0548-85FC-44C898DE7847}"/>
              </a:ext>
            </a:extLst>
          </p:cNvPr>
          <p:cNvSpPr>
            <a:spLocks noGrp="1"/>
          </p:cNvSpPr>
          <p:nvPr>
            <p:ph type="body" sz="quarter" idx="40" hasCustomPrompt="1"/>
          </p:nvPr>
        </p:nvSpPr>
        <p:spPr>
          <a:xfrm>
            <a:off x="3196961" y="3243184"/>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16" name="Picture Placeholder 2">
            <a:extLst>
              <a:ext uri="{FF2B5EF4-FFF2-40B4-BE49-F238E27FC236}">
                <a16:creationId xmlns:a16="http://schemas.microsoft.com/office/drawing/2014/main" id="{CEBC5486-0CC4-8447-8762-C88A95428B24}"/>
              </a:ext>
            </a:extLst>
          </p:cNvPr>
          <p:cNvSpPr>
            <a:spLocks noGrp="1"/>
          </p:cNvSpPr>
          <p:nvPr>
            <p:ph type="pic" sz="quarter" idx="36"/>
          </p:nvPr>
        </p:nvSpPr>
        <p:spPr>
          <a:xfrm>
            <a:off x="6129602" y="890587"/>
            <a:ext cx="6062400" cy="2822400"/>
          </a:xfrm>
        </p:spPr>
        <p:txBody>
          <a:bodyPr/>
          <a:lstStyle>
            <a:lvl1pPr marL="6350" indent="0" algn="ctr">
              <a:buNone/>
              <a:defRPr/>
            </a:lvl1pPr>
          </a:lstStyle>
          <a:p>
            <a:endParaRPr lang="en-US" dirty="0"/>
          </a:p>
        </p:txBody>
      </p:sp>
      <p:sp>
        <p:nvSpPr>
          <p:cNvPr id="23" name="Image_Caption 2">
            <a:extLst>
              <a:ext uri="{FF2B5EF4-FFF2-40B4-BE49-F238E27FC236}">
                <a16:creationId xmlns:a16="http://schemas.microsoft.com/office/drawing/2014/main" id="{E6A7B5DF-8207-3443-B760-8C2272B9CE01}"/>
              </a:ext>
            </a:extLst>
          </p:cNvPr>
          <p:cNvSpPr>
            <a:spLocks noGrp="1"/>
          </p:cNvSpPr>
          <p:nvPr>
            <p:ph type="body" sz="quarter" idx="41" hasCustomPrompt="1"/>
          </p:nvPr>
        </p:nvSpPr>
        <p:spPr>
          <a:xfrm>
            <a:off x="9327600" y="3243184"/>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4" name="Picture Placeholder 3">
            <a:extLst>
              <a:ext uri="{FF2B5EF4-FFF2-40B4-BE49-F238E27FC236}">
                <a16:creationId xmlns:a16="http://schemas.microsoft.com/office/drawing/2014/main" id="{F4F3CBD4-C3C4-CD4F-9BA5-B115DCEF02B6}"/>
              </a:ext>
            </a:extLst>
          </p:cNvPr>
          <p:cNvSpPr>
            <a:spLocks noGrp="1"/>
          </p:cNvSpPr>
          <p:nvPr>
            <p:ph type="pic" sz="quarter" idx="42"/>
          </p:nvPr>
        </p:nvSpPr>
        <p:spPr>
          <a:xfrm>
            <a:off x="-1038" y="3781600"/>
            <a:ext cx="6062400" cy="2822400"/>
          </a:xfrm>
        </p:spPr>
        <p:txBody>
          <a:bodyPr/>
          <a:lstStyle>
            <a:lvl1pPr marL="6350" indent="0" algn="ctr">
              <a:buNone/>
              <a:defRPr/>
            </a:lvl1pPr>
          </a:lstStyle>
          <a:p>
            <a:endParaRPr lang="en-US" dirty="0"/>
          </a:p>
        </p:txBody>
      </p:sp>
      <p:sp>
        <p:nvSpPr>
          <p:cNvPr id="25" name="Image_Caption 3">
            <a:extLst>
              <a:ext uri="{FF2B5EF4-FFF2-40B4-BE49-F238E27FC236}">
                <a16:creationId xmlns:a16="http://schemas.microsoft.com/office/drawing/2014/main" id="{8C0B1AC2-5C59-004A-BBD3-ED977709A5CA}"/>
              </a:ext>
            </a:extLst>
          </p:cNvPr>
          <p:cNvSpPr>
            <a:spLocks noGrp="1"/>
          </p:cNvSpPr>
          <p:nvPr>
            <p:ph type="body" sz="quarter" idx="43" hasCustomPrompt="1"/>
          </p:nvPr>
        </p:nvSpPr>
        <p:spPr>
          <a:xfrm>
            <a:off x="3196961"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6" name="Picture Placeholder 4">
            <a:extLst>
              <a:ext uri="{FF2B5EF4-FFF2-40B4-BE49-F238E27FC236}">
                <a16:creationId xmlns:a16="http://schemas.microsoft.com/office/drawing/2014/main" id="{AAE1E5D5-CDA1-504E-888B-B884A6EA6725}"/>
              </a:ext>
            </a:extLst>
          </p:cNvPr>
          <p:cNvSpPr>
            <a:spLocks noGrp="1"/>
          </p:cNvSpPr>
          <p:nvPr>
            <p:ph type="pic" sz="quarter" idx="44"/>
          </p:nvPr>
        </p:nvSpPr>
        <p:spPr>
          <a:xfrm>
            <a:off x="6128564" y="3781600"/>
            <a:ext cx="6062400" cy="2822400"/>
          </a:xfrm>
        </p:spPr>
        <p:txBody>
          <a:bodyPr/>
          <a:lstStyle>
            <a:lvl1pPr marL="6350" indent="0" algn="ctr">
              <a:buNone/>
              <a:defRPr/>
            </a:lvl1pPr>
          </a:lstStyle>
          <a:p>
            <a:endParaRPr lang="en-US" dirty="0"/>
          </a:p>
        </p:txBody>
      </p:sp>
      <p:sp>
        <p:nvSpPr>
          <p:cNvPr id="27" name="Image_Caption 4">
            <a:extLst>
              <a:ext uri="{FF2B5EF4-FFF2-40B4-BE49-F238E27FC236}">
                <a16:creationId xmlns:a16="http://schemas.microsoft.com/office/drawing/2014/main" id="{3000F666-1F5D-C740-81BD-EA9E4B2DF792}"/>
              </a:ext>
            </a:extLst>
          </p:cNvPr>
          <p:cNvSpPr>
            <a:spLocks noGrp="1"/>
          </p:cNvSpPr>
          <p:nvPr>
            <p:ph type="body" sz="quarter" idx="45" hasCustomPrompt="1"/>
          </p:nvPr>
        </p:nvSpPr>
        <p:spPr>
          <a:xfrm>
            <a:off x="9327600"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4" name="Slide Number">
            <a:extLst>
              <a:ext uri="{FF2B5EF4-FFF2-40B4-BE49-F238E27FC236}">
                <a16:creationId xmlns:a16="http://schemas.microsoft.com/office/drawing/2014/main" id="{D69AE64D-4D5D-1D44-9A53-63F44E948DC8}"/>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16964893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p:bg>
      <p:bgPr>
        <a:solidFill>
          <a:schemeClr val="bg1"/>
        </a:solidFill>
        <a:effectLst/>
      </p:bgPr>
    </p:bg>
    <p:spTree>
      <p:nvGrpSpPr>
        <p:cNvPr id="1" name=""/>
        <p:cNvGrpSpPr/>
        <p:nvPr/>
      </p:nvGrpSpPr>
      <p:grpSpPr>
        <a:xfrm>
          <a:off x="0" y="0"/>
          <a:ext cx="0" cy="0"/>
          <a:chOff x="0" y="0"/>
          <a:chExt cx="0" cy="0"/>
        </a:xfrm>
      </p:grpSpPr>
      <p:sp>
        <p:nvSpPr>
          <p:cNvPr id="5" name="Slide_Description">
            <a:extLst>
              <a:ext uri="{FF2B5EF4-FFF2-40B4-BE49-F238E27FC236}">
                <a16:creationId xmlns:a16="http://schemas.microsoft.com/office/drawing/2014/main" id="{4F9D373C-5C73-8E4B-8382-B53ED6AA70BE}"/>
              </a:ext>
            </a:extLst>
          </p:cNvPr>
          <p:cNvSpPr>
            <a:spLocks noGrp="1"/>
          </p:cNvSpPr>
          <p:nvPr>
            <p:ph type="title" hasCustomPrompt="1"/>
          </p:nvPr>
        </p:nvSpPr>
        <p:spPr/>
        <p:txBody>
          <a:bodyPr/>
          <a:lstStyle/>
          <a:p>
            <a:r>
              <a:rPr lang="en-GB" dirty="0"/>
              <a:t>PowerPoint slide description here</a:t>
            </a:r>
            <a:endParaRPr lang="en-US" dirty="0"/>
          </a:p>
        </p:txBody>
      </p:sp>
      <p:sp>
        <p:nvSpPr>
          <p:cNvPr id="15" name="Picture Placeholder 1">
            <a:extLst>
              <a:ext uri="{FF2B5EF4-FFF2-40B4-BE49-F238E27FC236}">
                <a16:creationId xmlns:a16="http://schemas.microsoft.com/office/drawing/2014/main" id="{E39BCACC-73E2-1B41-BE3D-FFB203F3C903}"/>
              </a:ext>
            </a:extLst>
          </p:cNvPr>
          <p:cNvSpPr>
            <a:spLocks noGrp="1"/>
          </p:cNvSpPr>
          <p:nvPr>
            <p:ph type="pic" sz="quarter" idx="29"/>
          </p:nvPr>
        </p:nvSpPr>
        <p:spPr>
          <a:xfrm>
            <a:off x="0" y="890587"/>
            <a:ext cx="4017600" cy="5713200"/>
          </a:xfrm>
        </p:spPr>
        <p:txBody>
          <a:bodyPr/>
          <a:lstStyle>
            <a:lvl1pPr marL="6350" indent="0" algn="ctr">
              <a:buNone/>
              <a:defRPr/>
            </a:lvl1pPr>
          </a:lstStyle>
          <a:p>
            <a:endParaRPr lang="en-US" dirty="0"/>
          </a:p>
        </p:txBody>
      </p:sp>
      <p:sp>
        <p:nvSpPr>
          <p:cNvPr id="16" name="Image_Caption 1">
            <a:extLst>
              <a:ext uri="{FF2B5EF4-FFF2-40B4-BE49-F238E27FC236}">
                <a16:creationId xmlns:a16="http://schemas.microsoft.com/office/drawing/2014/main" id="{E9FF570A-BE24-9141-87FD-541A6610CCBE}"/>
              </a:ext>
            </a:extLst>
          </p:cNvPr>
          <p:cNvSpPr>
            <a:spLocks noGrp="1"/>
          </p:cNvSpPr>
          <p:nvPr>
            <p:ph type="body" sz="quarter" idx="40" hasCustomPrompt="1"/>
          </p:nvPr>
        </p:nvSpPr>
        <p:spPr>
          <a:xfrm>
            <a:off x="1152162" y="613419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3" name="Picture Placeholder 2">
            <a:extLst>
              <a:ext uri="{FF2B5EF4-FFF2-40B4-BE49-F238E27FC236}">
                <a16:creationId xmlns:a16="http://schemas.microsoft.com/office/drawing/2014/main" id="{CE8E0407-46FE-134C-A5EB-A1421349DA0B}"/>
              </a:ext>
            </a:extLst>
          </p:cNvPr>
          <p:cNvSpPr>
            <a:spLocks noGrp="1"/>
          </p:cNvSpPr>
          <p:nvPr>
            <p:ph type="pic" sz="quarter" idx="47"/>
          </p:nvPr>
        </p:nvSpPr>
        <p:spPr>
          <a:xfrm>
            <a:off x="4087018" y="890588"/>
            <a:ext cx="4017963" cy="2822575"/>
          </a:xfrm>
        </p:spPr>
        <p:txBody>
          <a:bodyPr/>
          <a:lstStyle>
            <a:lvl1pPr marL="6350" indent="0" algn="ctr">
              <a:buFontTx/>
              <a:buNone/>
              <a:defRPr/>
            </a:lvl1pPr>
          </a:lstStyle>
          <a:p>
            <a:endParaRPr lang="en-US" dirty="0"/>
          </a:p>
        </p:txBody>
      </p:sp>
      <p:sp>
        <p:nvSpPr>
          <p:cNvPr id="18" name="Image_Caption 2">
            <a:extLst>
              <a:ext uri="{FF2B5EF4-FFF2-40B4-BE49-F238E27FC236}">
                <a16:creationId xmlns:a16="http://schemas.microsoft.com/office/drawing/2014/main" id="{A15A6A7C-316C-1041-96A6-582EEFA94A8B}"/>
              </a:ext>
            </a:extLst>
          </p:cNvPr>
          <p:cNvSpPr>
            <a:spLocks noGrp="1"/>
          </p:cNvSpPr>
          <p:nvPr>
            <p:ph type="body" sz="quarter" idx="41" hasCustomPrompt="1"/>
          </p:nvPr>
        </p:nvSpPr>
        <p:spPr>
          <a:xfrm>
            <a:off x="5241762" y="3243184"/>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9" name="Picture Placeholder 3">
            <a:extLst>
              <a:ext uri="{FF2B5EF4-FFF2-40B4-BE49-F238E27FC236}">
                <a16:creationId xmlns:a16="http://schemas.microsoft.com/office/drawing/2014/main" id="{889F4D8E-583F-424A-AB00-EFE4131C9C2D}"/>
              </a:ext>
            </a:extLst>
          </p:cNvPr>
          <p:cNvSpPr>
            <a:spLocks noGrp="1"/>
          </p:cNvSpPr>
          <p:nvPr>
            <p:ph type="pic" sz="quarter" idx="49"/>
          </p:nvPr>
        </p:nvSpPr>
        <p:spPr>
          <a:xfrm>
            <a:off x="4087018" y="3781425"/>
            <a:ext cx="4017963" cy="2822575"/>
          </a:xfrm>
        </p:spPr>
        <p:txBody>
          <a:bodyPr/>
          <a:lstStyle>
            <a:lvl1pPr marL="6350" indent="0" algn="ctr">
              <a:buFontTx/>
              <a:buNone/>
              <a:defRPr/>
            </a:lvl1pPr>
          </a:lstStyle>
          <a:p>
            <a:endParaRPr lang="en-US"/>
          </a:p>
        </p:txBody>
      </p:sp>
      <p:sp>
        <p:nvSpPr>
          <p:cNvPr id="27" name="Image_Caption 3">
            <a:extLst>
              <a:ext uri="{FF2B5EF4-FFF2-40B4-BE49-F238E27FC236}">
                <a16:creationId xmlns:a16="http://schemas.microsoft.com/office/drawing/2014/main" id="{5873F71E-F244-B045-925D-7A21F05C7006}"/>
              </a:ext>
            </a:extLst>
          </p:cNvPr>
          <p:cNvSpPr>
            <a:spLocks noGrp="1"/>
          </p:cNvSpPr>
          <p:nvPr>
            <p:ph type="body" sz="quarter" idx="45" hasCustomPrompt="1"/>
          </p:nvPr>
        </p:nvSpPr>
        <p:spPr>
          <a:xfrm>
            <a:off x="5241762" y="613419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7" name="Picture Placeholder 4">
            <a:extLst>
              <a:ext uri="{FF2B5EF4-FFF2-40B4-BE49-F238E27FC236}">
                <a16:creationId xmlns:a16="http://schemas.microsoft.com/office/drawing/2014/main" id="{4C5C7401-B602-E348-9FA1-326B0C408A84}"/>
              </a:ext>
            </a:extLst>
          </p:cNvPr>
          <p:cNvSpPr>
            <a:spLocks noGrp="1"/>
          </p:cNvSpPr>
          <p:nvPr>
            <p:ph type="pic" sz="quarter" idx="48"/>
          </p:nvPr>
        </p:nvSpPr>
        <p:spPr>
          <a:xfrm>
            <a:off x="8171656" y="890588"/>
            <a:ext cx="4017962" cy="2822575"/>
          </a:xfrm>
          <a:solidFill>
            <a:schemeClr val="bg1"/>
          </a:solidFill>
        </p:spPr>
        <p:txBody>
          <a:bodyPr/>
          <a:lstStyle>
            <a:lvl1pPr marL="6350" indent="0" algn="ctr">
              <a:buFontTx/>
              <a:buNone/>
              <a:defRPr/>
            </a:lvl1pPr>
          </a:lstStyle>
          <a:p>
            <a:endParaRPr lang="en-US" dirty="0"/>
          </a:p>
        </p:txBody>
      </p:sp>
      <p:sp>
        <p:nvSpPr>
          <p:cNvPr id="21" name="Image_Caption 4">
            <a:extLst>
              <a:ext uri="{FF2B5EF4-FFF2-40B4-BE49-F238E27FC236}">
                <a16:creationId xmlns:a16="http://schemas.microsoft.com/office/drawing/2014/main" id="{5AB450AD-F789-564D-8046-E2973620FD92}"/>
              </a:ext>
            </a:extLst>
          </p:cNvPr>
          <p:cNvSpPr>
            <a:spLocks noGrp="1"/>
          </p:cNvSpPr>
          <p:nvPr>
            <p:ph type="body" sz="quarter" idx="51" hasCustomPrompt="1"/>
          </p:nvPr>
        </p:nvSpPr>
        <p:spPr>
          <a:xfrm>
            <a:off x="9326563" y="3243184"/>
            <a:ext cx="2862262" cy="324178"/>
          </a:xfrm>
          <a:solidFill>
            <a:schemeClr val="bg1"/>
          </a:solidFill>
        </p:spPr>
        <p:txBody>
          <a:bodyPr lIns="0" tIns="36000" rIns="251999" bIns="72000" anchor="b" anchorCtr="0">
            <a:spAutoFit/>
          </a:bodyPr>
          <a:lstStyle>
            <a:lvl1pPr marL="6350" indent="0" algn="r">
              <a:buFontTx/>
              <a:buNone/>
              <a:defRPr sz="1200"/>
            </a:lvl1pPr>
          </a:lstStyle>
          <a:p>
            <a:pPr lvl="0"/>
            <a:r>
              <a:rPr lang="en-GB" dirty="0"/>
              <a:t>Insert image caption here</a:t>
            </a:r>
          </a:p>
        </p:txBody>
      </p:sp>
      <p:sp>
        <p:nvSpPr>
          <p:cNvPr id="11" name="Picture Placeholder 5">
            <a:extLst>
              <a:ext uri="{FF2B5EF4-FFF2-40B4-BE49-F238E27FC236}">
                <a16:creationId xmlns:a16="http://schemas.microsoft.com/office/drawing/2014/main" id="{98B438B0-923A-D344-BB96-1E1293FEE953}"/>
              </a:ext>
            </a:extLst>
          </p:cNvPr>
          <p:cNvSpPr>
            <a:spLocks noGrp="1"/>
          </p:cNvSpPr>
          <p:nvPr>
            <p:ph type="pic" sz="quarter" idx="50"/>
          </p:nvPr>
        </p:nvSpPr>
        <p:spPr>
          <a:xfrm>
            <a:off x="8171656" y="3781425"/>
            <a:ext cx="4017962" cy="2822575"/>
          </a:xfrm>
        </p:spPr>
        <p:txBody>
          <a:bodyPr/>
          <a:lstStyle>
            <a:lvl1pPr marL="6350" indent="0" algn="ctr">
              <a:buFontTx/>
              <a:buNone/>
              <a:defRPr/>
            </a:lvl1pPr>
          </a:lstStyle>
          <a:p>
            <a:endParaRPr lang="en-US" dirty="0"/>
          </a:p>
        </p:txBody>
      </p:sp>
      <p:sp>
        <p:nvSpPr>
          <p:cNvPr id="23" name="Image_Caption 5">
            <a:extLst>
              <a:ext uri="{FF2B5EF4-FFF2-40B4-BE49-F238E27FC236}">
                <a16:creationId xmlns:a16="http://schemas.microsoft.com/office/drawing/2014/main" id="{D3549A48-91FA-794D-A48D-ACF79A20F7DE}"/>
              </a:ext>
            </a:extLst>
          </p:cNvPr>
          <p:cNvSpPr>
            <a:spLocks noGrp="1"/>
          </p:cNvSpPr>
          <p:nvPr>
            <p:ph type="body" sz="quarter" idx="52" hasCustomPrompt="1"/>
          </p:nvPr>
        </p:nvSpPr>
        <p:spPr>
          <a:xfrm>
            <a:off x="9326563" y="6163353"/>
            <a:ext cx="2865437" cy="324178"/>
          </a:xfrm>
          <a:solidFill>
            <a:schemeClr val="bg1"/>
          </a:solidFill>
        </p:spPr>
        <p:txBody>
          <a:bodyPr wrap="square" lIns="0" tIns="36000" rIns="251999" bIns="72000" anchor="b" anchorCtr="0">
            <a:spAutoFit/>
          </a:bodyPr>
          <a:lstStyle>
            <a:lvl1pPr marL="6350" indent="0" algn="r">
              <a:buFontTx/>
              <a:buNone/>
              <a:defRPr sz="1200"/>
            </a:lvl1pPr>
          </a:lstStyle>
          <a:p>
            <a:pPr lvl="0"/>
            <a:r>
              <a:rPr lang="en-GB" dirty="0"/>
              <a:t>Insert image caption here</a:t>
            </a:r>
          </a:p>
        </p:txBody>
      </p:sp>
      <p:sp>
        <p:nvSpPr>
          <p:cNvPr id="6" name="Slide Number">
            <a:extLst>
              <a:ext uri="{FF2B5EF4-FFF2-40B4-BE49-F238E27FC236}">
                <a16:creationId xmlns:a16="http://schemas.microsoft.com/office/drawing/2014/main" id="{1DFD619F-E9C0-804F-8D75-3339F1C38F53}"/>
              </a:ext>
            </a:extLst>
          </p:cNvPr>
          <p:cNvSpPr>
            <a:spLocks noGrp="1"/>
          </p:cNvSpPr>
          <p:nvPr>
            <p:ph type="sldNum" sz="quarter" idx="46"/>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18218354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 Images">
    <p:bg>
      <p:bgPr>
        <a:solidFill>
          <a:schemeClr val="bg1"/>
        </a:solidFill>
        <a:effectLst/>
      </p:bgPr>
    </p:bg>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2FD2AB6B-38F4-0849-BB0F-26EBCB570BA8}"/>
              </a:ext>
            </a:extLst>
          </p:cNvPr>
          <p:cNvSpPr>
            <a:spLocks noGrp="1"/>
          </p:cNvSpPr>
          <p:nvPr>
            <p:ph type="title" hasCustomPrompt="1"/>
          </p:nvPr>
        </p:nvSpPr>
        <p:spPr/>
        <p:txBody>
          <a:bodyPr/>
          <a:lstStyle/>
          <a:p>
            <a:r>
              <a:rPr lang="en-GB" dirty="0"/>
              <a:t>PowerPoint slide description here</a:t>
            </a:r>
            <a:endParaRPr lang="en-US" dirty="0"/>
          </a:p>
        </p:txBody>
      </p:sp>
      <p:sp>
        <p:nvSpPr>
          <p:cNvPr id="3" name="Picture Placeholder 1">
            <a:extLst>
              <a:ext uri="{FF2B5EF4-FFF2-40B4-BE49-F238E27FC236}">
                <a16:creationId xmlns:a16="http://schemas.microsoft.com/office/drawing/2014/main" id="{CE8E0407-46FE-134C-A5EB-A1421349DA0B}"/>
              </a:ext>
            </a:extLst>
          </p:cNvPr>
          <p:cNvSpPr>
            <a:spLocks noGrp="1"/>
          </p:cNvSpPr>
          <p:nvPr>
            <p:ph type="pic" sz="quarter" idx="47"/>
          </p:nvPr>
        </p:nvSpPr>
        <p:spPr>
          <a:xfrm>
            <a:off x="0" y="890588"/>
            <a:ext cx="2995200" cy="2822575"/>
          </a:xfrm>
        </p:spPr>
        <p:txBody>
          <a:bodyPr/>
          <a:lstStyle>
            <a:lvl1pPr marL="6350" indent="0" algn="ctr">
              <a:buFontTx/>
              <a:buNone/>
              <a:defRPr/>
            </a:lvl1pPr>
          </a:lstStyle>
          <a:p>
            <a:endParaRPr lang="en-US"/>
          </a:p>
        </p:txBody>
      </p:sp>
      <p:sp>
        <p:nvSpPr>
          <p:cNvPr id="18" name="Image_Caption 1">
            <a:extLst>
              <a:ext uri="{FF2B5EF4-FFF2-40B4-BE49-F238E27FC236}">
                <a16:creationId xmlns:a16="http://schemas.microsoft.com/office/drawing/2014/main" id="{A15A6A7C-316C-1041-96A6-582EEFA94A8B}"/>
              </a:ext>
            </a:extLst>
          </p:cNvPr>
          <p:cNvSpPr>
            <a:spLocks noGrp="1"/>
          </p:cNvSpPr>
          <p:nvPr>
            <p:ph type="body" sz="quarter" idx="41" hasCustomPrompt="1"/>
          </p:nvPr>
        </p:nvSpPr>
        <p:spPr>
          <a:xfrm>
            <a:off x="501650" y="3243184"/>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14" name="Picture Placeholder 2">
            <a:extLst>
              <a:ext uri="{FF2B5EF4-FFF2-40B4-BE49-F238E27FC236}">
                <a16:creationId xmlns:a16="http://schemas.microsoft.com/office/drawing/2014/main" id="{8E5628C3-E97E-0E42-8B96-49A48CA44E40}"/>
              </a:ext>
            </a:extLst>
          </p:cNvPr>
          <p:cNvSpPr>
            <a:spLocks noGrp="1"/>
          </p:cNvSpPr>
          <p:nvPr>
            <p:ph type="pic" sz="quarter" idx="48"/>
          </p:nvPr>
        </p:nvSpPr>
        <p:spPr>
          <a:xfrm>
            <a:off x="3067200" y="890588"/>
            <a:ext cx="2995200" cy="2822575"/>
          </a:xfrm>
        </p:spPr>
        <p:txBody>
          <a:bodyPr/>
          <a:lstStyle>
            <a:lvl1pPr marL="6350" indent="0" algn="ctr">
              <a:buFontTx/>
              <a:buNone/>
              <a:defRPr/>
            </a:lvl1pPr>
          </a:lstStyle>
          <a:p>
            <a:endParaRPr lang="en-US"/>
          </a:p>
        </p:txBody>
      </p:sp>
      <p:sp>
        <p:nvSpPr>
          <p:cNvPr id="17" name="Image_Caption 2">
            <a:extLst>
              <a:ext uri="{FF2B5EF4-FFF2-40B4-BE49-F238E27FC236}">
                <a16:creationId xmlns:a16="http://schemas.microsoft.com/office/drawing/2014/main" id="{650A4448-9254-4147-A204-9F1E2D247446}"/>
              </a:ext>
            </a:extLst>
          </p:cNvPr>
          <p:cNvSpPr>
            <a:spLocks noGrp="1"/>
          </p:cNvSpPr>
          <p:nvPr>
            <p:ph type="body" sz="quarter" idx="49" hasCustomPrompt="1"/>
          </p:nvPr>
        </p:nvSpPr>
        <p:spPr>
          <a:xfrm>
            <a:off x="3568850" y="3243184"/>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19" name="Picture Placeholder 3">
            <a:extLst>
              <a:ext uri="{FF2B5EF4-FFF2-40B4-BE49-F238E27FC236}">
                <a16:creationId xmlns:a16="http://schemas.microsoft.com/office/drawing/2014/main" id="{2C8A29F9-D47B-3845-867C-03229EC596F5}"/>
              </a:ext>
            </a:extLst>
          </p:cNvPr>
          <p:cNvSpPr>
            <a:spLocks noGrp="1"/>
          </p:cNvSpPr>
          <p:nvPr>
            <p:ph type="pic" sz="quarter" idx="50"/>
          </p:nvPr>
        </p:nvSpPr>
        <p:spPr>
          <a:xfrm>
            <a:off x="6134400" y="890588"/>
            <a:ext cx="2995200" cy="2822575"/>
          </a:xfrm>
        </p:spPr>
        <p:txBody>
          <a:bodyPr/>
          <a:lstStyle>
            <a:lvl1pPr marL="6350" indent="0" algn="ctr">
              <a:buFontTx/>
              <a:buNone/>
              <a:defRPr/>
            </a:lvl1pPr>
          </a:lstStyle>
          <a:p>
            <a:endParaRPr lang="en-US"/>
          </a:p>
        </p:txBody>
      </p:sp>
      <p:sp>
        <p:nvSpPr>
          <p:cNvPr id="20" name="Image_Caption 3">
            <a:extLst>
              <a:ext uri="{FF2B5EF4-FFF2-40B4-BE49-F238E27FC236}">
                <a16:creationId xmlns:a16="http://schemas.microsoft.com/office/drawing/2014/main" id="{2831C12D-5883-954D-976E-7988ED86C580}"/>
              </a:ext>
            </a:extLst>
          </p:cNvPr>
          <p:cNvSpPr>
            <a:spLocks noGrp="1"/>
          </p:cNvSpPr>
          <p:nvPr>
            <p:ph type="body" sz="quarter" idx="51" hasCustomPrompt="1"/>
          </p:nvPr>
        </p:nvSpPr>
        <p:spPr>
          <a:xfrm>
            <a:off x="6636050" y="3243184"/>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22" name="Picture Placeholder 4">
            <a:extLst>
              <a:ext uri="{FF2B5EF4-FFF2-40B4-BE49-F238E27FC236}">
                <a16:creationId xmlns:a16="http://schemas.microsoft.com/office/drawing/2014/main" id="{E0CE9459-AA13-694B-B56E-396874D19FA7}"/>
              </a:ext>
            </a:extLst>
          </p:cNvPr>
          <p:cNvSpPr>
            <a:spLocks noGrp="1"/>
          </p:cNvSpPr>
          <p:nvPr>
            <p:ph type="pic" sz="quarter" idx="52"/>
          </p:nvPr>
        </p:nvSpPr>
        <p:spPr>
          <a:xfrm>
            <a:off x="9196800" y="890587"/>
            <a:ext cx="2995200" cy="2822575"/>
          </a:xfrm>
        </p:spPr>
        <p:txBody>
          <a:bodyPr/>
          <a:lstStyle>
            <a:lvl1pPr marL="6350" indent="0" algn="ctr">
              <a:buFontTx/>
              <a:buNone/>
              <a:defRPr/>
            </a:lvl1pPr>
          </a:lstStyle>
          <a:p>
            <a:endParaRPr lang="en-US"/>
          </a:p>
        </p:txBody>
      </p:sp>
      <p:sp>
        <p:nvSpPr>
          <p:cNvPr id="24" name="Image_Caption 4">
            <a:extLst>
              <a:ext uri="{FF2B5EF4-FFF2-40B4-BE49-F238E27FC236}">
                <a16:creationId xmlns:a16="http://schemas.microsoft.com/office/drawing/2014/main" id="{E8CF8A0E-5D06-EB46-BEE5-DE0912DA990B}"/>
              </a:ext>
            </a:extLst>
          </p:cNvPr>
          <p:cNvSpPr>
            <a:spLocks noGrp="1"/>
          </p:cNvSpPr>
          <p:nvPr>
            <p:ph type="body" sz="quarter" idx="53" hasCustomPrompt="1"/>
          </p:nvPr>
        </p:nvSpPr>
        <p:spPr>
          <a:xfrm>
            <a:off x="9698450" y="3243183"/>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25" name="Picture Placeholder 5">
            <a:extLst>
              <a:ext uri="{FF2B5EF4-FFF2-40B4-BE49-F238E27FC236}">
                <a16:creationId xmlns:a16="http://schemas.microsoft.com/office/drawing/2014/main" id="{576BE624-AB30-D146-A519-002083E8BEA9}"/>
              </a:ext>
            </a:extLst>
          </p:cNvPr>
          <p:cNvSpPr>
            <a:spLocks noGrp="1"/>
          </p:cNvSpPr>
          <p:nvPr>
            <p:ph type="pic" sz="quarter" idx="54"/>
          </p:nvPr>
        </p:nvSpPr>
        <p:spPr>
          <a:xfrm>
            <a:off x="0" y="3781425"/>
            <a:ext cx="2995200" cy="2822575"/>
          </a:xfrm>
        </p:spPr>
        <p:txBody>
          <a:bodyPr/>
          <a:lstStyle>
            <a:lvl1pPr marL="6350" indent="0" algn="ctr">
              <a:buFontTx/>
              <a:buNone/>
              <a:defRPr/>
            </a:lvl1pPr>
          </a:lstStyle>
          <a:p>
            <a:endParaRPr lang="en-US"/>
          </a:p>
        </p:txBody>
      </p:sp>
      <p:sp>
        <p:nvSpPr>
          <p:cNvPr id="26" name="Image_Caption 5">
            <a:extLst>
              <a:ext uri="{FF2B5EF4-FFF2-40B4-BE49-F238E27FC236}">
                <a16:creationId xmlns:a16="http://schemas.microsoft.com/office/drawing/2014/main" id="{A48FE71E-44E3-CC41-979D-D74890C4AB2B}"/>
              </a:ext>
            </a:extLst>
          </p:cNvPr>
          <p:cNvSpPr>
            <a:spLocks noGrp="1"/>
          </p:cNvSpPr>
          <p:nvPr>
            <p:ph type="body" sz="quarter" idx="55" hasCustomPrompt="1"/>
          </p:nvPr>
        </p:nvSpPr>
        <p:spPr>
          <a:xfrm>
            <a:off x="501650" y="6134021"/>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28" name="Picture Placeholder 6">
            <a:extLst>
              <a:ext uri="{FF2B5EF4-FFF2-40B4-BE49-F238E27FC236}">
                <a16:creationId xmlns:a16="http://schemas.microsoft.com/office/drawing/2014/main" id="{B30F3EEA-EE8E-E540-A490-292CACC88293}"/>
              </a:ext>
            </a:extLst>
          </p:cNvPr>
          <p:cNvSpPr>
            <a:spLocks noGrp="1"/>
          </p:cNvSpPr>
          <p:nvPr>
            <p:ph type="pic" sz="quarter" idx="56"/>
          </p:nvPr>
        </p:nvSpPr>
        <p:spPr>
          <a:xfrm>
            <a:off x="3067200" y="3781425"/>
            <a:ext cx="2995200" cy="2822575"/>
          </a:xfrm>
        </p:spPr>
        <p:txBody>
          <a:bodyPr/>
          <a:lstStyle>
            <a:lvl1pPr marL="6350" indent="0" algn="ctr">
              <a:buFontTx/>
              <a:buNone/>
              <a:defRPr/>
            </a:lvl1pPr>
          </a:lstStyle>
          <a:p>
            <a:endParaRPr lang="en-US"/>
          </a:p>
        </p:txBody>
      </p:sp>
      <p:sp>
        <p:nvSpPr>
          <p:cNvPr id="29" name="Image_Caption 6">
            <a:extLst>
              <a:ext uri="{FF2B5EF4-FFF2-40B4-BE49-F238E27FC236}">
                <a16:creationId xmlns:a16="http://schemas.microsoft.com/office/drawing/2014/main" id="{EC59CCA3-D9C7-7346-A272-F2028074C58F}"/>
              </a:ext>
            </a:extLst>
          </p:cNvPr>
          <p:cNvSpPr>
            <a:spLocks noGrp="1"/>
          </p:cNvSpPr>
          <p:nvPr>
            <p:ph type="body" sz="quarter" idx="57" hasCustomPrompt="1"/>
          </p:nvPr>
        </p:nvSpPr>
        <p:spPr>
          <a:xfrm>
            <a:off x="3568850" y="6134021"/>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30" name="Picture Placeholder 7">
            <a:extLst>
              <a:ext uri="{FF2B5EF4-FFF2-40B4-BE49-F238E27FC236}">
                <a16:creationId xmlns:a16="http://schemas.microsoft.com/office/drawing/2014/main" id="{84C7FCD2-B82E-FC4C-8160-F2D38232EF3D}"/>
              </a:ext>
            </a:extLst>
          </p:cNvPr>
          <p:cNvSpPr>
            <a:spLocks noGrp="1"/>
          </p:cNvSpPr>
          <p:nvPr>
            <p:ph type="pic" sz="quarter" idx="58"/>
          </p:nvPr>
        </p:nvSpPr>
        <p:spPr>
          <a:xfrm>
            <a:off x="6134400" y="3781425"/>
            <a:ext cx="2995200" cy="2822575"/>
          </a:xfrm>
        </p:spPr>
        <p:txBody>
          <a:bodyPr/>
          <a:lstStyle>
            <a:lvl1pPr marL="6350" indent="0" algn="ctr">
              <a:buFontTx/>
              <a:buNone/>
              <a:defRPr/>
            </a:lvl1pPr>
          </a:lstStyle>
          <a:p>
            <a:endParaRPr lang="en-US"/>
          </a:p>
        </p:txBody>
      </p:sp>
      <p:sp>
        <p:nvSpPr>
          <p:cNvPr id="31" name="Image_Caption 7">
            <a:extLst>
              <a:ext uri="{FF2B5EF4-FFF2-40B4-BE49-F238E27FC236}">
                <a16:creationId xmlns:a16="http://schemas.microsoft.com/office/drawing/2014/main" id="{7285050C-E073-0046-B167-BC52645539FB}"/>
              </a:ext>
            </a:extLst>
          </p:cNvPr>
          <p:cNvSpPr>
            <a:spLocks noGrp="1"/>
          </p:cNvSpPr>
          <p:nvPr>
            <p:ph type="body" sz="quarter" idx="59" hasCustomPrompt="1"/>
          </p:nvPr>
        </p:nvSpPr>
        <p:spPr>
          <a:xfrm>
            <a:off x="6636050" y="6134021"/>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32" name="Picture Placeholder 8">
            <a:extLst>
              <a:ext uri="{FF2B5EF4-FFF2-40B4-BE49-F238E27FC236}">
                <a16:creationId xmlns:a16="http://schemas.microsoft.com/office/drawing/2014/main" id="{1EF650E8-1577-0745-AFB0-DB5615DE9193}"/>
              </a:ext>
            </a:extLst>
          </p:cNvPr>
          <p:cNvSpPr>
            <a:spLocks noGrp="1"/>
          </p:cNvSpPr>
          <p:nvPr>
            <p:ph type="pic" sz="quarter" idx="60"/>
          </p:nvPr>
        </p:nvSpPr>
        <p:spPr>
          <a:xfrm>
            <a:off x="9196800" y="3781424"/>
            <a:ext cx="2995200" cy="2822575"/>
          </a:xfrm>
        </p:spPr>
        <p:txBody>
          <a:bodyPr/>
          <a:lstStyle>
            <a:lvl1pPr marL="6350" indent="0" algn="ctr">
              <a:buFontTx/>
              <a:buNone/>
              <a:defRPr/>
            </a:lvl1pPr>
          </a:lstStyle>
          <a:p>
            <a:endParaRPr lang="en-US"/>
          </a:p>
        </p:txBody>
      </p:sp>
      <p:sp>
        <p:nvSpPr>
          <p:cNvPr id="33" name="Image_Caption 8">
            <a:extLst>
              <a:ext uri="{FF2B5EF4-FFF2-40B4-BE49-F238E27FC236}">
                <a16:creationId xmlns:a16="http://schemas.microsoft.com/office/drawing/2014/main" id="{A4D2CE44-C98F-8F42-B770-4658491F5163}"/>
              </a:ext>
            </a:extLst>
          </p:cNvPr>
          <p:cNvSpPr>
            <a:spLocks noGrp="1"/>
          </p:cNvSpPr>
          <p:nvPr>
            <p:ph type="body" sz="quarter" idx="61" hasCustomPrompt="1"/>
          </p:nvPr>
        </p:nvSpPr>
        <p:spPr>
          <a:xfrm>
            <a:off x="9698450" y="6134020"/>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4" name="Slide Number">
            <a:extLst>
              <a:ext uri="{FF2B5EF4-FFF2-40B4-BE49-F238E27FC236}">
                <a16:creationId xmlns:a16="http://schemas.microsoft.com/office/drawing/2014/main" id="{6BBEE3C4-4A6B-EF47-BF0F-7EB67A8CDA28}"/>
              </a:ext>
            </a:extLst>
          </p:cNvPr>
          <p:cNvSpPr>
            <a:spLocks noGrp="1"/>
          </p:cNvSpPr>
          <p:nvPr>
            <p:ph type="sldNum" sz="quarter" idx="62"/>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2793909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Slide - Any Questions?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5" y="2362155"/>
            <a:ext cx="4312920" cy="2011769"/>
          </a:xfrm>
          <a:prstGeom prst="rect">
            <a:avLst/>
          </a:prstGeom>
          <a:noFill/>
        </p:spPr>
        <p:txBody>
          <a:bodyPr wrap="square" lIns="0" tIns="0" rIns="0" bIns="0" rtlCol="0" anchor="ctr" anchorCtr="0">
            <a:noAutofit/>
          </a:bodyPr>
          <a:lstStyle/>
          <a:p>
            <a:pPr>
              <a:lnSpc>
                <a:spcPct val="130000"/>
              </a:lnSpc>
            </a:pPr>
            <a:r>
              <a:rPr lang="en-GB" sz="5000" dirty="0">
                <a:solidFill>
                  <a:schemeClr val="bg1"/>
                </a:solidFill>
                <a:latin typeface="+mj-lt"/>
              </a:rPr>
              <a:t>Any</a:t>
            </a:r>
            <a:br>
              <a:rPr lang="en-GB" sz="5000" dirty="0">
                <a:solidFill>
                  <a:schemeClr val="bg1"/>
                </a:solidFill>
                <a:latin typeface="+mj-lt"/>
              </a:rPr>
            </a:br>
            <a:r>
              <a:rPr lang="en-GB" sz="5000" dirty="0">
                <a:solidFill>
                  <a:schemeClr val="bg1"/>
                </a:solidFill>
                <a:latin typeface="+mj-lt"/>
              </a:rPr>
              <a:t>questions?</a:t>
            </a:r>
            <a:endParaRPr lang="en-US" sz="5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369803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Slide - Any Questions? - Grey">
    <p:bg>
      <p:bgPr>
        <a:solidFill>
          <a:schemeClr val="accent3"/>
        </a:soli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5" y="2362155"/>
            <a:ext cx="4312920" cy="2011769"/>
          </a:xfrm>
          <a:prstGeom prst="rect">
            <a:avLst/>
          </a:prstGeom>
          <a:noFill/>
        </p:spPr>
        <p:txBody>
          <a:bodyPr wrap="square" lIns="0" tIns="0" rIns="0" bIns="0" rtlCol="0" anchor="ctr" anchorCtr="0">
            <a:noAutofit/>
          </a:bodyPr>
          <a:lstStyle/>
          <a:p>
            <a:pPr>
              <a:lnSpc>
                <a:spcPct val="130000"/>
              </a:lnSpc>
            </a:pPr>
            <a:r>
              <a:rPr lang="en-GB" sz="5000" dirty="0">
                <a:solidFill>
                  <a:schemeClr val="bg1"/>
                </a:solidFill>
                <a:latin typeface="+mj-lt"/>
              </a:rPr>
              <a:t>Any</a:t>
            </a:r>
            <a:br>
              <a:rPr lang="en-GB" sz="5000">
                <a:solidFill>
                  <a:schemeClr val="bg1"/>
                </a:solidFill>
                <a:latin typeface="+mj-lt"/>
              </a:rPr>
            </a:br>
            <a:r>
              <a:rPr lang="en-GB" sz="5000">
                <a:solidFill>
                  <a:schemeClr val="bg1"/>
                </a:solidFill>
                <a:latin typeface="+mj-lt"/>
              </a:rPr>
              <a:t>questions</a:t>
            </a:r>
            <a:r>
              <a:rPr lang="en-GB" sz="5000" dirty="0">
                <a:solidFill>
                  <a:schemeClr val="bg1"/>
                </a:solidFill>
                <a:latin typeface="+mj-lt"/>
              </a:rPr>
              <a:t>?</a:t>
            </a:r>
            <a:endParaRPr lang="en-US" sz="5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3501015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End Slide - Thank you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4" y="2362155"/>
            <a:ext cx="5862955" cy="2011769"/>
          </a:xfrm>
          <a:prstGeom prst="rect">
            <a:avLst/>
          </a:prstGeom>
          <a:noFill/>
        </p:spPr>
        <p:txBody>
          <a:bodyPr wrap="square" lIns="0" tIns="0" rIns="0" bIns="0" rtlCol="0" anchor="ctr" anchorCtr="0">
            <a:noAutofit/>
          </a:bodyPr>
          <a:lstStyle/>
          <a:p>
            <a:pPr>
              <a:lnSpc>
                <a:spcPct val="130000"/>
              </a:lnSpc>
            </a:pPr>
            <a:r>
              <a:rPr lang="en-GB" sz="6000" dirty="0">
                <a:solidFill>
                  <a:schemeClr val="bg1"/>
                </a:solidFill>
                <a:latin typeface="+mj-lt"/>
              </a:rPr>
              <a:t>Thank you</a:t>
            </a:r>
            <a:endParaRPr lang="en-US" sz="6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41438110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End Slide - Thank you - Grey">
    <p:bg>
      <p:bgPr>
        <a:solidFill>
          <a:schemeClr val="accent3"/>
        </a:soli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4" y="2362155"/>
            <a:ext cx="5862955" cy="2011769"/>
          </a:xfrm>
          <a:prstGeom prst="rect">
            <a:avLst/>
          </a:prstGeom>
          <a:noFill/>
        </p:spPr>
        <p:txBody>
          <a:bodyPr wrap="square" lIns="0" tIns="0" rIns="0" bIns="0" rtlCol="0" anchor="ctr" anchorCtr="0">
            <a:noAutofit/>
          </a:bodyPr>
          <a:lstStyle/>
          <a:p>
            <a:pPr>
              <a:lnSpc>
                <a:spcPct val="130000"/>
              </a:lnSpc>
            </a:pPr>
            <a:r>
              <a:rPr lang="en-GB" sz="6000" dirty="0">
                <a:solidFill>
                  <a:schemeClr val="bg1"/>
                </a:solidFill>
                <a:latin typeface="+mj-lt"/>
              </a:rPr>
              <a:t>Thank you</a:t>
            </a:r>
            <a:endParaRPr lang="en-US" sz="6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17339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Grey">
    <p:bg>
      <p:bgPr>
        <a:solidFill>
          <a:schemeClr val="accent3"/>
        </a:soli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1444625" y="1413843"/>
            <a:ext cx="10493375" cy="1491139"/>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1444625" y="3108182"/>
            <a:ext cx="10493375" cy="1048035"/>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
        <p:nvSpPr>
          <p:cNvPr id="40" name="Details">
            <a:extLst>
              <a:ext uri="{FF2B5EF4-FFF2-40B4-BE49-F238E27FC236}">
                <a16:creationId xmlns:a16="http://schemas.microsoft.com/office/drawing/2014/main" id="{A70545EA-0D96-7E46-B0EC-5AFDB41CAA2E}"/>
              </a:ext>
              <a:ext uri="{C183D7F6-B498-43B3-948B-1728B52AA6E4}">
                <adec:decorative xmlns:adec="http://schemas.microsoft.com/office/drawing/2017/decorative" val="1"/>
              </a:ext>
            </a:extLst>
          </p:cNvPr>
          <p:cNvSpPr>
            <a:spLocks noGrp="1"/>
          </p:cNvSpPr>
          <p:nvPr>
            <p:ph type="body" sz="quarter" idx="13" hasCustomPrompt="1"/>
          </p:nvPr>
        </p:nvSpPr>
        <p:spPr>
          <a:xfrm>
            <a:off x="1290003" y="4854795"/>
            <a:ext cx="3630060" cy="1449463"/>
          </a:xfrm>
          <a:ln w="76200">
            <a:solidFill>
              <a:schemeClr val="bg1"/>
            </a:solidFill>
            <a:miter lim="800000"/>
          </a:ln>
        </p:spPr>
        <p:txBody>
          <a:bodyPr wrap="none" lIns="144000" tIns="144000" rIns="144000" bIns="14400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pic>
        <p:nvPicPr>
          <p:cNvPr id="7" name="UoE_Logo_ALT_Test" descr="Logo - University of Essex">
            <a:extLst>
              <a:ext uri="{FF2B5EF4-FFF2-40B4-BE49-F238E27FC236}">
                <a16:creationId xmlns:a16="http://schemas.microsoft.com/office/drawing/2014/main" id="{BFB3B428-603E-5D49-B512-7DD3E147B05B}"/>
              </a:ext>
            </a:extLst>
          </p:cNvPr>
          <p:cNvPicPr>
            <a:picLocks noChangeAspect="1"/>
          </p:cNvPicPr>
          <p:nvPr userDrawn="1"/>
        </p:nvPicPr>
        <p:blipFill>
          <a:blip r:embed="rId3">
            <a:alphaModFix/>
          </a:blip>
          <a:stretch>
            <a:fillRect/>
          </a:stretch>
        </p:blipFill>
        <p:spPr>
          <a:xfrm>
            <a:off x="126550" y="-1755099"/>
            <a:ext cx="2006641" cy="890588"/>
          </a:xfrm>
          <a:prstGeom prst="rect">
            <a:avLst/>
          </a:prstGeom>
        </p:spPr>
      </p:pic>
    </p:spTree>
    <p:extLst>
      <p:ext uri="{BB962C8B-B14F-4D97-AF65-F5344CB8AC3E}">
        <p14:creationId xmlns:p14="http://schemas.microsoft.com/office/powerpoint/2010/main" val="1653576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Slide - Gradient Colour">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12" name="Title">
            <a:extLst>
              <a:ext uri="{FF2B5EF4-FFF2-40B4-BE49-F238E27FC236}">
                <a16:creationId xmlns:a16="http://schemas.microsoft.com/office/drawing/2014/main" id="{05331533-48C2-404A-94B7-41F40449C8DB}"/>
              </a:ext>
            </a:extLst>
          </p:cNvPr>
          <p:cNvSpPr>
            <a:spLocks noGrp="1"/>
          </p:cNvSpPr>
          <p:nvPr>
            <p:ph type="title" hasCustomPrompt="1"/>
          </p:nvPr>
        </p:nvSpPr>
        <p:spPr>
          <a:xfrm>
            <a:off x="1444629" y="2514600"/>
            <a:ext cx="10493371" cy="1104900"/>
          </a:xfrm>
          <a:noFill/>
        </p:spPr>
        <p:txBody>
          <a:bodyPr anchor="ctr" anchorCtr="0">
            <a:noAutofit/>
          </a:bodyPr>
          <a:lstStyle>
            <a:lvl1pPr algn="l">
              <a:defRPr sz="4800">
                <a:solidFill>
                  <a:schemeClr val="bg1"/>
                </a:solidFill>
                <a:latin typeface="+mj-lt"/>
              </a:defRPr>
            </a:lvl1pPr>
          </a:lstStyle>
          <a:p>
            <a:r>
              <a:rPr lang="en-GB" dirty="0"/>
              <a:t>Your divider title here</a:t>
            </a:r>
            <a:endParaRPr lang="en-US" dirty="0"/>
          </a:p>
        </p:txBody>
      </p:sp>
      <p:sp>
        <p:nvSpPr>
          <p:cNvPr id="13" name="Subtitle">
            <a:extLst>
              <a:ext uri="{FF2B5EF4-FFF2-40B4-BE49-F238E27FC236}">
                <a16:creationId xmlns:a16="http://schemas.microsoft.com/office/drawing/2014/main" id="{EF371777-01F3-7047-99FB-372452582B17}"/>
              </a:ext>
            </a:extLst>
          </p:cNvPr>
          <p:cNvSpPr>
            <a:spLocks noGrp="1"/>
          </p:cNvSpPr>
          <p:nvPr>
            <p:ph type="subTitle" idx="1" hasCustomPrompt="1"/>
          </p:nvPr>
        </p:nvSpPr>
        <p:spPr>
          <a:xfrm>
            <a:off x="1444629" y="3619499"/>
            <a:ext cx="10493371" cy="754381"/>
          </a:xfrm>
          <a:noFill/>
        </p:spPr>
        <p:txBody>
          <a:bodyPr anchor="ctr" anchorCtr="0">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Tree>
    <p:extLst>
      <p:ext uri="{BB962C8B-B14F-4D97-AF65-F5344CB8AC3E}">
        <p14:creationId xmlns:p14="http://schemas.microsoft.com/office/powerpoint/2010/main" val="336456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Slide - Grey">
    <p:bg>
      <p:bgPr>
        <a:solidFill>
          <a:schemeClr val="accent3"/>
        </a:soli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12" name="Title">
            <a:extLst>
              <a:ext uri="{FF2B5EF4-FFF2-40B4-BE49-F238E27FC236}">
                <a16:creationId xmlns:a16="http://schemas.microsoft.com/office/drawing/2014/main" id="{05331533-48C2-404A-94B7-41F40449C8DB}"/>
              </a:ext>
            </a:extLst>
          </p:cNvPr>
          <p:cNvSpPr>
            <a:spLocks noGrp="1"/>
          </p:cNvSpPr>
          <p:nvPr>
            <p:ph type="title" hasCustomPrompt="1"/>
          </p:nvPr>
        </p:nvSpPr>
        <p:spPr>
          <a:xfrm>
            <a:off x="1444629" y="2514600"/>
            <a:ext cx="10493371" cy="1104899"/>
          </a:xfrm>
          <a:noFill/>
        </p:spPr>
        <p:txBody>
          <a:bodyPr anchor="ctr" anchorCtr="0">
            <a:noAutofit/>
          </a:bodyPr>
          <a:lstStyle>
            <a:lvl1pPr algn="l">
              <a:defRPr sz="4800">
                <a:solidFill>
                  <a:schemeClr val="bg1"/>
                </a:solidFill>
                <a:latin typeface="+mj-lt"/>
              </a:defRPr>
            </a:lvl1pPr>
          </a:lstStyle>
          <a:p>
            <a:r>
              <a:rPr lang="en-GB" dirty="0"/>
              <a:t>Your divider title here</a:t>
            </a:r>
            <a:endParaRPr lang="en-US" dirty="0"/>
          </a:p>
        </p:txBody>
      </p:sp>
      <p:sp>
        <p:nvSpPr>
          <p:cNvPr id="13" name="Subtitle">
            <a:extLst>
              <a:ext uri="{FF2B5EF4-FFF2-40B4-BE49-F238E27FC236}">
                <a16:creationId xmlns:a16="http://schemas.microsoft.com/office/drawing/2014/main" id="{EF371777-01F3-7047-99FB-372452582B17}"/>
              </a:ext>
            </a:extLst>
          </p:cNvPr>
          <p:cNvSpPr>
            <a:spLocks noGrp="1"/>
          </p:cNvSpPr>
          <p:nvPr>
            <p:ph type="subTitle" idx="1" hasCustomPrompt="1"/>
          </p:nvPr>
        </p:nvSpPr>
        <p:spPr>
          <a:xfrm>
            <a:off x="1444629" y="3619499"/>
            <a:ext cx="10493371" cy="754381"/>
          </a:xfrm>
          <a:noFill/>
        </p:spPr>
        <p:txBody>
          <a:bodyPr anchor="ctr" anchorCtr="0">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Tree>
    <p:extLst>
      <p:ext uri="{BB962C8B-B14F-4D97-AF65-F5344CB8AC3E}">
        <p14:creationId xmlns:p14="http://schemas.microsoft.com/office/powerpoint/2010/main" val="123620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Introduction Slide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4" name="Slide_Description">
            <a:extLst>
              <a:ext uri="{FF2B5EF4-FFF2-40B4-BE49-F238E27FC236}">
                <a16:creationId xmlns:a16="http://schemas.microsoft.com/office/drawing/2014/main" id="{8F256CB9-6740-D84B-B18E-5C9C92701868}"/>
              </a:ext>
            </a:extLst>
          </p:cNvPr>
          <p:cNvSpPr>
            <a:spLocks noGrp="1"/>
          </p:cNvSpPr>
          <p:nvPr>
            <p:ph type="title" hasCustomPrompt="1"/>
          </p:nvPr>
        </p:nvSpPr>
        <p:spPr/>
        <p:txBody>
          <a:bodyPr/>
          <a:lstStyle>
            <a:lvl1pPr>
              <a:defRPr>
                <a:solidFill>
                  <a:schemeClr val="bg1"/>
                </a:solidFill>
              </a:defRPr>
            </a:lvl1pPr>
          </a:lstStyle>
          <a:p>
            <a:r>
              <a:rPr lang="en-GB" dirty="0"/>
              <a:t>PowerPoint slide description here</a:t>
            </a:r>
            <a:endParaRPr lang="en-US" dirty="0"/>
          </a:p>
        </p:txBody>
      </p:sp>
      <p:sp>
        <p:nvSpPr>
          <p:cNvPr id="10" name="Body_Copy">
            <a:extLst>
              <a:ext uri="{FF2B5EF4-FFF2-40B4-BE49-F238E27FC236}">
                <a16:creationId xmlns:a16="http://schemas.microsoft.com/office/drawing/2014/main" id="{01691462-BA0F-4447-9296-C1F7A1091D38}"/>
              </a:ext>
            </a:extLst>
          </p:cNvPr>
          <p:cNvSpPr>
            <a:spLocks noGrp="1"/>
          </p:cNvSpPr>
          <p:nvPr>
            <p:ph type="body" sz="quarter" idx="10" hasCustomPrompt="1"/>
          </p:nvPr>
        </p:nvSpPr>
        <p:spPr>
          <a:xfrm>
            <a:off x="1444625" y="1358899"/>
            <a:ext cx="9502775" cy="5245101"/>
          </a:xfrm>
        </p:spPr>
        <p:txBody>
          <a:bodyPr>
            <a:noAutofit/>
          </a:bodyPr>
          <a:lstStyle>
            <a:lvl1pPr marL="6350" indent="0">
              <a:buNone/>
              <a:defRPr sz="2800">
                <a:solidFill>
                  <a:schemeClr val="bg1"/>
                </a:solidFill>
                <a:latin typeface="+mj-lt"/>
              </a:defRPr>
            </a:lvl1pPr>
            <a:lvl2pPr marL="269875" indent="0">
              <a:buNone/>
              <a:defRPr sz="2800"/>
            </a:lvl2pPr>
            <a:lvl3pPr marL="450850" indent="0">
              <a:buNone/>
              <a:defRPr sz="2800"/>
            </a:lvl3pPr>
            <a:lvl4pPr marL="623888" indent="0">
              <a:buNone/>
              <a:defRPr sz="2800"/>
            </a:lvl4pPr>
            <a:lvl5pPr marL="804862" indent="0">
              <a:buNone/>
              <a:defRPr sz="2800"/>
            </a:lvl5pPr>
          </a:lstStyle>
          <a:p>
            <a:pPr lvl="0"/>
            <a:r>
              <a:rPr lang="en-GB" dirty="0"/>
              <a:t>Insert introduction text here</a:t>
            </a:r>
          </a:p>
        </p:txBody>
      </p:sp>
    </p:spTree>
    <p:extLst>
      <p:ext uri="{BB962C8B-B14F-4D97-AF65-F5344CB8AC3E}">
        <p14:creationId xmlns:p14="http://schemas.microsoft.com/office/powerpoint/2010/main" val="407293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er and Bullet Point Text Slide, and Continuation">
    <p:spTree>
      <p:nvGrpSpPr>
        <p:cNvPr id="1" name=""/>
        <p:cNvGrpSpPr/>
        <p:nvPr/>
      </p:nvGrpSpPr>
      <p:grpSpPr>
        <a:xfrm>
          <a:off x="0" y="0"/>
          <a:ext cx="0" cy="0"/>
          <a:chOff x="0" y="0"/>
          <a:chExt cx="0" cy="0"/>
        </a:xfrm>
      </p:grpSpPr>
      <p:sp>
        <p:nvSpPr>
          <p:cNvPr id="11" name="Slide_Description">
            <a:extLst>
              <a:ext uri="{FF2B5EF4-FFF2-40B4-BE49-F238E27FC236}">
                <a16:creationId xmlns:a16="http://schemas.microsoft.com/office/drawing/2014/main" id="{0A1C2167-F599-3045-AC95-110935BD06EC}"/>
              </a:ext>
            </a:extLst>
          </p:cNvPr>
          <p:cNvSpPr>
            <a:spLocks noGrp="1"/>
          </p:cNvSpPr>
          <p:nvPr>
            <p:ph type="title" hasCustomPrompt="1"/>
          </p:nvPr>
        </p:nvSpPr>
        <p:spPr/>
        <p:txBody>
          <a:bodyPr/>
          <a:lstStyle/>
          <a:p>
            <a:r>
              <a:rPr lang="en-GB" dirty="0"/>
              <a:t>PowerPoint slide description here</a:t>
            </a:r>
            <a:endParaRPr lang="en-US" dirty="0"/>
          </a:p>
        </p:txBody>
      </p:sp>
      <p:sp>
        <p:nvSpPr>
          <p:cNvPr id="14" name="Title">
            <a:extLst>
              <a:ext uri="{FF2B5EF4-FFF2-40B4-BE49-F238E27FC236}">
                <a16:creationId xmlns:a16="http://schemas.microsoft.com/office/drawing/2014/main" id="{117DF9CF-C5D0-9C4B-BFDF-14FC8D365A24}"/>
              </a:ext>
            </a:extLst>
          </p:cNvPr>
          <p:cNvSpPr>
            <a:spLocks noGrp="1"/>
          </p:cNvSpPr>
          <p:nvPr>
            <p:ph type="body" sz="quarter" idx="19" hasCustomPrompt="1"/>
          </p:nvPr>
        </p:nvSpPr>
        <p:spPr>
          <a:xfrm>
            <a:off x="1444623" y="1309688"/>
            <a:ext cx="10493375" cy="736600"/>
          </a:xfrm>
        </p:spPr>
        <p:txBody>
          <a:bodyPr>
            <a:noAutofit/>
          </a:bodyPr>
          <a:lstStyle>
            <a:lvl1pPr marL="6350" indent="0">
              <a:buNone/>
              <a:defRPr sz="3200">
                <a:latin typeface="+mj-lt"/>
              </a:defRPr>
            </a:lvl1pPr>
          </a:lstStyle>
          <a:p>
            <a:pPr lvl="0"/>
            <a:r>
              <a:rPr lang="en-GB" dirty="0"/>
              <a:t>Your title here</a:t>
            </a:r>
            <a:endParaRPr lang="en-US" dirty="0"/>
          </a:p>
        </p:txBody>
      </p:sp>
      <p:sp>
        <p:nvSpPr>
          <p:cNvPr id="16" name="Subtitle">
            <a:extLst>
              <a:ext uri="{FF2B5EF4-FFF2-40B4-BE49-F238E27FC236}">
                <a16:creationId xmlns:a16="http://schemas.microsoft.com/office/drawing/2014/main" id="{3B70F5A4-E5B0-5D4A-9DE6-737A2C6415DE}"/>
              </a:ext>
            </a:extLst>
          </p:cNvPr>
          <p:cNvSpPr>
            <a:spLocks noGrp="1"/>
          </p:cNvSpPr>
          <p:nvPr>
            <p:ph type="body" sz="quarter" idx="20" hasCustomPrompt="1"/>
          </p:nvPr>
        </p:nvSpPr>
        <p:spPr>
          <a:xfrm>
            <a:off x="1444623" y="2046288"/>
            <a:ext cx="10493375" cy="403225"/>
          </a:xfrm>
        </p:spPr>
        <p:txBody>
          <a:bodyPr>
            <a:noAutofit/>
          </a:bodyPr>
          <a:lstStyle>
            <a:lvl1pPr marL="6350" indent="0">
              <a:buNone/>
              <a:defRPr>
                <a:latin typeface="+mj-lt"/>
              </a:defRPr>
            </a:lvl1pPr>
          </a:lstStyle>
          <a:p>
            <a:r>
              <a:rPr lang="en-GB" dirty="0"/>
              <a:t>Your subtitle here</a:t>
            </a:r>
            <a:endParaRPr lang="en-US" dirty="0"/>
          </a:p>
        </p:txBody>
      </p:sp>
      <p:sp>
        <p:nvSpPr>
          <p:cNvPr id="18" name="Body_Copy">
            <a:extLst>
              <a:ext uri="{FF2B5EF4-FFF2-40B4-BE49-F238E27FC236}">
                <a16:creationId xmlns:a16="http://schemas.microsoft.com/office/drawing/2014/main" id="{CB3748D0-BEA8-1347-BDE4-A46EB69FEC13}"/>
              </a:ext>
            </a:extLst>
          </p:cNvPr>
          <p:cNvSpPr>
            <a:spLocks noGrp="1"/>
          </p:cNvSpPr>
          <p:nvPr>
            <p:ph type="body" sz="quarter" idx="21" hasCustomPrompt="1"/>
          </p:nvPr>
        </p:nvSpPr>
        <p:spPr>
          <a:xfrm>
            <a:off x="1444623" y="2465389"/>
            <a:ext cx="9502777" cy="3878261"/>
          </a:xfrm>
        </p:spPr>
        <p:txBody>
          <a:bodyPr tIns="144000" bIns="0">
            <a:noAutofit/>
          </a:bodyPr>
          <a:lstStyle>
            <a:lvl1pPr marL="349250" indent="-342900">
              <a:buFont typeface="Wingdings" pitchFamily="2" charset="2"/>
              <a:buChar char="§"/>
              <a:defRPr/>
            </a:lvl1pPr>
          </a:lstStyle>
          <a:p>
            <a:pPr lvl="0"/>
            <a:r>
              <a:rPr lang="en-GB" dirty="0"/>
              <a:t>Insert body copy here</a:t>
            </a:r>
          </a:p>
        </p:txBody>
      </p:sp>
      <p:sp>
        <p:nvSpPr>
          <p:cNvPr id="12" name="Slide Number">
            <a:extLst>
              <a:ext uri="{FF2B5EF4-FFF2-40B4-BE49-F238E27FC236}">
                <a16:creationId xmlns:a16="http://schemas.microsoft.com/office/drawing/2014/main" id="{FEDE7686-2F8C-774B-B289-878EA6549481}"/>
              </a:ext>
            </a:extLst>
          </p:cNvPr>
          <p:cNvSpPr>
            <a:spLocks noGrp="1"/>
          </p:cNvSpPr>
          <p:nvPr>
            <p:ph type="sldNum" sz="quarter" idx="18"/>
          </p:nvPr>
        </p:nvSpPr>
        <p:spPr>
          <a:xfrm>
            <a:off x="11677523" y="6604000"/>
            <a:ext cx="514477" cy="254000"/>
          </a:xfrm>
        </p:spPr>
        <p:txBody>
          <a:bodyPr/>
          <a:lstStyle/>
          <a:p>
            <a:fld id="{D7E85FC7-13DC-D24B-89C2-5E16CAE8A885}" type="slidenum">
              <a:rPr lang="en-US" smtClean="0"/>
              <a:pPr/>
              <a:t>‹#›</a:t>
            </a:fld>
            <a:r>
              <a:rPr lang="en-US" dirty="0"/>
              <a:t>/57</a:t>
            </a:r>
          </a:p>
        </p:txBody>
      </p:sp>
    </p:spTree>
    <p:extLst>
      <p:ext uri="{BB962C8B-B14F-4D97-AF65-F5344CB8AC3E}">
        <p14:creationId xmlns:p14="http://schemas.microsoft.com/office/powerpoint/2010/main" val="158881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ntroduction Slide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4" name="Slide_Description">
            <a:extLst>
              <a:ext uri="{FF2B5EF4-FFF2-40B4-BE49-F238E27FC236}">
                <a16:creationId xmlns:a16="http://schemas.microsoft.com/office/drawing/2014/main" id="{8F256CB9-6740-D84B-B18E-5C9C92701868}"/>
              </a:ext>
            </a:extLst>
          </p:cNvPr>
          <p:cNvSpPr>
            <a:spLocks noGrp="1"/>
          </p:cNvSpPr>
          <p:nvPr>
            <p:ph type="title" hasCustomPrompt="1"/>
          </p:nvPr>
        </p:nvSpPr>
        <p:spPr/>
        <p:txBody>
          <a:bodyPr/>
          <a:lstStyle>
            <a:lvl1pPr>
              <a:defRPr>
                <a:solidFill>
                  <a:schemeClr val="bg1"/>
                </a:solidFill>
              </a:defRPr>
            </a:lvl1pPr>
          </a:lstStyle>
          <a:p>
            <a:r>
              <a:rPr lang="en-GB" dirty="0"/>
              <a:t>PowerPoint slide description here</a:t>
            </a:r>
            <a:endParaRPr lang="en-US" dirty="0"/>
          </a:p>
        </p:txBody>
      </p:sp>
      <p:sp>
        <p:nvSpPr>
          <p:cNvPr id="10" name="Body_Copy">
            <a:extLst>
              <a:ext uri="{FF2B5EF4-FFF2-40B4-BE49-F238E27FC236}">
                <a16:creationId xmlns:a16="http://schemas.microsoft.com/office/drawing/2014/main" id="{01691462-BA0F-4447-9296-C1F7A1091D38}"/>
              </a:ext>
            </a:extLst>
          </p:cNvPr>
          <p:cNvSpPr>
            <a:spLocks noGrp="1"/>
          </p:cNvSpPr>
          <p:nvPr>
            <p:ph type="body" sz="quarter" idx="10" hasCustomPrompt="1"/>
          </p:nvPr>
        </p:nvSpPr>
        <p:spPr>
          <a:xfrm>
            <a:off x="1444625" y="1358899"/>
            <a:ext cx="9502775" cy="5245101"/>
          </a:xfrm>
        </p:spPr>
        <p:txBody>
          <a:bodyPr>
            <a:noAutofit/>
          </a:bodyPr>
          <a:lstStyle>
            <a:lvl1pPr marL="6350" indent="0">
              <a:buNone/>
              <a:defRPr sz="2800">
                <a:solidFill>
                  <a:schemeClr val="bg1"/>
                </a:solidFill>
                <a:latin typeface="+mj-lt"/>
              </a:defRPr>
            </a:lvl1pPr>
            <a:lvl2pPr marL="269875" indent="0">
              <a:buNone/>
              <a:defRPr sz="2800"/>
            </a:lvl2pPr>
            <a:lvl3pPr marL="450850" indent="0">
              <a:buNone/>
              <a:defRPr sz="2800"/>
            </a:lvl3pPr>
            <a:lvl4pPr marL="623888" indent="0">
              <a:buNone/>
              <a:defRPr sz="2800"/>
            </a:lvl4pPr>
            <a:lvl5pPr marL="804862" indent="0">
              <a:buNone/>
              <a:defRPr sz="2800"/>
            </a:lvl5pPr>
          </a:lstStyle>
          <a:p>
            <a:pPr lvl="0"/>
            <a:r>
              <a:rPr lang="en-GB" dirty="0"/>
              <a:t>Insert introduction text here</a:t>
            </a:r>
          </a:p>
        </p:txBody>
      </p:sp>
    </p:spTree>
    <p:extLst>
      <p:ext uri="{BB962C8B-B14F-4D97-AF65-F5344CB8AC3E}">
        <p14:creationId xmlns:p14="http://schemas.microsoft.com/office/powerpoint/2010/main" val="35675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image" Target="../media/image1.png"/><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10"/>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272336639"/>
      </p:ext>
    </p:extLst>
  </p:cSld>
  <p:clrMap bg1="lt1" tx1="dk1" bg2="lt2" tx2="dk2" accent1="accent1" accent2="accent2" accent3="accent3" accent4="accent4" accent5="accent5" accent6="accent6" hlink="hlink" folHlink="folHlink"/>
  <p:sldLayoutIdLst>
    <p:sldLayoutId id="2147483873" r:id="rId1"/>
    <p:sldLayoutId id="2147483828" r:id="rId2"/>
    <p:sldLayoutId id="2147483817" r:id="rId3"/>
    <p:sldLayoutId id="2147483872" r:id="rId4"/>
    <p:sldLayoutId id="2147483847" r:id="rId5"/>
    <p:sldLayoutId id="2147483875" r:id="rId6"/>
    <p:sldLayoutId id="2147484001" r:id="rId7"/>
    <p:sldLayoutId id="2147484002" r:id="rId8"/>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21"/>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3129257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5" r:id="rId7"/>
    <p:sldLayoutId id="2147483906" r:id="rId8"/>
    <p:sldLayoutId id="2147483907" r:id="rId9"/>
    <p:sldLayoutId id="2147483908" r:id="rId10"/>
    <p:sldLayoutId id="2147483912" r:id="rId11"/>
    <p:sldLayoutId id="2147483913" r:id="rId12"/>
    <p:sldLayoutId id="2147483916" r:id="rId13"/>
    <p:sldLayoutId id="2147483917" r:id="rId14"/>
    <p:sldLayoutId id="2147483918" r:id="rId15"/>
    <p:sldLayoutId id="2147483919" r:id="rId16"/>
    <p:sldLayoutId id="2147483920" r:id="rId17"/>
    <p:sldLayoutId id="2147483921" r:id="rId18"/>
    <p:sldLayoutId id="2147483922" r:id="rId19"/>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9"/>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749079145"/>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6" r:id="rId3"/>
    <p:sldLayoutId id="2147483947" r:id="rId4"/>
    <p:sldLayoutId id="2147483948" r:id="rId5"/>
    <p:sldLayoutId id="2147483951" r:id="rId6"/>
    <p:sldLayoutId id="2147483952" r:id="rId7"/>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6"/>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173284047"/>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www.logicbig.com/tutorials/core-java-tutorial/modules/services.html"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reflectoring.io/java-release-notes"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hyperlink" Target="https://ondro.inginea.eu/index.php/new-features-in-java-versions-since-java-8" TargetMode="External"/><Relationship Id="rId4" Type="http://schemas.openxmlformats.org/officeDocument/2006/relationships/hyperlink" Target="https://advancedweb.hu/new-language-features-since-java-8-to-18"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hyperlink" Target="https://horstmann.com/corejava/livelessons2/lesson05/index.html#(20)"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hyperlink" Target="https://horstmann.com/corejava/livelessons2/lesson05/index.html#(20)" TargetMode="External"/><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s://www.joelonsoftware.com/2001/12/11/back-to-basics/" TargetMode="External"/><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4.xml"/><Relationship Id="rId1" Type="http://schemas.openxmlformats.org/officeDocument/2006/relationships/video" Target="https://www.youtube.com/embed/NONStSK3X24?feature=oembed" TargetMode="External"/><Relationship Id="rId4" Type="http://schemas.openxmlformats.org/officeDocument/2006/relationships/image" Target="../media/image8.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hyperlink" Target="https://jenkov.com/tutorials/java/modules.html"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hyperlink" Target="https://www.logicbig.com/tutorials/core-java-tutorial/modules.html" TargetMode="External"/><Relationship Id="rId5" Type="http://schemas.openxmlformats.org/officeDocument/2006/relationships/hyperlink" Target="https://dev.java/learn/introduction-to-modules-in-java" TargetMode="External"/><Relationship Id="rId4" Type="http://schemas.openxmlformats.org/officeDocument/2006/relationships/hyperlink" Target="https://www.oracle.com/corporate/features/understanding-java-9-modules.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CE303</a:t>
            </a:r>
          </a:p>
        </p:txBody>
      </p:sp>
      <p:sp>
        <p:nvSpPr>
          <p:cNvPr id="3" name="Subtitle 2"/>
          <p:cNvSpPr>
            <a:spLocks noGrp="1"/>
          </p:cNvSpPr>
          <p:nvPr>
            <p:ph type="subTitle" idx="1"/>
          </p:nvPr>
        </p:nvSpPr>
        <p:spPr/>
        <p:txBody>
          <a:bodyPr/>
          <a:lstStyle/>
          <a:p>
            <a:r>
              <a:rPr lang="en-GB" dirty="0"/>
              <a:t>Advanced Programming</a:t>
            </a:r>
          </a:p>
        </p:txBody>
      </p:sp>
      <p:sp>
        <p:nvSpPr>
          <p:cNvPr id="4" name="Text Placeholder 3"/>
          <p:cNvSpPr>
            <a:spLocks noGrp="1"/>
          </p:cNvSpPr>
          <p:nvPr>
            <p:ph type="body" sz="quarter" idx="13"/>
          </p:nvPr>
        </p:nvSpPr>
        <p:spPr>
          <a:xfrm>
            <a:off x="1290003" y="4854795"/>
            <a:ext cx="2706538" cy="649309"/>
          </a:xfrm>
        </p:spPr>
        <p:txBody>
          <a:bodyPr/>
          <a:lstStyle/>
          <a:p>
            <a:r>
              <a:rPr lang="en-GB" dirty="0"/>
              <a:t>Unit 8. Dec 6</a:t>
            </a:r>
            <a:r>
              <a:rPr lang="en-GB" baseline="30000" dirty="0"/>
              <a:t>th</a:t>
            </a:r>
            <a:r>
              <a:rPr lang="en-GB" dirty="0"/>
              <a:t>, 2022.</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7642" y="91126"/>
            <a:ext cx="1036948" cy="1036948"/>
          </a:xfrm>
          <a:prstGeom prst="rect">
            <a:avLst/>
          </a:prstGeom>
        </p:spPr>
      </p:pic>
    </p:spTree>
    <p:extLst>
      <p:ext uri="{BB962C8B-B14F-4D97-AF65-F5344CB8AC3E}">
        <p14:creationId xmlns:p14="http://schemas.microsoft.com/office/powerpoint/2010/main" val="191947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Compiling and running modular java code</a:t>
            </a:r>
          </a:p>
        </p:txBody>
      </p:sp>
      <p:sp>
        <p:nvSpPr>
          <p:cNvPr id="5" name="Text Placeholder 4"/>
          <p:cNvSpPr>
            <a:spLocks noGrp="1"/>
          </p:cNvSpPr>
          <p:nvPr>
            <p:ph type="body" sz="quarter" idx="21"/>
          </p:nvPr>
        </p:nvSpPr>
        <p:spPr>
          <a:xfrm>
            <a:off x="356261" y="770664"/>
            <a:ext cx="11581738" cy="5504407"/>
          </a:xfrm>
        </p:spPr>
        <p:txBody>
          <a:bodyPr/>
          <a:lstStyle/>
          <a:p>
            <a:r>
              <a:rPr lang="en-GB" dirty="0"/>
              <a:t>Similar to how packages required </a:t>
            </a:r>
            <a:r>
              <a:rPr lang="en-GB" b="1" dirty="0"/>
              <a:t>--source-path</a:t>
            </a:r>
            <a:r>
              <a:rPr lang="en-GB" dirty="0"/>
              <a:t> and </a:t>
            </a:r>
            <a:r>
              <a:rPr lang="en-GB" b="1" dirty="0"/>
              <a:t>--class-path</a:t>
            </a:r>
            <a:r>
              <a:rPr lang="en-GB" dirty="0"/>
              <a:t>,</a:t>
            </a:r>
          </a:p>
          <a:p>
            <a:pPr marL="6350" indent="0">
              <a:buNone/>
            </a:pPr>
            <a:r>
              <a:rPr lang="en-GB" dirty="0"/>
              <a:t>	modules require </a:t>
            </a:r>
            <a:r>
              <a:rPr lang="en-GB" b="1" dirty="0"/>
              <a:t>--module-source-path </a:t>
            </a:r>
            <a:r>
              <a:rPr lang="en-GB" dirty="0"/>
              <a:t>and </a:t>
            </a:r>
            <a:r>
              <a:rPr lang="en-GB" b="1" dirty="0"/>
              <a:t>--module-path</a:t>
            </a:r>
          </a:p>
          <a:p>
            <a:r>
              <a:rPr lang="en-GB" dirty="0"/>
              <a:t>You can specify an entire module to compile using</a:t>
            </a:r>
            <a:r>
              <a:rPr lang="en-GB" b="1" dirty="0"/>
              <a:t> --module</a:t>
            </a:r>
          </a:p>
          <a:p>
            <a:pPr marL="6350" indent="0">
              <a:buNone/>
            </a:pPr>
            <a:endParaRPr lang="en-GB" b="1" dirty="0"/>
          </a:p>
          <a:p>
            <a:pPr marL="6350" indent="0">
              <a:buNone/>
            </a:pPr>
            <a:r>
              <a:rPr lang="en-GB" dirty="0"/>
              <a:t>E.g.</a:t>
            </a:r>
          </a:p>
          <a:p>
            <a:pPr marL="6350" indent="0">
              <a:buNone/>
            </a:pPr>
            <a:r>
              <a:rPr lang="en-GB" sz="2000" b="1" dirty="0"/>
              <a:t>	</a:t>
            </a:r>
            <a:r>
              <a:rPr lang="en-GB" sz="2000" b="1" dirty="0" err="1"/>
              <a:t>javac</a:t>
            </a:r>
            <a:r>
              <a:rPr lang="en-GB" sz="2000" b="1" dirty="0"/>
              <a:t> -d out --module-source-path </a:t>
            </a:r>
            <a:r>
              <a:rPr lang="en-GB" sz="2000" b="1" dirty="0" err="1"/>
              <a:t>src</a:t>
            </a:r>
            <a:r>
              <a:rPr lang="en-GB" sz="2000" b="1" dirty="0"/>
              <a:t> --module </a:t>
            </a:r>
            <a:r>
              <a:rPr lang="en-GB" sz="2000" b="1" dirty="0" err="1"/>
              <a:t>my.awesome.module</a:t>
            </a:r>
            <a:endParaRPr lang="en-GB" sz="2000" b="1" dirty="0"/>
          </a:p>
          <a:p>
            <a:pPr marL="6350" indent="0">
              <a:buNone/>
            </a:pPr>
            <a:endParaRPr lang="en-GB" dirty="0"/>
          </a:p>
          <a:p>
            <a:pPr marL="6350" indent="0">
              <a:buNone/>
            </a:pPr>
            <a:r>
              <a:rPr lang="en-GB" dirty="0"/>
              <a:t>Running:</a:t>
            </a:r>
          </a:p>
          <a:p>
            <a:pPr marL="6350" indent="0">
              <a:buNone/>
            </a:pPr>
            <a:r>
              <a:rPr lang="en-GB" sz="2000" b="1" dirty="0"/>
              <a:t>	java --module-path out --module </a:t>
            </a:r>
            <a:r>
              <a:rPr lang="en-GB" sz="2000" b="1" dirty="0" err="1"/>
              <a:t>my.awesome.module</a:t>
            </a:r>
            <a:r>
              <a:rPr lang="en-GB" sz="2000" b="1" dirty="0"/>
              <a:t>/</a:t>
            </a:r>
            <a:r>
              <a:rPr lang="en-GB" sz="2000" b="1" dirty="0" err="1"/>
              <a:t>packageName.Main</a:t>
            </a:r>
            <a:endParaRPr lang="en-GB" sz="2000" b="1" dirty="0"/>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10</a:t>
            </a:fld>
            <a:r>
              <a:rPr lang="en-US" dirty="0"/>
              <a:t>/N</a:t>
            </a:r>
          </a:p>
        </p:txBody>
      </p:sp>
    </p:spTree>
    <p:extLst>
      <p:ext uri="{BB962C8B-B14F-4D97-AF65-F5344CB8AC3E}">
        <p14:creationId xmlns:p14="http://schemas.microsoft.com/office/powerpoint/2010/main" val="1625828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Service Interfaces, Implementations, and Clients</a:t>
            </a:r>
          </a:p>
        </p:txBody>
      </p:sp>
      <p:sp>
        <p:nvSpPr>
          <p:cNvPr id="5" name="Text Placeholder 4"/>
          <p:cNvSpPr>
            <a:spLocks noGrp="1"/>
          </p:cNvSpPr>
          <p:nvPr>
            <p:ph type="body" sz="quarter" idx="21"/>
          </p:nvPr>
        </p:nvSpPr>
        <p:spPr>
          <a:xfrm>
            <a:off x="356261" y="770664"/>
            <a:ext cx="11581738" cy="5504407"/>
          </a:xfrm>
        </p:spPr>
        <p:txBody>
          <a:bodyPr/>
          <a:lstStyle/>
          <a:p>
            <a:r>
              <a:rPr lang="en-GB" dirty="0"/>
              <a:t>Modules provide the ability to have ‘Services’, a concept similar to interfaces vs implementations, but at the module level. This allows</a:t>
            </a:r>
          </a:p>
          <a:p>
            <a:pPr lvl="1"/>
            <a:r>
              <a:rPr lang="en-GB" dirty="0"/>
              <a:t>A Service Interface module to contain contains interfaces</a:t>
            </a:r>
          </a:p>
          <a:p>
            <a:pPr lvl="1"/>
            <a:r>
              <a:rPr lang="en-GB" dirty="0"/>
              <a:t>One or more Service Implementation modules to be defined that provide the implementation for those interfaces</a:t>
            </a:r>
          </a:p>
          <a:p>
            <a:pPr lvl="1"/>
            <a:r>
              <a:rPr lang="en-GB" dirty="0"/>
              <a:t>A Service Client who requires that Service Interface, and can pick at launch time (or even at runtime, using the </a:t>
            </a:r>
            <a:r>
              <a:rPr lang="en-GB" b="1" dirty="0" err="1"/>
              <a:t>ServiceLoader</a:t>
            </a:r>
            <a:r>
              <a:rPr lang="en-GB" dirty="0"/>
              <a:t> class) which specific implementation to use for it.</a:t>
            </a:r>
          </a:p>
          <a:p>
            <a:pPr lvl="1"/>
            <a:endParaRPr lang="en-GB" dirty="0"/>
          </a:p>
          <a:p>
            <a:r>
              <a:rPr lang="en-GB" dirty="0"/>
              <a:t>Example:</a:t>
            </a:r>
          </a:p>
          <a:p>
            <a:pPr marL="6350" indent="0">
              <a:buNone/>
            </a:pPr>
            <a:r>
              <a:rPr lang="en-GB" sz="1800" dirty="0">
                <a:solidFill>
                  <a:srgbClr val="0070C0"/>
                </a:solidFill>
                <a:latin typeface="Bahnschrift" panose="020B0502040204020203" pitchFamily="34" charset="0"/>
              </a:rPr>
              <a:t>module</a:t>
            </a:r>
            <a:r>
              <a:rPr lang="en-GB" sz="1800" dirty="0">
                <a:latin typeface="Bahnschrift" panose="020B0502040204020203" pitchFamily="34" charset="0"/>
              </a:rPr>
              <a:t> </a:t>
            </a:r>
            <a:r>
              <a:rPr lang="en-GB" sz="1800" dirty="0" err="1">
                <a:latin typeface="Bahnschrift" panose="020B0502040204020203" pitchFamily="34" charset="0"/>
              </a:rPr>
              <a:t>com.service.api</a:t>
            </a:r>
            <a:r>
              <a:rPr lang="en-GB" sz="1800" dirty="0">
                <a:latin typeface="Bahnschrift" panose="020B0502040204020203" pitchFamily="34" charset="0"/>
              </a:rPr>
              <a:t> { </a:t>
            </a:r>
            <a:r>
              <a:rPr lang="en-GB" sz="1800" dirty="0">
                <a:solidFill>
                  <a:srgbClr val="0070C0"/>
                </a:solidFill>
                <a:latin typeface="Bahnschrift" panose="020B0502040204020203" pitchFamily="34" charset="0"/>
              </a:rPr>
              <a:t>exports</a:t>
            </a:r>
            <a:r>
              <a:rPr lang="en-GB" sz="1800" dirty="0">
                <a:latin typeface="Bahnschrift" panose="020B0502040204020203" pitchFamily="34" charset="0"/>
              </a:rPr>
              <a:t> </a:t>
            </a:r>
            <a:r>
              <a:rPr lang="en-GB" sz="1800" dirty="0" err="1">
                <a:latin typeface="Bahnschrift" panose="020B0502040204020203" pitchFamily="34" charset="0"/>
              </a:rPr>
              <a:t>com.service.api</a:t>
            </a: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uses</a:t>
            </a:r>
            <a:r>
              <a:rPr lang="en-GB" sz="1800" dirty="0">
                <a:latin typeface="Bahnschrift" panose="020B0502040204020203" pitchFamily="34" charset="0"/>
              </a:rPr>
              <a:t> </a:t>
            </a:r>
            <a:r>
              <a:rPr lang="en-GB" sz="1800" dirty="0" err="1">
                <a:latin typeface="Bahnschrift" panose="020B0502040204020203" pitchFamily="34" charset="0"/>
              </a:rPr>
              <a:t>com.service.api.AnInterface</a:t>
            </a:r>
            <a:r>
              <a:rPr lang="en-GB" sz="1800" dirty="0">
                <a:latin typeface="Bahnschrift" panose="020B0502040204020203" pitchFamily="34" charset="0"/>
              </a:rPr>
              <a:t>; } </a:t>
            </a:r>
            <a:r>
              <a:rPr lang="en-GB" sz="1800" dirty="0">
                <a:solidFill>
                  <a:schemeClr val="bg1">
                    <a:lumMod val="50000"/>
                  </a:schemeClr>
                </a:solidFill>
                <a:latin typeface="Bahnschrift" panose="020B0502040204020203" pitchFamily="34" charset="0"/>
              </a:rPr>
              <a:t>// the service interface</a:t>
            </a:r>
          </a:p>
          <a:p>
            <a:pPr marL="6350" indent="0">
              <a:buNone/>
            </a:pPr>
            <a:r>
              <a:rPr lang="en-GB" sz="1800" dirty="0">
                <a:solidFill>
                  <a:srgbClr val="0070C0"/>
                </a:solidFill>
                <a:latin typeface="Bahnschrift" panose="020B0502040204020203" pitchFamily="34" charset="0"/>
              </a:rPr>
              <a:t>module</a:t>
            </a:r>
            <a:r>
              <a:rPr lang="en-GB" sz="1800" dirty="0">
                <a:latin typeface="Bahnschrift" panose="020B0502040204020203" pitchFamily="34" charset="0"/>
              </a:rPr>
              <a:t> </a:t>
            </a:r>
            <a:r>
              <a:rPr lang="en-GB" sz="1800" dirty="0" err="1">
                <a:latin typeface="Bahnschrift" panose="020B0502040204020203" pitchFamily="34" charset="0"/>
              </a:rPr>
              <a:t>com.service.provider</a:t>
            </a:r>
            <a:r>
              <a:rPr lang="en-GB" sz="1800" dirty="0">
                <a:latin typeface="Bahnschrift" panose="020B0502040204020203" pitchFamily="34" charset="0"/>
              </a:rPr>
              <a:t> { </a:t>
            </a:r>
            <a:r>
              <a:rPr lang="en-GB" sz="1800" dirty="0">
                <a:solidFill>
                  <a:srgbClr val="0070C0"/>
                </a:solidFill>
                <a:latin typeface="Bahnschrift" panose="020B0502040204020203" pitchFamily="34" charset="0"/>
              </a:rPr>
              <a:t>requires</a:t>
            </a:r>
            <a:r>
              <a:rPr lang="en-GB" sz="1800" dirty="0">
                <a:latin typeface="Bahnschrift" panose="020B0502040204020203" pitchFamily="34" charset="0"/>
              </a:rPr>
              <a:t> </a:t>
            </a:r>
            <a:r>
              <a:rPr lang="en-GB" sz="1800" dirty="0" err="1">
                <a:latin typeface="Bahnschrift" panose="020B0502040204020203" pitchFamily="34" charset="0"/>
              </a:rPr>
              <a:t>msg.service.api</a:t>
            </a:r>
            <a:r>
              <a:rPr lang="en-GB" sz="1800" dirty="0">
                <a:latin typeface="Bahnschrift" panose="020B0502040204020203" pitchFamily="34" charset="0"/>
              </a:rPr>
              <a:t>;</a:t>
            </a:r>
          </a:p>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provides</a:t>
            </a:r>
            <a:r>
              <a:rPr lang="en-GB" sz="1800" dirty="0">
                <a:latin typeface="Bahnschrift" panose="020B0502040204020203" pitchFamily="34" charset="0"/>
              </a:rPr>
              <a:t> </a:t>
            </a:r>
            <a:r>
              <a:rPr lang="en-GB" sz="1800" dirty="0" err="1">
                <a:latin typeface="Bahnschrift" panose="020B0502040204020203" pitchFamily="34" charset="0"/>
              </a:rPr>
              <a:t>com.service.api.AnInterface</a:t>
            </a: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with</a:t>
            </a:r>
            <a:r>
              <a:rPr lang="en-GB" sz="1800" dirty="0">
                <a:latin typeface="Bahnschrift" panose="020B0502040204020203" pitchFamily="34" charset="0"/>
              </a:rPr>
              <a:t> </a:t>
            </a:r>
            <a:r>
              <a:rPr lang="en-GB" sz="1800" dirty="0" err="1">
                <a:latin typeface="Bahnschrift" panose="020B0502040204020203" pitchFamily="34" charset="0"/>
              </a:rPr>
              <a:t>com.service.provider.AnInterfaceImpl</a:t>
            </a:r>
            <a:r>
              <a:rPr lang="en-GB" sz="1800" dirty="0">
                <a:latin typeface="Bahnschrift" panose="020B0502040204020203" pitchFamily="34" charset="0"/>
              </a:rPr>
              <a:t>; }</a:t>
            </a:r>
          </a:p>
          <a:p>
            <a:pPr marL="6350" indent="0">
              <a:buNone/>
            </a:pPr>
            <a:r>
              <a:rPr lang="en-GB" sz="1800" dirty="0">
                <a:solidFill>
                  <a:srgbClr val="0070C0"/>
                </a:solidFill>
                <a:latin typeface="Bahnschrift" panose="020B0502040204020203" pitchFamily="34" charset="0"/>
              </a:rPr>
              <a:t>module</a:t>
            </a:r>
            <a:r>
              <a:rPr lang="en-GB" sz="1800" dirty="0">
                <a:latin typeface="Bahnschrift" panose="020B0502040204020203" pitchFamily="34" charset="0"/>
              </a:rPr>
              <a:t> </a:t>
            </a:r>
            <a:r>
              <a:rPr lang="en-GB" sz="1800" dirty="0" err="1">
                <a:latin typeface="Bahnschrift" panose="020B0502040204020203" pitchFamily="34" charset="0"/>
              </a:rPr>
              <a:t>com.example.app</a:t>
            </a:r>
            <a:r>
              <a:rPr lang="en-GB" sz="1800" dirty="0">
                <a:latin typeface="Bahnschrift" panose="020B0502040204020203" pitchFamily="34" charset="0"/>
              </a:rPr>
              <a:t> { </a:t>
            </a:r>
            <a:r>
              <a:rPr lang="en-GB" sz="1800" dirty="0">
                <a:solidFill>
                  <a:srgbClr val="0070C0"/>
                </a:solidFill>
                <a:latin typeface="Bahnschrift" panose="020B0502040204020203" pitchFamily="34" charset="0"/>
              </a:rPr>
              <a:t>requires</a:t>
            </a:r>
            <a:r>
              <a:rPr lang="en-GB" sz="1800" dirty="0">
                <a:latin typeface="Bahnschrift" panose="020B0502040204020203" pitchFamily="34" charset="0"/>
              </a:rPr>
              <a:t> </a:t>
            </a:r>
            <a:r>
              <a:rPr lang="en-GB" sz="1800" dirty="0" err="1">
                <a:latin typeface="Bahnschrift" panose="020B0502040204020203" pitchFamily="34" charset="0"/>
              </a:rPr>
              <a:t>com.service.api</a:t>
            </a:r>
            <a:r>
              <a:rPr lang="en-GB" sz="1800" dirty="0">
                <a:latin typeface="Bahnschrift" panose="020B0502040204020203" pitchFamily="34" charset="0"/>
              </a:rPr>
              <a:t>; }  </a:t>
            </a:r>
            <a:r>
              <a:rPr lang="en-GB" sz="1800" dirty="0">
                <a:solidFill>
                  <a:schemeClr val="bg1">
                    <a:lumMod val="50000"/>
                  </a:schemeClr>
                </a:solidFill>
                <a:latin typeface="Bahnschrift" panose="020B0502040204020203" pitchFamily="34" charset="0"/>
              </a:rPr>
              <a:t>// the service client</a:t>
            </a:r>
          </a:p>
          <a:p>
            <a:pPr marL="6350" indent="0">
              <a:buNone/>
            </a:pPr>
            <a:endParaRPr lang="en-GB" sz="1800" dirty="0">
              <a:solidFill>
                <a:schemeClr val="bg1">
                  <a:lumMod val="50000"/>
                </a:schemeClr>
              </a:solidFill>
              <a:latin typeface="Bahnschrift" panose="020B0502040204020203" pitchFamily="34" charset="0"/>
            </a:endParaRPr>
          </a:p>
          <a:p>
            <a:pPr marL="6350" indent="0">
              <a:buNone/>
            </a:pPr>
            <a:r>
              <a:rPr lang="en-GB" sz="1200" dirty="0"/>
              <a:t>See</a:t>
            </a:r>
            <a:r>
              <a:rPr lang="en-GB" sz="1200" dirty="0">
                <a:solidFill>
                  <a:schemeClr val="bg1">
                    <a:lumMod val="50000"/>
                  </a:schemeClr>
                </a:solidFill>
              </a:rPr>
              <a:t> </a:t>
            </a:r>
            <a:r>
              <a:rPr lang="en-GB" sz="1200" dirty="0">
                <a:solidFill>
                  <a:schemeClr val="bg1">
                    <a:lumMod val="50000"/>
                  </a:schemeClr>
                </a:solidFill>
                <a:hlinkClick r:id="rId3"/>
              </a:rPr>
              <a:t>https://www.logicbig.com/tutorials/core-java-tutorial/modules/services.html</a:t>
            </a:r>
            <a:r>
              <a:rPr lang="en-GB" sz="1200" dirty="0">
                <a:solidFill>
                  <a:schemeClr val="bg1">
                    <a:lumMod val="50000"/>
                  </a:schemeClr>
                </a:solidFill>
              </a:rPr>
              <a:t> </a:t>
            </a:r>
            <a:r>
              <a:rPr lang="en-GB" sz="1200" dirty="0"/>
              <a:t>for a fully worked example</a:t>
            </a:r>
            <a:r>
              <a:rPr lang="en-GB" sz="1200" dirty="0">
                <a:solidFill>
                  <a:schemeClr val="bg1">
                    <a:lumMod val="50000"/>
                  </a:schemeClr>
                </a:solidFill>
              </a:rPr>
              <a:t>.</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11</a:t>
            </a:fld>
            <a:r>
              <a:rPr lang="en-US" dirty="0"/>
              <a:t>/N</a:t>
            </a:r>
          </a:p>
        </p:txBody>
      </p:sp>
    </p:spTree>
    <p:extLst>
      <p:ext uri="{BB962C8B-B14F-4D97-AF65-F5344CB8AC3E}">
        <p14:creationId xmlns:p14="http://schemas.microsoft.com/office/powerpoint/2010/main" val="2367914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3FFA-CCE3-4AE9-B234-A883C532206F}"/>
              </a:ext>
            </a:extLst>
          </p:cNvPr>
          <p:cNvSpPr>
            <a:spLocks noGrp="1"/>
          </p:cNvSpPr>
          <p:nvPr>
            <p:ph type="title"/>
          </p:nvPr>
        </p:nvSpPr>
        <p:spPr/>
        <p:txBody>
          <a:bodyPr/>
          <a:lstStyle/>
          <a:p>
            <a:r>
              <a:rPr lang="en-GB" dirty="0"/>
              <a:t>Part I (b)</a:t>
            </a:r>
          </a:p>
        </p:txBody>
      </p:sp>
      <p:sp>
        <p:nvSpPr>
          <p:cNvPr id="3" name="Subtitle 2">
            <a:extLst>
              <a:ext uri="{FF2B5EF4-FFF2-40B4-BE49-F238E27FC236}">
                <a16:creationId xmlns:a16="http://schemas.microsoft.com/office/drawing/2014/main" id="{18A84A48-7FFA-4155-A311-B33DA76CB857}"/>
              </a:ext>
            </a:extLst>
          </p:cNvPr>
          <p:cNvSpPr>
            <a:spLocks noGrp="1"/>
          </p:cNvSpPr>
          <p:nvPr>
            <p:ph type="subTitle" idx="1"/>
          </p:nvPr>
        </p:nvSpPr>
        <p:spPr/>
        <p:txBody>
          <a:bodyPr/>
          <a:lstStyle/>
          <a:p>
            <a:r>
              <a:rPr lang="en-GB" dirty="0"/>
              <a:t>Other notable changes since Java 8</a:t>
            </a:r>
          </a:p>
        </p:txBody>
      </p:sp>
      <p:sp>
        <p:nvSpPr>
          <p:cNvPr id="4" name="TextBox 3">
            <a:extLst>
              <a:ext uri="{FF2B5EF4-FFF2-40B4-BE49-F238E27FC236}">
                <a16:creationId xmlns:a16="http://schemas.microsoft.com/office/drawing/2014/main" id="{59383275-42D5-4A52-B02C-9A0FF64FA3D0}"/>
              </a:ext>
            </a:extLst>
          </p:cNvPr>
          <p:cNvSpPr txBox="1"/>
          <p:nvPr/>
        </p:nvSpPr>
        <p:spPr>
          <a:xfrm>
            <a:off x="172453" y="6300900"/>
            <a:ext cx="8783052" cy="369332"/>
          </a:xfrm>
          <a:prstGeom prst="rect">
            <a:avLst/>
          </a:prstGeom>
          <a:noFill/>
        </p:spPr>
        <p:txBody>
          <a:bodyPr wrap="square" rtlCol="0">
            <a:spAutoFit/>
          </a:bodyPr>
          <a:lstStyle/>
          <a:p>
            <a:r>
              <a:rPr lang="en-GB" dirty="0">
                <a:solidFill>
                  <a:schemeClr val="bg1"/>
                </a:solidFill>
              </a:rPr>
              <a:t>*Note: This part (1b) is for information only, and will not be part of the Progress Test</a:t>
            </a:r>
          </a:p>
        </p:txBody>
      </p:sp>
    </p:spTree>
    <p:extLst>
      <p:ext uri="{BB962C8B-B14F-4D97-AF65-F5344CB8AC3E}">
        <p14:creationId xmlns:p14="http://schemas.microsoft.com/office/powerpoint/2010/main" val="509661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Notable changes since Java 8</a:t>
            </a:r>
          </a:p>
        </p:txBody>
      </p:sp>
      <p:sp>
        <p:nvSpPr>
          <p:cNvPr id="5" name="Text Placeholder 4"/>
          <p:cNvSpPr>
            <a:spLocks noGrp="1"/>
          </p:cNvSpPr>
          <p:nvPr>
            <p:ph type="body" sz="quarter" idx="21"/>
          </p:nvPr>
        </p:nvSpPr>
        <p:spPr>
          <a:xfrm>
            <a:off x="356261" y="770664"/>
            <a:ext cx="11581738" cy="5504407"/>
          </a:xfrm>
        </p:spPr>
        <p:txBody>
          <a:bodyPr/>
          <a:lstStyle/>
          <a:p>
            <a:r>
              <a:rPr lang="en-GB" dirty="0"/>
              <a:t>Java 8 was a big milestone for the Java language, brought lots of improvements to the language. E.g.</a:t>
            </a:r>
          </a:p>
          <a:p>
            <a:pPr lvl="1"/>
            <a:r>
              <a:rPr lang="en-GB" dirty="0"/>
              <a:t>Functional Interfaces and Lambda Expressions</a:t>
            </a:r>
          </a:p>
          <a:p>
            <a:pPr lvl="1"/>
            <a:r>
              <a:rPr lang="en-GB" dirty="0"/>
              <a:t>Method References</a:t>
            </a:r>
          </a:p>
          <a:p>
            <a:pPr lvl="1"/>
            <a:r>
              <a:rPr lang="en-GB" dirty="0"/>
              <a:t>Streams</a:t>
            </a:r>
          </a:p>
          <a:p>
            <a:pPr lvl="1"/>
            <a:r>
              <a:rPr lang="en-GB" dirty="0"/>
              <a:t>Default interface methods</a:t>
            </a:r>
          </a:p>
          <a:p>
            <a:pPr lvl="1"/>
            <a:r>
              <a:rPr lang="en-GB" dirty="0"/>
              <a:t>Type Annotations</a:t>
            </a:r>
          </a:p>
          <a:p>
            <a:pPr lvl="1"/>
            <a:r>
              <a:rPr lang="en-GB" dirty="0"/>
              <a:t>Optional Class</a:t>
            </a:r>
          </a:p>
          <a:p>
            <a:pPr lvl="1"/>
            <a:endParaRPr lang="en-GB" dirty="0"/>
          </a:p>
          <a:p>
            <a:r>
              <a:rPr lang="en-GB" dirty="0"/>
              <a:t>Largest change since has been the modular architecture introduced in Java 9</a:t>
            </a:r>
          </a:p>
          <a:p>
            <a:endParaRPr lang="en-GB" dirty="0"/>
          </a:p>
          <a:p>
            <a:r>
              <a:rPr lang="en-GB" dirty="0"/>
              <a:t>However, there has been a consistent stream of incremental improvements since.</a:t>
            </a:r>
          </a:p>
          <a:p>
            <a:endParaRPr lang="en-GB" sz="1200" dirty="0"/>
          </a:p>
          <a:p>
            <a:pPr marL="6350" indent="0">
              <a:buNone/>
            </a:pPr>
            <a:r>
              <a:rPr lang="en-GB" sz="1200" dirty="0"/>
              <a:t>Background reading: </a:t>
            </a:r>
            <a:r>
              <a:rPr lang="en-GB" sz="1200" dirty="0">
                <a:hlinkClick r:id="rId3"/>
              </a:rPr>
              <a:t>https://reflectoring.io/java-release-notes</a:t>
            </a:r>
            <a:r>
              <a:rPr lang="en-GB" sz="1200" dirty="0"/>
              <a:t>   /   </a:t>
            </a:r>
            <a:r>
              <a:rPr lang="en-GB" sz="1200" dirty="0">
                <a:hlinkClick r:id="rId4"/>
              </a:rPr>
              <a:t>https://advancedweb.hu/new-language-features-since-java-8-to-18</a:t>
            </a:r>
            <a:br>
              <a:rPr lang="en-GB" sz="1200" dirty="0"/>
            </a:br>
            <a:r>
              <a:rPr lang="en-GB" sz="1200" dirty="0"/>
              <a:t>                                  </a:t>
            </a:r>
            <a:r>
              <a:rPr lang="en-GB" sz="1200" dirty="0">
                <a:hlinkClick r:id="rId5"/>
              </a:rPr>
              <a:t>https://ondro.inginea.eu/index.php/new-features-in-java-versions-since-java-8</a:t>
            </a:r>
            <a:r>
              <a:rPr lang="en-GB" sz="1200" dirty="0"/>
              <a:t> </a:t>
            </a:r>
          </a:p>
          <a:p>
            <a:pPr marL="6350" indent="0">
              <a:buNone/>
            </a:pPr>
            <a:endParaRPr lang="en-GB" dirty="0"/>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13</a:t>
            </a:fld>
            <a:r>
              <a:rPr lang="en-US" dirty="0"/>
              <a:t>/N</a:t>
            </a:r>
          </a:p>
        </p:txBody>
      </p:sp>
    </p:spTree>
    <p:extLst>
      <p:ext uri="{BB962C8B-B14F-4D97-AF65-F5344CB8AC3E}">
        <p14:creationId xmlns:p14="http://schemas.microsoft.com/office/powerpoint/2010/main" val="794617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Notable changes since Java 8</a:t>
            </a:r>
          </a:p>
        </p:txBody>
      </p:sp>
      <p:sp>
        <p:nvSpPr>
          <p:cNvPr id="5" name="Text Placeholder 4"/>
          <p:cNvSpPr>
            <a:spLocks noGrp="1"/>
          </p:cNvSpPr>
          <p:nvPr>
            <p:ph type="body" sz="quarter" idx="21"/>
          </p:nvPr>
        </p:nvSpPr>
        <p:spPr>
          <a:xfrm>
            <a:off x="356261" y="770664"/>
            <a:ext cx="11581738" cy="5504407"/>
          </a:xfrm>
        </p:spPr>
        <p:txBody>
          <a:bodyPr/>
          <a:lstStyle/>
          <a:p>
            <a:r>
              <a:rPr lang="en-GB" dirty="0"/>
              <a:t>Java 9</a:t>
            </a:r>
          </a:p>
          <a:p>
            <a:pPr lvl="1"/>
            <a:r>
              <a:rPr lang="en-GB" dirty="0"/>
              <a:t>Allow private methods in interfaces (useful with default implementations)</a:t>
            </a:r>
          </a:p>
          <a:p>
            <a:r>
              <a:rPr lang="en-GB" dirty="0"/>
              <a:t>Java 10</a:t>
            </a:r>
          </a:p>
          <a:p>
            <a:pPr lvl="1"/>
            <a:r>
              <a:rPr lang="en-GB" b="1" dirty="0"/>
              <a:t>var</a:t>
            </a:r>
            <a:r>
              <a:rPr lang="en-GB" dirty="0"/>
              <a:t> keyword for local variable type inference</a:t>
            </a:r>
          </a:p>
          <a:p>
            <a:r>
              <a:rPr lang="en-GB" dirty="0"/>
              <a:t>Java 14</a:t>
            </a:r>
          </a:p>
          <a:p>
            <a:pPr lvl="1"/>
            <a:r>
              <a:rPr lang="en-GB" dirty="0"/>
              <a:t>Switch expressions</a:t>
            </a:r>
          </a:p>
          <a:p>
            <a:pPr marL="269875" lvl="1" indent="0">
              <a:buNone/>
            </a:pPr>
            <a:r>
              <a:rPr lang="en-GB" dirty="0">
                <a:latin typeface="Bahnschrift" panose="020B0502040204020203" pitchFamily="34" charset="0"/>
              </a:rPr>
              <a:t>	String season = switch ( month )   {   case 12, 1, 2 -&gt; “Winter”;</a:t>
            </a:r>
          </a:p>
          <a:p>
            <a:pPr marL="269875" lvl="1" indent="0">
              <a:buNone/>
            </a:pPr>
            <a:r>
              <a:rPr lang="en-GB" dirty="0">
                <a:latin typeface="Bahnschrift" panose="020B0502040204020203" pitchFamily="34" charset="0"/>
              </a:rPr>
              <a:t>                                                                       case  3, 4, 5 -&gt; “Spring”;</a:t>
            </a:r>
          </a:p>
          <a:p>
            <a:pPr marL="269875" lvl="1" indent="0">
              <a:buNone/>
            </a:pPr>
            <a:r>
              <a:rPr lang="en-GB" dirty="0">
                <a:latin typeface="Bahnschrift" panose="020B0502040204020203" pitchFamily="34" charset="0"/>
              </a:rPr>
              <a:t>                                                                       case 6, 7, 8 -&gt; “Summer”;</a:t>
            </a:r>
          </a:p>
          <a:p>
            <a:pPr marL="269875" lvl="1" indent="0">
              <a:buNone/>
            </a:pPr>
            <a:r>
              <a:rPr lang="en-GB" dirty="0">
                <a:latin typeface="Bahnschrift" panose="020B0502040204020203" pitchFamily="34" charset="0"/>
              </a:rPr>
              <a:t>                                                                       case 9, 10, 11 -&gt; “Autumn”;</a:t>
            </a:r>
          </a:p>
          <a:p>
            <a:pPr marL="269875" lvl="1" indent="0">
              <a:buNone/>
            </a:pPr>
            <a:r>
              <a:rPr lang="en-GB" dirty="0">
                <a:latin typeface="Bahnschrift" panose="020B0502040204020203" pitchFamily="34" charset="0"/>
              </a:rPr>
              <a:t>                                                                       default -&gt; { </a:t>
            </a:r>
            <a:r>
              <a:rPr lang="en-GB" dirty="0" err="1">
                <a:latin typeface="Bahnschrift" panose="020B0502040204020203" pitchFamily="34" charset="0"/>
              </a:rPr>
              <a:t>System.out.println</a:t>
            </a:r>
            <a:r>
              <a:rPr lang="en-GB" dirty="0">
                <a:latin typeface="Bahnschrift" panose="020B0502040204020203" pitchFamily="34" charset="0"/>
              </a:rPr>
              <a:t>(“Invalid month”); yield null; }</a:t>
            </a:r>
          </a:p>
          <a:p>
            <a:pPr marL="269875" lvl="1" indent="0">
              <a:buNone/>
            </a:pPr>
            <a:r>
              <a:rPr lang="en-GB" dirty="0">
                <a:latin typeface="Bahnschrift" panose="020B0502040204020203" pitchFamily="34" charset="0"/>
              </a:rPr>
              <a:t>                                                                   };</a:t>
            </a:r>
          </a:p>
          <a:p>
            <a:pPr lvl="1"/>
            <a:endParaRPr lang="en-GB" dirty="0"/>
          </a:p>
          <a:p>
            <a:pPr lvl="1"/>
            <a:r>
              <a:rPr lang="en-GB" dirty="0"/>
              <a:t>Note: No breaks needed; expression not statement; yield statement for more complicated returns.</a:t>
            </a:r>
          </a:p>
          <a:p>
            <a:pPr lvl="1"/>
            <a:endParaRPr lang="en-GB" dirty="0"/>
          </a:p>
          <a:p>
            <a:pPr marL="6350" indent="0">
              <a:buNone/>
            </a:pPr>
            <a:r>
              <a:rPr lang="en-GB" dirty="0"/>
              <a:t>	</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14</a:t>
            </a:fld>
            <a:r>
              <a:rPr lang="en-US" dirty="0"/>
              <a:t>/N</a:t>
            </a:r>
          </a:p>
        </p:txBody>
      </p:sp>
    </p:spTree>
    <p:extLst>
      <p:ext uri="{BB962C8B-B14F-4D97-AF65-F5344CB8AC3E}">
        <p14:creationId xmlns:p14="http://schemas.microsoft.com/office/powerpoint/2010/main" val="1218751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Notable changes since Java 8</a:t>
            </a:r>
          </a:p>
        </p:txBody>
      </p:sp>
      <p:sp>
        <p:nvSpPr>
          <p:cNvPr id="5" name="Text Placeholder 4"/>
          <p:cNvSpPr>
            <a:spLocks noGrp="1"/>
          </p:cNvSpPr>
          <p:nvPr>
            <p:ph type="body" sz="quarter" idx="21"/>
          </p:nvPr>
        </p:nvSpPr>
        <p:spPr>
          <a:xfrm>
            <a:off x="356261" y="770664"/>
            <a:ext cx="11581738" cy="5504407"/>
          </a:xfrm>
        </p:spPr>
        <p:txBody>
          <a:bodyPr/>
          <a:lstStyle/>
          <a:p>
            <a:r>
              <a:rPr lang="en-GB" dirty="0"/>
              <a:t>Java 15</a:t>
            </a:r>
          </a:p>
          <a:p>
            <a:pPr lvl="1"/>
            <a:r>
              <a:rPr lang="en-GB" dirty="0"/>
              <a:t>Text blocks</a:t>
            </a:r>
          </a:p>
          <a:p>
            <a:pPr marL="269875" lvl="1" indent="0">
              <a:buNone/>
            </a:pPr>
            <a:r>
              <a:rPr lang="en-GB" dirty="0"/>
              <a:t>		Before</a:t>
            </a:r>
            <a:r>
              <a:rPr lang="en-GB" dirty="0">
                <a:latin typeface="Bahnschrift" panose="020B0502040204020203" pitchFamily="34" charset="0"/>
              </a:rPr>
              <a:t>:		String html = "&lt;html&gt;\n" +</a:t>
            </a:r>
          </a:p>
          <a:p>
            <a:pPr marL="269875" lvl="1" indent="0">
              <a:buNone/>
            </a:pPr>
            <a:r>
              <a:rPr lang="en-GB" dirty="0">
                <a:latin typeface="Bahnschrift" panose="020B0502040204020203" pitchFamily="34" charset="0"/>
              </a:rPr>
              <a:t>				              "    &lt;body&gt;\n" +</a:t>
            </a:r>
          </a:p>
          <a:p>
            <a:pPr marL="269875" lvl="1" indent="0">
              <a:buNone/>
            </a:pPr>
            <a:r>
              <a:rPr lang="en-GB" dirty="0">
                <a:latin typeface="Bahnschrift" panose="020B0502040204020203" pitchFamily="34" charset="0"/>
              </a:rPr>
              <a:t>				              "        &lt;p&gt;Hello, world&lt;/p&gt;\n" +</a:t>
            </a:r>
          </a:p>
          <a:p>
            <a:pPr marL="269875" lvl="1" indent="0">
              <a:buNone/>
            </a:pPr>
            <a:r>
              <a:rPr lang="en-GB" dirty="0">
                <a:latin typeface="Bahnschrift" panose="020B0502040204020203" pitchFamily="34" charset="0"/>
              </a:rPr>
              <a:t>				              "    &lt;/body&gt;\n" +</a:t>
            </a:r>
          </a:p>
          <a:p>
            <a:pPr marL="269875" lvl="1" indent="0">
              <a:buNone/>
            </a:pPr>
            <a:r>
              <a:rPr lang="en-GB" dirty="0">
                <a:latin typeface="Bahnschrift" panose="020B0502040204020203" pitchFamily="34" charset="0"/>
              </a:rPr>
              <a:t>				              "&lt;/html&gt;\n";</a:t>
            </a:r>
          </a:p>
          <a:p>
            <a:pPr marL="269875" lvl="1" indent="0">
              <a:buNone/>
            </a:pPr>
            <a:r>
              <a:rPr lang="en-GB" dirty="0"/>
              <a:t>		After</a:t>
            </a:r>
            <a:r>
              <a:rPr lang="en-GB" dirty="0">
                <a:latin typeface="Bahnschrift" panose="020B0502040204020203" pitchFamily="34" charset="0"/>
              </a:rPr>
              <a:t>:		String html = """</a:t>
            </a:r>
          </a:p>
          <a:p>
            <a:pPr marL="269875" lvl="1" indent="0">
              <a:buNone/>
            </a:pPr>
            <a:r>
              <a:rPr lang="en-GB" dirty="0">
                <a:latin typeface="Bahnschrift" panose="020B0502040204020203" pitchFamily="34" charset="0"/>
              </a:rPr>
              <a:t>				              &lt;html&gt;</a:t>
            </a:r>
          </a:p>
          <a:p>
            <a:pPr marL="269875" lvl="1" indent="0">
              <a:buNone/>
            </a:pPr>
            <a:r>
              <a:rPr lang="en-GB" dirty="0">
                <a:latin typeface="Bahnschrift" panose="020B0502040204020203" pitchFamily="34" charset="0"/>
              </a:rPr>
              <a:t>				                  &lt;body&gt;</a:t>
            </a:r>
          </a:p>
          <a:p>
            <a:pPr marL="269875" lvl="1" indent="0">
              <a:buNone/>
            </a:pPr>
            <a:r>
              <a:rPr lang="en-GB" dirty="0">
                <a:latin typeface="Bahnschrift" panose="020B0502040204020203" pitchFamily="34" charset="0"/>
              </a:rPr>
              <a:t>				                      &lt;p&gt;Hello, world&lt;/p&gt;</a:t>
            </a:r>
          </a:p>
          <a:p>
            <a:pPr marL="269875" lvl="1" indent="0">
              <a:buNone/>
            </a:pPr>
            <a:r>
              <a:rPr lang="en-GB" dirty="0">
                <a:latin typeface="Bahnschrift" panose="020B0502040204020203" pitchFamily="34" charset="0"/>
              </a:rPr>
              <a:t>				                  &lt;/body&gt;</a:t>
            </a:r>
          </a:p>
          <a:p>
            <a:pPr marL="269875" lvl="1" indent="0">
              <a:buNone/>
            </a:pPr>
            <a:r>
              <a:rPr lang="en-GB" dirty="0">
                <a:latin typeface="Bahnschrift" panose="020B0502040204020203" pitchFamily="34" charset="0"/>
              </a:rPr>
              <a:t>				              &lt;/html&gt;</a:t>
            </a:r>
          </a:p>
          <a:p>
            <a:pPr marL="269875" lvl="1" indent="0">
              <a:buNone/>
            </a:pPr>
            <a:r>
              <a:rPr lang="en-GB" dirty="0">
                <a:latin typeface="Bahnschrift" panose="020B0502040204020203" pitchFamily="34" charset="0"/>
              </a:rPr>
              <a:t>		if (x </a:t>
            </a:r>
            <a:r>
              <a:rPr lang="en-GB" dirty="0" err="1">
                <a:latin typeface="Bahnschrift" panose="020B0502040204020203" pitchFamily="34" charset="0"/>
              </a:rPr>
              <a:t>instanceOf</a:t>
            </a:r>
            <a:r>
              <a:rPr lang="en-GB" dirty="0">
                <a:latin typeface="Bahnschrift" panose="020B0502040204020203" pitchFamily="34" charset="0"/>
              </a:rPr>
              <a:t> String s) { String a = s; }		              """;</a:t>
            </a:r>
          </a:p>
          <a:p>
            <a:pPr lvl="1"/>
            <a:r>
              <a:rPr lang="en-GB" dirty="0"/>
              <a:t>Rules: 1. First triplet must be followed by a newline. 2. Indentation level determined exclusively via end triplet.</a:t>
            </a:r>
          </a:p>
          <a:p>
            <a:pPr marL="269875" lvl="1" indent="0">
              <a:buNone/>
            </a:pPr>
            <a:endParaRPr lang="en-GB" dirty="0">
              <a:latin typeface="Bahnschrift" panose="020B0502040204020203" pitchFamily="34" charset="0"/>
            </a:endParaRPr>
          </a:p>
          <a:p>
            <a:pPr lvl="1"/>
            <a:endParaRPr lang="en-GB" dirty="0">
              <a:latin typeface="Bahnschrift" panose="020B0502040204020203" pitchFamily="34" charset="0"/>
            </a:endParaRPr>
          </a:p>
          <a:p>
            <a:pPr marL="6350" indent="0">
              <a:buNone/>
            </a:pPr>
            <a:r>
              <a:rPr lang="en-GB" sz="1800" dirty="0">
                <a:latin typeface="Bahnschrift" panose="020B0502040204020203" pitchFamily="34" charset="0"/>
              </a:rPr>
              <a:t>	</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15</a:t>
            </a:fld>
            <a:r>
              <a:rPr lang="en-US" dirty="0"/>
              <a:t>/N</a:t>
            </a:r>
          </a:p>
        </p:txBody>
      </p:sp>
    </p:spTree>
    <p:extLst>
      <p:ext uri="{BB962C8B-B14F-4D97-AF65-F5344CB8AC3E}">
        <p14:creationId xmlns:p14="http://schemas.microsoft.com/office/powerpoint/2010/main" val="672685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Notable changes since Java 8</a:t>
            </a:r>
          </a:p>
        </p:txBody>
      </p:sp>
      <p:sp>
        <p:nvSpPr>
          <p:cNvPr id="5" name="Text Placeholder 4"/>
          <p:cNvSpPr>
            <a:spLocks noGrp="1"/>
          </p:cNvSpPr>
          <p:nvPr>
            <p:ph type="body" sz="quarter" idx="21"/>
          </p:nvPr>
        </p:nvSpPr>
        <p:spPr>
          <a:xfrm>
            <a:off x="356261" y="770664"/>
            <a:ext cx="11581738" cy="5504407"/>
          </a:xfrm>
        </p:spPr>
        <p:txBody>
          <a:bodyPr/>
          <a:lstStyle/>
          <a:p>
            <a:r>
              <a:rPr lang="en-GB" dirty="0"/>
              <a:t>Java 16</a:t>
            </a:r>
          </a:p>
          <a:p>
            <a:pPr lvl="1"/>
            <a:r>
              <a:rPr lang="en-GB" dirty="0"/>
              <a:t>Pattern matching for </a:t>
            </a:r>
            <a:r>
              <a:rPr lang="en-GB" b="1" dirty="0" err="1"/>
              <a:t>instanceof</a:t>
            </a:r>
            <a:endParaRPr lang="en-GB" dirty="0"/>
          </a:p>
          <a:p>
            <a:pPr marL="269875" lvl="1" indent="0">
              <a:buNone/>
            </a:pPr>
            <a:r>
              <a:rPr lang="en-GB" dirty="0"/>
              <a:t>	Before:		if ( </a:t>
            </a:r>
            <a:r>
              <a:rPr lang="en-GB" dirty="0" err="1"/>
              <a:t>obj</a:t>
            </a:r>
            <a:r>
              <a:rPr lang="en-GB" dirty="0"/>
              <a:t> </a:t>
            </a:r>
            <a:r>
              <a:rPr lang="en-GB" dirty="0" err="1"/>
              <a:t>instanceOf</a:t>
            </a:r>
            <a:r>
              <a:rPr lang="en-GB" dirty="0"/>
              <a:t> String ) { s = (String) </a:t>
            </a:r>
            <a:r>
              <a:rPr lang="en-GB" dirty="0" err="1"/>
              <a:t>obj</a:t>
            </a:r>
            <a:r>
              <a:rPr lang="en-GB" dirty="0"/>
              <a:t>; … }</a:t>
            </a:r>
          </a:p>
          <a:p>
            <a:pPr marL="269875" lvl="1" indent="0">
              <a:buNone/>
            </a:pPr>
            <a:r>
              <a:rPr lang="en-GB" dirty="0"/>
              <a:t>	After:		if ( </a:t>
            </a:r>
            <a:r>
              <a:rPr lang="en-GB" dirty="0" err="1"/>
              <a:t>obj</a:t>
            </a:r>
            <a:r>
              <a:rPr lang="en-GB" dirty="0"/>
              <a:t> </a:t>
            </a:r>
            <a:r>
              <a:rPr lang="en-GB" dirty="0" err="1"/>
              <a:t>instanceOf</a:t>
            </a:r>
            <a:r>
              <a:rPr lang="en-GB" dirty="0"/>
              <a:t> String s ) { … }</a:t>
            </a:r>
          </a:p>
          <a:p>
            <a:pPr marL="269875" lvl="1" indent="0">
              <a:buNone/>
            </a:pPr>
            <a:endParaRPr lang="en-GB" dirty="0"/>
          </a:p>
          <a:p>
            <a:pPr lvl="1">
              <a:buFontTx/>
              <a:buChar char="-"/>
            </a:pPr>
            <a:r>
              <a:rPr lang="en-GB" b="1" dirty="0"/>
              <a:t>Record</a:t>
            </a:r>
            <a:r>
              <a:rPr lang="en-GB" dirty="0"/>
              <a:t> Type</a:t>
            </a:r>
          </a:p>
          <a:p>
            <a:pPr lvl="2">
              <a:buFontTx/>
              <a:buChar char="-"/>
            </a:pPr>
            <a:r>
              <a:rPr lang="en-GB" dirty="0"/>
              <a:t>A type for ‘plain data’ objects, which provides certain standard functionality based on the provided arguments</a:t>
            </a:r>
          </a:p>
          <a:p>
            <a:pPr lvl="3">
              <a:buFontTx/>
              <a:buChar char="-"/>
            </a:pPr>
            <a:endParaRPr lang="en-GB" dirty="0"/>
          </a:p>
          <a:p>
            <a:pPr marL="269875" lvl="1" indent="0">
              <a:buNone/>
            </a:pPr>
            <a:r>
              <a:rPr lang="en-GB" dirty="0"/>
              <a:t>Example:	</a:t>
            </a:r>
            <a:r>
              <a:rPr lang="en-GB" dirty="0">
                <a:latin typeface="Bahnschrift" panose="020B0502040204020203" pitchFamily="34" charset="0"/>
              </a:rPr>
              <a:t>public record Point(int x, int y) { }</a:t>
            </a:r>
          </a:p>
          <a:p>
            <a:pPr marL="269875" lvl="1" indent="0">
              <a:buNone/>
            </a:pPr>
            <a:endParaRPr lang="en-GB" dirty="0">
              <a:latin typeface="Bahnschrift" panose="020B0502040204020203" pitchFamily="34" charset="0"/>
            </a:endParaRPr>
          </a:p>
          <a:p>
            <a:pPr lvl="1"/>
            <a:r>
              <a:rPr lang="en-GB" dirty="0"/>
              <a:t>This will act as a standard class, that implicitly defines the following:</a:t>
            </a:r>
          </a:p>
          <a:p>
            <a:pPr marL="806450" lvl="1"/>
            <a:r>
              <a:rPr lang="en-GB" dirty="0"/>
              <a:t>two private final fields, int x and int y</a:t>
            </a:r>
          </a:p>
          <a:p>
            <a:pPr marL="806450" lvl="1"/>
            <a:r>
              <a:rPr lang="en-GB" dirty="0"/>
              <a:t>a constructor that takes x and y as a parameter, initialising the respective fields</a:t>
            </a:r>
          </a:p>
          <a:p>
            <a:pPr marL="806450" lvl="1"/>
            <a:r>
              <a:rPr lang="en-GB" dirty="0"/>
              <a:t>x() and y() methods that act as getters for the fields</a:t>
            </a:r>
          </a:p>
          <a:p>
            <a:pPr marL="806450" lvl="1"/>
            <a:r>
              <a:rPr lang="en-GB" dirty="0" err="1"/>
              <a:t>hashCode</a:t>
            </a:r>
            <a:r>
              <a:rPr lang="en-GB" dirty="0"/>
              <a:t>, equals and </a:t>
            </a:r>
            <a:r>
              <a:rPr lang="en-GB" dirty="0" err="1"/>
              <a:t>toString</a:t>
            </a:r>
            <a:r>
              <a:rPr lang="en-GB" dirty="0"/>
              <a:t>, each taking x and y into account</a:t>
            </a:r>
          </a:p>
          <a:p>
            <a:pPr marL="444500" lvl="1"/>
            <a:r>
              <a:rPr lang="en-GB" dirty="0"/>
              <a:t>Canonical constructor can be overridden, etc, like normal classes, to create more nuanced functionality.</a:t>
            </a:r>
          </a:p>
          <a:p>
            <a:pPr lvl="1"/>
            <a:endParaRPr lang="en-GB" dirty="0">
              <a:latin typeface="Bahnschrift" panose="020B0502040204020203" pitchFamily="34" charset="0"/>
            </a:endParaRPr>
          </a:p>
          <a:p>
            <a:pPr lvl="1"/>
            <a:endParaRPr lang="en-GB" dirty="0">
              <a:latin typeface="Bahnschrift" panose="020B0502040204020203" pitchFamily="34" charset="0"/>
            </a:endParaRPr>
          </a:p>
          <a:p>
            <a:pPr marL="6350" indent="0">
              <a:buNone/>
            </a:pPr>
            <a:r>
              <a:rPr lang="en-GB" sz="1800" dirty="0">
                <a:latin typeface="Bahnschrift" panose="020B0502040204020203" pitchFamily="34" charset="0"/>
              </a:rPr>
              <a:t>	</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16</a:t>
            </a:fld>
            <a:r>
              <a:rPr lang="en-US" dirty="0"/>
              <a:t>/N</a:t>
            </a:r>
          </a:p>
        </p:txBody>
      </p:sp>
    </p:spTree>
    <p:extLst>
      <p:ext uri="{BB962C8B-B14F-4D97-AF65-F5344CB8AC3E}">
        <p14:creationId xmlns:p14="http://schemas.microsoft.com/office/powerpoint/2010/main" val="3784215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721E-B122-45CA-92F6-49A493232BCD}"/>
              </a:ext>
            </a:extLst>
          </p:cNvPr>
          <p:cNvSpPr>
            <a:spLocks noGrp="1"/>
          </p:cNvSpPr>
          <p:nvPr>
            <p:ph type="title"/>
          </p:nvPr>
        </p:nvSpPr>
        <p:spPr/>
        <p:txBody>
          <a:bodyPr/>
          <a:lstStyle/>
          <a:p>
            <a:r>
              <a:rPr lang="en-GB" dirty="0"/>
              <a:t>Part II (a)</a:t>
            </a:r>
          </a:p>
        </p:txBody>
      </p:sp>
      <p:sp>
        <p:nvSpPr>
          <p:cNvPr id="3" name="Subtitle 2">
            <a:extLst>
              <a:ext uri="{FF2B5EF4-FFF2-40B4-BE49-F238E27FC236}">
                <a16:creationId xmlns:a16="http://schemas.microsoft.com/office/drawing/2014/main" id="{5E924685-16DD-4970-AD61-05820AE86E41}"/>
              </a:ext>
            </a:extLst>
          </p:cNvPr>
          <p:cNvSpPr>
            <a:spLocks noGrp="1"/>
          </p:cNvSpPr>
          <p:nvPr>
            <p:ph type="subTitle" idx="1"/>
          </p:nvPr>
        </p:nvSpPr>
        <p:spPr/>
        <p:txBody>
          <a:bodyPr/>
          <a:lstStyle/>
          <a:p>
            <a:r>
              <a:rPr lang="en-GB" dirty="0"/>
              <a:t>Reflection</a:t>
            </a:r>
          </a:p>
        </p:txBody>
      </p:sp>
    </p:spTree>
    <p:extLst>
      <p:ext uri="{BB962C8B-B14F-4D97-AF65-F5344CB8AC3E}">
        <p14:creationId xmlns:p14="http://schemas.microsoft.com/office/powerpoint/2010/main" val="2219044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Reflection in Java</a:t>
            </a:r>
          </a:p>
        </p:txBody>
      </p:sp>
      <p:sp>
        <p:nvSpPr>
          <p:cNvPr id="5" name="Text Placeholder 4"/>
          <p:cNvSpPr>
            <a:spLocks noGrp="1"/>
          </p:cNvSpPr>
          <p:nvPr>
            <p:ph type="body" sz="quarter" idx="21"/>
          </p:nvPr>
        </p:nvSpPr>
        <p:spPr>
          <a:xfrm>
            <a:off x="356261" y="770664"/>
            <a:ext cx="11581738" cy="5504407"/>
          </a:xfrm>
        </p:spPr>
        <p:txBody>
          <a:bodyPr/>
          <a:lstStyle/>
          <a:p>
            <a:r>
              <a:rPr lang="en-GB" dirty="0"/>
              <a:t>Allows a running program to inspect and modify classes, interfaces, and objects in the JVM</a:t>
            </a:r>
          </a:p>
          <a:p>
            <a:pPr lvl="2"/>
            <a:endParaRPr lang="en-GB" dirty="0"/>
          </a:p>
          <a:p>
            <a:r>
              <a:rPr lang="en-GB" dirty="0"/>
              <a:t>Typically used for metaprogramming</a:t>
            </a:r>
          </a:p>
          <a:p>
            <a:pPr lvl="1"/>
            <a:r>
              <a:rPr lang="en-GB" dirty="0"/>
              <a:t>i.e. the ability to treat other programs as data, e.g. read, generate, analyse, transform, modify at runtime, etc.</a:t>
            </a:r>
          </a:p>
          <a:p>
            <a:pPr lvl="2"/>
            <a:endParaRPr lang="en-GB" dirty="0"/>
          </a:p>
          <a:p>
            <a:r>
              <a:rPr lang="en-GB" dirty="0"/>
              <a:t>Reflection classes are mainly in packages </a:t>
            </a:r>
            <a:r>
              <a:rPr lang="en-GB" dirty="0" err="1"/>
              <a:t>java.lang</a:t>
            </a:r>
            <a:r>
              <a:rPr lang="en-GB" dirty="0"/>
              <a:t> and </a:t>
            </a:r>
            <a:r>
              <a:rPr lang="en-GB" dirty="0" err="1"/>
              <a:t>java.lang.reflect</a:t>
            </a:r>
            <a:endParaRPr lang="en-GB" dirty="0"/>
          </a:p>
          <a:p>
            <a:pPr lvl="2"/>
            <a:endParaRPr lang="en-GB" dirty="0"/>
          </a:p>
          <a:p>
            <a:r>
              <a:rPr lang="en-GB" dirty="0"/>
              <a:t>Frequently used classes: Class, Field, Method, Constructor</a:t>
            </a:r>
          </a:p>
          <a:p>
            <a:pPr lvl="2"/>
            <a:endParaRPr lang="en-GB" dirty="0"/>
          </a:p>
          <a:p>
            <a:r>
              <a:rPr lang="en-GB" dirty="0"/>
              <a:t>We will only give a brief overview of reflection here, not an extensive treatment of the topic.</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18</a:t>
            </a:fld>
            <a:r>
              <a:rPr lang="en-US" dirty="0"/>
              <a:t>/N</a:t>
            </a:r>
          </a:p>
        </p:txBody>
      </p:sp>
    </p:spTree>
    <p:extLst>
      <p:ext uri="{BB962C8B-B14F-4D97-AF65-F5344CB8AC3E}">
        <p14:creationId xmlns:p14="http://schemas.microsoft.com/office/powerpoint/2010/main" val="205963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err="1"/>
              <a:t>java.lang.Class</a:t>
            </a:r>
            <a:endParaRPr lang="en-GB" dirty="0"/>
          </a:p>
        </p:txBody>
      </p:sp>
      <p:sp>
        <p:nvSpPr>
          <p:cNvPr id="5" name="Text Placeholder 4"/>
          <p:cNvSpPr>
            <a:spLocks noGrp="1"/>
          </p:cNvSpPr>
          <p:nvPr>
            <p:ph type="body" sz="quarter" idx="21"/>
          </p:nvPr>
        </p:nvSpPr>
        <p:spPr>
          <a:xfrm>
            <a:off x="356261" y="770664"/>
            <a:ext cx="11581738" cy="5504407"/>
          </a:xfrm>
        </p:spPr>
        <p:txBody>
          <a:bodyPr/>
          <a:lstStyle/>
          <a:p>
            <a:r>
              <a:rPr lang="en-GB" dirty="0"/>
              <a:t>For each class, there is exactly one immutable </a:t>
            </a:r>
            <a:r>
              <a:rPr lang="en-GB" b="1" dirty="0"/>
              <a:t>Class</a:t>
            </a:r>
            <a:r>
              <a:rPr lang="en-GB" dirty="0"/>
              <a:t> object representing that class</a:t>
            </a:r>
          </a:p>
          <a:p>
            <a:pPr lvl="1"/>
            <a:r>
              <a:rPr lang="en-GB" dirty="0"/>
              <a:t> Think of it as a descriptor for that class</a:t>
            </a:r>
          </a:p>
          <a:p>
            <a:pPr lvl="2"/>
            <a:endParaRPr lang="en-GB" dirty="0"/>
          </a:p>
          <a:p>
            <a:r>
              <a:rPr lang="en-GB" dirty="0"/>
              <a:t>Given a Class object, it is possible to find out:</a:t>
            </a:r>
          </a:p>
          <a:p>
            <a:pPr lvl="1"/>
            <a:r>
              <a:rPr lang="en-GB" dirty="0"/>
              <a:t>its superclass (</a:t>
            </a:r>
            <a:r>
              <a:rPr lang="en-GB" b="1" dirty="0"/>
              <a:t>null</a:t>
            </a:r>
            <a:r>
              <a:rPr lang="en-GB" dirty="0"/>
              <a:t> if the class has no superclass)</a:t>
            </a:r>
          </a:p>
          <a:p>
            <a:pPr lvl="1"/>
            <a:r>
              <a:rPr lang="en-GB" dirty="0"/>
              <a:t>interfaces implemented by the class</a:t>
            </a:r>
          </a:p>
          <a:p>
            <a:pPr lvl="1"/>
            <a:r>
              <a:rPr lang="en-GB" dirty="0"/>
              <a:t>class modifiers (e.g. </a:t>
            </a:r>
            <a:r>
              <a:rPr lang="en-GB" b="1" dirty="0"/>
              <a:t>public</a:t>
            </a:r>
            <a:r>
              <a:rPr lang="en-GB" dirty="0"/>
              <a:t>, </a:t>
            </a:r>
            <a:r>
              <a:rPr lang="en-GB" b="1" dirty="0"/>
              <a:t>abstract</a:t>
            </a:r>
            <a:r>
              <a:rPr lang="en-GB" dirty="0"/>
              <a:t> or </a:t>
            </a:r>
            <a:r>
              <a:rPr lang="en-GB" b="1" dirty="0"/>
              <a:t>final</a:t>
            </a:r>
            <a:r>
              <a:rPr lang="en-GB" dirty="0"/>
              <a:t>)</a:t>
            </a:r>
          </a:p>
          <a:p>
            <a:pPr lvl="1"/>
            <a:r>
              <a:rPr lang="en-GB" dirty="0"/>
              <a:t>fields, methods, constructors, inner classes</a:t>
            </a:r>
          </a:p>
          <a:p>
            <a:pPr lvl="1"/>
            <a:r>
              <a:rPr lang="en-GB" dirty="0"/>
              <a:t>the package to which the class belongs</a:t>
            </a:r>
          </a:p>
          <a:p>
            <a:pPr lvl="2"/>
            <a:endParaRPr lang="en-GB" dirty="0"/>
          </a:p>
          <a:p>
            <a:r>
              <a:rPr lang="en-GB" b="1" dirty="0"/>
              <a:t>Class</a:t>
            </a:r>
            <a:r>
              <a:rPr lang="en-GB" dirty="0"/>
              <a:t> has no fields, only methods</a:t>
            </a:r>
          </a:p>
          <a:p>
            <a:r>
              <a:rPr lang="en-GB" dirty="0"/>
              <a:t>It is a generic type (i.e. </a:t>
            </a:r>
            <a:r>
              <a:rPr lang="en-GB" b="1" dirty="0"/>
              <a:t>Class&lt;T&gt;</a:t>
            </a:r>
            <a:r>
              <a:rPr lang="en-GB" dirty="0"/>
              <a:t>): parameterised by the desired object type that is to be inspected</a:t>
            </a:r>
          </a:p>
          <a:p>
            <a:pPr lvl="1"/>
            <a:r>
              <a:rPr lang="en-GB" dirty="0"/>
              <a:t>For example, </a:t>
            </a:r>
            <a:r>
              <a:rPr lang="en-GB" b="1" dirty="0" err="1"/>
              <a:t>String.class</a:t>
            </a:r>
            <a:r>
              <a:rPr lang="en-GB" dirty="0"/>
              <a:t> is of type </a:t>
            </a:r>
            <a:r>
              <a:rPr lang="en-GB" b="1" dirty="0"/>
              <a:t>Class&lt;String&gt;</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19</a:t>
            </a:fld>
            <a:r>
              <a:rPr lang="en-US" dirty="0"/>
              <a:t>/N</a:t>
            </a:r>
          </a:p>
        </p:txBody>
      </p:sp>
    </p:spTree>
    <p:extLst>
      <p:ext uri="{BB962C8B-B14F-4D97-AF65-F5344CB8AC3E}">
        <p14:creationId xmlns:p14="http://schemas.microsoft.com/office/powerpoint/2010/main" val="152429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Subtitle 2"/>
          <p:cNvSpPr>
            <a:spLocks noGrp="1"/>
          </p:cNvSpPr>
          <p:nvPr>
            <p:ph type="subTitle" idx="1"/>
          </p:nvPr>
        </p:nvSpPr>
        <p:spPr/>
        <p:txBody>
          <a:bodyPr/>
          <a:lstStyle/>
          <a:p>
            <a:r>
              <a:rPr lang="en-GB" sz="2800" dirty="0"/>
              <a:t>Java Modules, Reflection, and Design Patterns</a:t>
            </a:r>
          </a:p>
        </p:txBody>
      </p:sp>
    </p:spTree>
    <p:extLst>
      <p:ext uri="{BB962C8B-B14F-4D97-AF65-F5344CB8AC3E}">
        <p14:creationId xmlns:p14="http://schemas.microsoft.com/office/powerpoint/2010/main" val="900995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err="1"/>
              <a:t>Java.lang.Class</a:t>
            </a:r>
            <a:endParaRPr lang="en-GB" dirty="0"/>
          </a:p>
        </p:txBody>
      </p:sp>
      <p:sp>
        <p:nvSpPr>
          <p:cNvPr id="5" name="Text Placeholder 4"/>
          <p:cNvSpPr>
            <a:spLocks noGrp="1"/>
          </p:cNvSpPr>
          <p:nvPr>
            <p:ph type="body" sz="quarter" idx="21"/>
          </p:nvPr>
        </p:nvSpPr>
        <p:spPr>
          <a:xfrm>
            <a:off x="356261" y="770664"/>
            <a:ext cx="11581738" cy="5504407"/>
          </a:xfrm>
        </p:spPr>
        <p:txBody>
          <a:bodyPr/>
          <a:lstStyle/>
          <a:p>
            <a:r>
              <a:rPr lang="en-GB" b="1" dirty="0"/>
              <a:t>Class</a:t>
            </a:r>
            <a:r>
              <a:rPr lang="en-GB" dirty="0"/>
              <a:t> has no public constructor</a:t>
            </a:r>
          </a:p>
          <a:p>
            <a:pPr lvl="1"/>
            <a:r>
              <a:rPr lang="en-GB" b="1" dirty="0"/>
              <a:t>Class</a:t>
            </a:r>
            <a:r>
              <a:rPr lang="en-GB" dirty="0"/>
              <a:t> objects are constructed automatically by the JVM as classes are loaded</a:t>
            </a:r>
          </a:p>
          <a:p>
            <a:pPr lvl="2"/>
            <a:endParaRPr lang="en-GB" dirty="0"/>
          </a:p>
          <a:p>
            <a:r>
              <a:rPr lang="en-GB" dirty="0"/>
              <a:t>The </a:t>
            </a:r>
            <a:r>
              <a:rPr lang="en-GB" b="1" dirty="0"/>
              <a:t>Class</a:t>
            </a:r>
            <a:r>
              <a:rPr lang="en-GB" dirty="0"/>
              <a:t> object for each class is unique</a:t>
            </a:r>
          </a:p>
          <a:p>
            <a:pPr lvl="1"/>
            <a:r>
              <a:rPr lang="en-GB" dirty="0"/>
              <a:t>This means you can compare these objects with </a:t>
            </a:r>
            <a:r>
              <a:rPr lang="en-GB" b="1" dirty="0"/>
              <a:t>==</a:t>
            </a:r>
            <a:r>
              <a:rPr lang="en-GB" dirty="0"/>
              <a:t> for equality</a:t>
            </a:r>
          </a:p>
          <a:p>
            <a:pPr lvl="2"/>
            <a:endParaRPr lang="en-GB" dirty="0"/>
          </a:p>
          <a:p>
            <a:r>
              <a:rPr lang="en-GB" b="1" dirty="0"/>
              <a:t>Class</a:t>
            </a:r>
            <a:r>
              <a:rPr lang="en-GB" dirty="0"/>
              <a:t> objects represent classes but also</a:t>
            </a:r>
          </a:p>
          <a:p>
            <a:pPr lvl="1"/>
            <a:r>
              <a:rPr lang="en-GB" dirty="0"/>
              <a:t>primitive Java types (</a:t>
            </a:r>
            <a:r>
              <a:rPr lang="en-GB" dirty="0" err="1"/>
              <a:t>boolean</a:t>
            </a:r>
            <a:r>
              <a:rPr lang="en-GB" dirty="0"/>
              <a:t>, byte, char, int, ...)</a:t>
            </a:r>
          </a:p>
          <a:p>
            <a:pPr lvl="2"/>
            <a:r>
              <a:rPr lang="en-GB" dirty="0"/>
              <a:t>E.g. </a:t>
            </a:r>
            <a:r>
              <a:rPr lang="en-GB" b="1" dirty="0" err="1"/>
              <a:t>Integer.TYPE</a:t>
            </a:r>
            <a:r>
              <a:rPr lang="en-GB" dirty="0"/>
              <a:t> is the </a:t>
            </a:r>
            <a:r>
              <a:rPr lang="en-GB" b="1" dirty="0"/>
              <a:t>Class</a:t>
            </a:r>
            <a:r>
              <a:rPr lang="en-GB" dirty="0"/>
              <a:t> instance representing the primitive type ‘</a:t>
            </a:r>
            <a:r>
              <a:rPr lang="en-GB" b="1" dirty="0"/>
              <a:t>int</a:t>
            </a:r>
            <a:r>
              <a:rPr lang="en-GB" dirty="0"/>
              <a:t>’. Alternatively, you can also use ‘</a:t>
            </a:r>
            <a:r>
              <a:rPr lang="en-GB" b="1" dirty="0" err="1"/>
              <a:t>int.class</a:t>
            </a:r>
            <a:r>
              <a:rPr lang="en-GB" dirty="0"/>
              <a:t>’.</a:t>
            </a:r>
          </a:p>
          <a:p>
            <a:pPr lvl="1"/>
            <a:r>
              <a:rPr lang="en-GB" dirty="0"/>
              <a:t>Arrays (can use </a:t>
            </a:r>
            <a:r>
              <a:rPr lang="en-GB" b="1" dirty="0" err="1"/>
              <a:t>isArray</a:t>
            </a:r>
            <a:r>
              <a:rPr lang="en-GB" dirty="0"/>
              <a:t> instance method of </a:t>
            </a:r>
            <a:r>
              <a:rPr lang="en-GB" b="1" dirty="0"/>
              <a:t>Class</a:t>
            </a:r>
            <a:r>
              <a:rPr lang="en-GB" dirty="0"/>
              <a:t> to check, and </a:t>
            </a:r>
            <a:r>
              <a:rPr lang="en-GB" b="1" dirty="0" err="1"/>
              <a:t>getComponentType</a:t>
            </a:r>
            <a:r>
              <a:rPr lang="en-GB" dirty="0"/>
              <a:t> for element type)</a:t>
            </a:r>
          </a:p>
          <a:p>
            <a:pPr lvl="1"/>
            <a:r>
              <a:rPr lang="en-GB" dirty="0"/>
              <a:t>the “no return” type (keyword void – </a:t>
            </a:r>
            <a:r>
              <a:rPr lang="en-GB" b="1" dirty="0" err="1"/>
              <a:t>Void.TYPE</a:t>
            </a:r>
            <a:r>
              <a:rPr lang="en-GB" dirty="0"/>
              <a:t>)</a:t>
            </a:r>
          </a:p>
          <a:p>
            <a:pPr lvl="1"/>
            <a:r>
              <a:rPr lang="en-GB" dirty="0"/>
              <a:t>interfaces</a:t>
            </a:r>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20</a:t>
            </a:fld>
            <a:r>
              <a:rPr lang="en-US" dirty="0"/>
              <a:t>/N</a:t>
            </a:r>
          </a:p>
        </p:txBody>
      </p:sp>
    </p:spTree>
    <p:extLst>
      <p:ext uri="{BB962C8B-B14F-4D97-AF65-F5344CB8AC3E}">
        <p14:creationId xmlns:p14="http://schemas.microsoft.com/office/powerpoint/2010/main" val="2512346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Getting Class Objects and performing checks</a:t>
            </a:r>
          </a:p>
        </p:txBody>
      </p:sp>
      <p:sp>
        <p:nvSpPr>
          <p:cNvPr id="5" name="Text Placeholder 4"/>
          <p:cNvSpPr>
            <a:spLocks noGrp="1"/>
          </p:cNvSpPr>
          <p:nvPr>
            <p:ph type="body" sz="quarter" idx="21"/>
          </p:nvPr>
        </p:nvSpPr>
        <p:spPr>
          <a:xfrm>
            <a:off x="356261" y="770664"/>
            <a:ext cx="11581738" cy="5504407"/>
          </a:xfrm>
        </p:spPr>
        <p:txBody>
          <a:bodyPr/>
          <a:lstStyle/>
          <a:p>
            <a:r>
              <a:rPr lang="en-GB" b="1" dirty="0" err="1"/>
              <a:t>getClass</a:t>
            </a:r>
            <a:r>
              <a:rPr lang="en-GB" b="1" dirty="0"/>
              <a:t>()</a:t>
            </a:r>
            <a:r>
              <a:rPr lang="en-GB" dirty="0"/>
              <a:t> method returns class from an object</a:t>
            </a:r>
          </a:p>
          <a:p>
            <a:pPr marL="6350" indent="0">
              <a:buNone/>
            </a:pPr>
            <a:r>
              <a:rPr lang="en-GB" dirty="0"/>
              <a:t>	</a:t>
            </a:r>
            <a:r>
              <a:rPr lang="en-GB" sz="1800" dirty="0">
                <a:latin typeface="Bahnschrift" panose="020B0502040204020203" pitchFamily="34" charset="0"/>
              </a:rPr>
              <a:t>Class c = (new Rectangle()).</a:t>
            </a:r>
            <a:r>
              <a:rPr lang="en-GB" sz="1800" dirty="0" err="1">
                <a:latin typeface="Bahnschrift" panose="020B0502040204020203" pitchFamily="34" charset="0"/>
              </a:rPr>
              <a:t>getClass</a:t>
            </a:r>
            <a:r>
              <a:rPr lang="en-GB" sz="1800" dirty="0">
                <a:latin typeface="Bahnschrift" panose="020B0502040204020203" pitchFamily="34" charset="0"/>
              </a:rPr>
              <a:t>();</a:t>
            </a:r>
          </a:p>
          <a:p>
            <a:pPr marL="6350" indent="0">
              <a:buNone/>
            </a:pPr>
            <a:r>
              <a:rPr lang="en-GB" sz="1800" dirty="0">
                <a:latin typeface="Bahnschrift" panose="020B0502040204020203" pitchFamily="34" charset="0"/>
              </a:rPr>
              <a:t>	</a:t>
            </a:r>
            <a:r>
              <a:rPr lang="en-GB" sz="1800" dirty="0" err="1">
                <a:latin typeface="Bahnschrift" panose="020B0502040204020203" pitchFamily="34" charset="0"/>
              </a:rPr>
              <a:t>System.out.println</a:t>
            </a:r>
            <a:r>
              <a:rPr lang="en-GB" sz="1800" dirty="0">
                <a:latin typeface="Bahnschrift" panose="020B0502040204020203" pitchFamily="34" charset="0"/>
              </a:rPr>
              <a:t>(</a:t>
            </a:r>
            <a:r>
              <a:rPr lang="en-GB" sz="1800" dirty="0" err="1">
                <a:latin typeface="Bahnschrift" panose="020B0502040204020203" pitchFamily="34" charset="0"/>
              </a:rPr>
              <a:t>c.getName</a:t>
            </a:r>
            <a:r>
              <a:rPr lang="en-GB" sz="1800" dirty="0">
                <a:latin typeface="Bahnschrift" panose="020B0502040204020203" pitchFamily="34" charset="0"/>
              </a:rPr>
              <a:t>());</a:t>
            </a:r>
          </a:p>
          <a:p>
            <a:pPr lvl="2"/>
            <a:endParaRPr lang="en-GB" dirty="0"/>
          </a:p>
          <a:p>
            <a:r>
              <a:rPr lang="en-GB" dirty="0"/>
              <a:t>Get a class via its string name representation:</a:t>
            </a:r>
          </a:p>
          <a:p>
            <a:pPr marL="6350" indent="0">
              <a:buNone/>
            </a:pPr>
            <a:r>
              <a:rPr lang="en-GB" dirty="0"/>
              <a:t>	</a:t>
            </a:r>
            <a:r>
              <a:rPr lang="en-GB" sz="1800" dirty="0">
                <a:latin typeface="Bahnschrift" panose="020B0502040204020203" pitchFamily="34" charset="0"/>
              </a:rPr>
              <a:t>Class c = </a:t>
            </a:r>
            <a:r>
              <a:rPr lang="en-GB" sz="1800" dirty="0" err="1">
                <a:latin typeface="Bahnschrift" panose="020B0502040204020203" pitchFamily="34" charset="0"/>
              </a:rPr>
              <a:t>Class.forName</a:t>
            </a:r>
            <a:r>
              <a:rPr lang="en-GB" sz="1800" dirty="0">
                <a:latin typeface="Bahnschrift" panose="020B0502040204020203" pitchFamily="34" charset="0"/>
              </a:rPr>
              <a:t>("</a:t>
            </a:r>
            <a:r>
              <a:rPr lang="en-GB" sz="1800" dirty="0" err="1">
                <a:latin typeface="Bahnschrift" panose="020B0502040204020203" pitchFamily="34" charset="0"/>
              </a:rPr>
              <a:t>exercises.Rectangle</a:t>
            </a:r>
            <a:r>
              <a:rPr lang="en-GB" sz="1800" dirty="0">
                <a:latin typeface="Bahnschrift" panose="020B0502040204020203" pitchFamily="34" charset="0"/>
              </a:rPr>
              <a:t>");</a:t>
            </a:r>
          </a:p>
          <a:p>
            <a:pPr lvl="2"/>
            <a:endParaRPr lang="en-GB" dirty="0"/>
          </a:p>
          <a:p>
            <a:r>
              <a:rPr lang="en-GB" dirty="0"/>
              <a:t>“Class literals”: </a:t>
            </a:r>
            <a:r>
              <a:rPr lang="en-GB" b="1" dirty="0"/>
              <a:t>.class</a:t>
            </a:r>
            <a:r>
              <a:rPr lang="en-GB" dirty="0"/>
              <a:t> suffix yields </a:t>
            </a:r>
            <a:r>
              <a:rPr lang="en-GB" b="1" dirty="0"/>
              <a:t>Class</a:t>
            </a:r>
            <a:r>
              <a:rPr lang="en-GB" dirty="0"/>
              <a:t> object:</a:t>
            </a:r>
          </a:p>
          <a:p>
            <a:pPr marL="6350" indent="0">
              <a:buNone/>
            </a:pPr>
            <a:r>
              <a:rPr lang="en-GB" sz="1800" dirty="0">
                <a:latin typeface="Bahnschrift" panose="020B0502040204020203" pitchFamily="34" charset="0"/>
              </a:rPr>
              <a:t>	Class c = </a:t>
            </a:r>
            <a:r>
              <a:rPr lang="en-GB" sz="1800" dirty="0" err="1">
                <a:latin typeface="Bahnschrift" panose="020B0502040204020203" pitchFamily="34" charset="0"/>
              </a:rPr>
              <a:t>Rectangle.class</a:t>
            </a:r>
            <a:r>
              <a:rPr lang="en-GB" sz="1800" dirty="0">
                <a:latin typeface="Bahnschrift" panose="020B0502040204020203" pitchFamily="34" charset="0"/>
              </a:rPr>
              <a:t>;</a:t>
            </a:r>
          </a:p>
          <a:p>
            <a:pPr lvl="2"/>
            <a:endParaRPr lang="en-GB" dirty="0"/>
          </a:p>
          <a:p>
            <a:r>
              <a:rPr lang="en-GB" dirty="0"/>
              <a:t>Check whether </a:t>
            </a:r>
            <a:r>
              <a:rPr lang="en-GB" b="1" dirty="0" err="1"/>
              <a:t>obj</a:t>
            </a:r>
            <a:r>
              <a:rPr lang="en-GB" dirty="0"/>
              <a:t> belongs to class </a:t>
            </a:r>
            <a:r>
              <a:rPr lang="en-GB" b="1" dirty="0"/>
              <a:t>Rectangle</a:t>
            </a:r>
            <a:r>
              <a:rPr lang="en-GB" dirty="0"/>
              <a:t>:</a:t>
            </a:r>
          </a:p>
          <a:p>
            <a:pPr marL="6350" indent="0">
              <a:buNone/>
            </a:pPr>
            <a:r>
              <a:rPr lang="en-GB" dirty="0"/>
              <a:t>	</a:t>
            </a:r>
            <a:r>
              <a:rPr lang="en-GB" sz="1800" dirty="0" err="1">
                <a:latin typeface="Bahnschrift" panose="020B0502040204020203" pitchFamily="34" charset="0"/>
              </a:rPr>
              <a:t>obj.getClass</a:t>
            </a:r>
            <a:r>
              <a:rPr lang="en-GB" sz="1800" dirty="0">
                <a:latin typeface="Bahnschrift" panose="020B0502040204020203" pitchFamily="34" charset="0"/>
              </a:rPr>
              <a:t>() == </a:t>
            </a:r>
            <a:r>
              <a:rPr lang="en-GB" sz="1800" dirty="0" err="1">
                <a:latin typeface="Bahnschrift" panose="020B0502040204020203" pitchFamily="34" charset="0"/>
              </a:rPr>
              <a:t>Rectangle.class</a:t>
            </a:r>
            <a:endParaRPr lang="en-GB" sz="1800" dirty="0">
              <a:latin typeface="Bahnschrift" panose="020B0502040204020203" pitchFamily="34" charset="0"/>
            </a:endParaRPr>
          </a:p>
          <a:p>
            <a:r>
              <a:rPr lang="en-GB" dirty="0"/>
              <a:t>Check whether </a:t>
            </a:r>
            <a:r>
              <a:rPr lang="en-GB" b="1" dirty="0" err="1"/>
              <a:t>obj</a:t>
            </a:r>
            <a:r>
              <a:rPr lang="en-GB" dirty="0"/>
              <a:t> is an instance of a type (or subtype)</a:t>
            </a:r>
          </a:p>
          <a:p>
            <a:pPr marL="6350" indent="0">
              <a:buNone/>
            </a:pPr>
            <a:r>
              <a:rPr lang="en-GB" sz="1800" dirty="0">
                <a:latin typeface="Bahnschrift" panose="020B0502040204020203" pitchFamily="34" charset="0"/>
              </a:rPr>
              <a:t>	</a:t>
            </a:r>
            <a:r>
              <a:rPr lang="en-GB" sz="1800" dirty="0" err="1">
                <a:latin typeface="Bahnschrift" panose="020B0502040204020203" pitchFamily="34" charset="0"/>
              </a:rPr>
              <a:t>obj</a:t>
            </a:r>
            <a:r>
              <a:rPr lang="en-GB" sz="1800" dirty="0">
                <a:latin typeface="Bahnschrift" panose="020B0502040204020203" pitchFamily="34" charset="0"/>
              </a:rPr>
              <a:t> </a:t>
            </a:r>
            <a:r>
              <a:rPr lang="en-GB" sz="1800" dirty="0" err="1">
                <a:latin typeface="Bahnschrift" panose="020B0502040204020203" pitchFamily="34" charset="0"/>
              </a:rPr>
              <a:t>instanceof</a:t>
            </a:r>
            <a:r>
              <a:rPr lang="en-GB" sz="1800" dirty="0">
                <a:latin typeface="Bahnschrift" panose="020B0502040204020203" pitchFamily="34" charset="0"/>
              </a:rPr>
              <a:t> Shape</a:t>
            </a:r>
          </a:p>
        </p:txBody>
      </p:sp>
      <p:sp>
        <p:nvSpPr>
          <p:cNvPr id="6" name="Slide Number Placeholder 5"/>
          <p:cNvSpPr>
            <a:spLocks noGrp="1"/>
          </p:cNvSpPr>
          <p:nvPr>
            <p:ph type="sldNum" sz="quarter" idx="18"/>
          </p:nvPr>
        </p:nvSpPr>
        <p:spPr/>
        <p:txBody>
          <a:bodyPr/>
          <a:lstStyle/>
          <a:p>
            <a:fld id="{D7E85FC7-13DC-D24B-89C2-5E16CAE8A885}" type="slidenum">
              <a:rPr lang="en-US" smtClean="0"/>
              <a:pPr/>
              <a:t>21</a:t>
            </a:fld>
            <a:r>
              <a:rPr lang="en-US" dirty="0"/>
              <a:t>/N</a:t>
            </a:r>
          </a:p>
        </p:txBody>
      </p:sp>
    </p:spTree>
    <p:extLst>
      <p:ext uri="{BB962C8B-B14F-4D97-AF65-F5344CB8AC3E}">
        <p14:creationId xmlns:p14="http://schemas.microsoft.com/office/powerpoint/2010/main" val="600092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Some Reflection API Methods</a:t>
            </a:r>
          </a:p>
        </p:txBody>
      </p:sp>
      <p:sp>
        <p:nvSpPr>
          <p:cNvPr id="5" name="Text Placeholder 4"/>
          <p:cNvSpPr>
            <a:spLocks noGrp="1"/>
          </p:cNvSpPr>
          <p:nvPr>
            <p:ph type="body" sz="quarter" idx="21"/>
          </p:nvPr>
        </p:nvSpPr>
        <p:spPr>
          <a:xfrm>
            <a:off x="356261" y="770664"/>
            <a:ext cx="11581738" cy="5504407"/>
          </a:xfrm>
        </p:spPr>
        <p:txBody>
          <a:bodyPr/>
          <a:lstStyle/>
          <a:p>
            <a:r>
              <a:rPr lang="en-GB" b="1" dirty="0"/>
              <a:t>Class&lt;T&gt;</a:t>
            </a:r>
          </a:p>
          <a:p>
            <a:pPr lvl="1"/>
            <a:r>
              <a:rPr lang="en-GB" dirty="0" err="1"/>
              <a:t>getSuperclass</a:t>
            </a:r>
            <a:r>
              <a:rPr lang="en-GB" dirty="0"/>
              <a:t>(), </a:t>
            </a:r>
            <a:r>
              <a:rPr lang="en-GB" dirty="0" err="1"/>
              <a:t>getInterfaces</a:t>
            </a:r>
            <a:r>
              <a:rPr lang="en-GB" dirty="0"/>
              <a:t>(), </a:t>
            </a:r>
            <a:r>
              <a:rPr lang="en-GB" dirty="0" err="1"/>
              <a:t>getPackage</a:t>
            </a:r>
            <a:r>
              <a:rPr lang="en-GB" dirty="0"/>
              <a:t>(), </a:t>
            </a:r>
            <a:r>
              <a:rPr lang="en-GB" dirty="0" err="1"/>
              <a:t>getModifiers</a:t>
            </a:r>
            <a:r>
              <a:rPr lang="en-GB" dirty="0"/>
              <a:t>()</a:t>
            </a:r>
          </a:p>
          <a:p>
            <a:pPr lvl="1"/>
            <a:r>
              <a:rPr lang="en-GB" dirty="0" err="1"/>
              <a:t>getFields</a:t>
            </a:r>
            <a:r>
              <a:rPr lang="en-GB" dirty="0"/>
              <a:t>(), </a:t>
            </a:r>
            <a:r>
              <a:rPr lang="en-GB" dirty="0" err="1"/>
              <a:t>getDeclaredFields</a:t>
            </a:r>
            <a:r>
              <a:rPr lang="en-GB" dirty="0"/>
              <a:t>()</a:t>
            </a:r>
          </a:p>
          <a:p>
            <a:pPr lvl="1"/>
            <a:r>
              <a:rPr lang="en-GB" dirty="0" err="1"/>
              <a:t>getField</a:t>
            </a:r>
            <a:r>
              <a:rPr lang="en-GB" dirty="0"/>
              <a:t>(), </a:t>
            </a:r>
            <a:r>
              <a:rPr lang="en-GB" dirty="0" err="1"/>
              <a:t>getDeclaredField</a:t>
            </a:r>
            <a:r>
              <a:rPr lang="en-GB" dirty="0"/>
              <a:t>()</a:t>
            </a:r>
          </a:p>
          <a:p>
            <a:pPr lvl="1"/>
            <a:r>
              <a:rPr lang="en-GB" dirty="0" err="1"/>
              <a:t>getConstructors</a:t>
            </a:r>
            <a:r>
              <a:rPr lang="en-GB" dirty="0"/>
              <a:t>(), </a:t>
            </a:r>
            <a:r>
              <a:rPr lang="en-GB" dirty="0" err="1"/>
              <a:t>getDeclaredConstructors</a:t>
            </a:r>
            <a:r>
              <a:rPr lang="en-GB" dirty="0"/>
              <a:t>(),</a:t>
            </a:r>
          </a:p>
          <a:p>
            <a:pPr lvl="1"/>
            <a:r>
              <a:rPr lang="en-GB" dirty="0" err="1"/>
              <a:t>getConstructor</a:t>
            </a:r>
            <a:r>
              <a:rPr lang="en-GB" dirty="0"/>
              <a:t>(), </a:t>
            </a:r>
            <a:r>
              <a:rPr lang="en-GB" dirty="0" err="1"/>
              <a:t>getDeclaredConstructor</a:t>
            </a:r>
            <a:r>
              <a:rPr lang="en-GB" dirty="0"/>
              <a:t>()</a:t>
            </a:r>
          </a:p>
          <a:p>
            <a:pPr lvl="1"/>
            <a:r>
              <a:rPr lang="en-GB" dirty="0" err="1"/>
              <a:t>getMethods</a:t>
            </a:r>
            <a:r>
              <a:rPr lang="en-GB" dirty="0"/>
              <a:t>(), </a:t>
            </a:r>
            <a:r>
              <a:rPr lang="en-GB" dirty="0" err="1"/>
              <a:t>getDeclaredMethods</a:t>
            </a:r>
            <a:r>
              <a:rPr lang="en-GB" dirty="0"/>
              <a:t>(),</a:t>
            </a:r>
          </a:p>
          <a:p>
            <a:pPr lvl="1"/>
            <a:r>
              <a:rPr lang="en-GB" dirty="0" err="1"/>
              <a:t>getMethod</a:t>
            </a:r>
            <a:r>
              <a:rPr lang="en-GB" dirty="0"/>
              <a:t>(), </a:t>
            </a:r>
            <a:r>
              <a:rPr lang="en-GB" dirty="0" err="1"/>
              <a:t>getDeclaredMethod</a:t>
            </a:r>
            <a:r>
              <a:rPr lang="en-GB" dirty="0"/>
              <a:t>()</a:t>
            </a:r>
          </a:p>
          <a:p>
            <a:r>
              <a:rPr lang="en-GB" b="1" dirty="0"/>
              <a:t>Field&lt;T&gt;</a:t>
            </a:r>
          </a:p>
          <a:p>
            <a:pPr lvl="1"/>
            <a:r>
              <a:rPr lang="en-GB" dirty="0"/>
              <a:t>get(), set(), </a:t>
            </a:r>
            <a:r>
              <a:rPr lang="en-GB" dirty="0" err="1"/>
              <a:t>setAccessible</a:t>
            </a:r>
            <a:r>
              <a:rPr lang="en-GB" dirty="0"/>
              <a:t>()</a:t>
            </a:r>
          </a:p>
          <a:p>
            <a:r>
              <a:rPr lang="en-GB" b="1" dirty="0"/>
              <a:t>Constructor&lt;T&gt;</a:t>
            </a:r>
          </a:p>
          <a:p>
            <a:pPr lvl="1"/>
            <a:r>
              <a:rPr lang="en-GB" dirty="0" err="1"/>
              <a:t>newInstance</a:t>
            </a:r>
            <a:r>
              <a:rPr lang="en-GB" dirty="0"/>
              <a:t>(), </a:t>
            </a:r>
            <a:r>
              <a:rPr lang="en-GB" dirty="0" err="1"/>
              <a:t>setAccessible</a:t>
            </a:r>
            <a:r>
              <a:rPr lang="en-GB" dirty="0"/>
              <a:t>()</a:t>
            </a:r>
          </a:p>
          <a:p>
            <a:r>
              <a:rPr lang="en-GB" b="1" dirty="0"/>
              <a:t>Method&lt;T&gt;</a:t>
            </a:r>
          </a:p>
          <a:p>
            <a:pPr lvl="1"/>
            <a:r>
              <a:rPr lang="en-GB" dirty="0"/>
              <a:t>invoke(), </a:t>
            </a:r>
            <a:r>
              <a:rPr lang="en-GB" dirty="0" err="1"/>
              <a:t>setAccessible</a:t>
            </a:r>
            <a:r>
              <a:rPr lang="en-GB" dirty="0"/>
              <a:t>()</a:t>
            </a:r>
          </a:p>
        </p:txBody>
      </p:sp>
      <p:sp>
        <p:nvSpPr>
          <p:cNvPr id="6" name="Slide Number Placeholder 5"/>
          <p:cNvSpPr>
            <a:spLocks noGrp="1"/>
          </p:cNvSpPr>
          <p:nvPr>
            <p:ph type="sldNum" sz="quarter" idx="18"/>
          </p:nvPr>
        </p:nvSpPr>
        <p:spPr/>
        <p:txBody>
          <a:bodyPr/>
          <a:lstStyle/>
          <a:p>
            <a:fld id="{D7E85FC7-13DC-D24B-89C2-5E16CAE8A885}" type="slidenum">
              <a:rPr lang="en-US" smtClean="0"/>
              <a:pPr/>
              <a:t>22</a:t>
            </a:fld>
            <a:r>
              <a:rPr lang="en-US" dirty="0"/>
              <a:t>/N</a:t>
            </a:r>
          </a:p>
        </p:txBody>
      </p:sp>
    </p:spTree>
    <p:extLst>
      <p:ext uri="{BB962C8B-B14F-4D97-AF65-F5344CB8AC3E}">
        <p14:creationId xmlns:p14="http://schemas.microsoft.com/office/powerpoint/2010/main" val="2673350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Java Reflection API – Naming Convention</a:t>
            </a:r>
          </a:p>
        </p:txBody>
      </p:sp>
      <p:sp>
        <p:nvSpPr>
          <p:cNvPr id="5" name="Text Placeholder 4"/>
          <p:cNvSpPr>
            <a:spLocks noGrp="1"/>
          </p:cNvSpPr>
          <p:nvPr>
            <p:ph type="body" sz="quarter" idx="21"/>
          </p:nvPr>
        </p:nvSpPr>
        <p:spPr>
          <a:xfrm>
            <a:off x="356261" y="770664"/>
            <a:ext cx="11581738" cy="5504407"/>
          </a:xfrm>
        </p:spPr>
        <p:txBody>
          <a:bodyPr/>
          <a:lstStyle/>
          <a:p>
            <a:r>
              <a:rPr lang="en-GB" b="1" dirty="0" err="1"/>
              <a:t>getFields</a:t>
            </a:r>
            <a:r>
              <a:rPr lang="en-GB" b="1" dirty="0"/>
              <a:t>()</a:t>
            </a:r>
            <a:r>
              <a:rPr lang="en-GB" dirty="0"/>
              <a:t> returns all public fields of this class.</a:t>
            </a:r>
          </a:p>
          <a:p>
            <a:pPr lvl="1"/>
            <a:r>
              <a:rPr lang="en-GB" dirty="0"/>
              <a:t>This includes fields inherited from super-classes</a:t>
            </a:r>
          </a:p>
          <a:p>
            <a:r>
              <a:rPr lang="en-GB" b="1" dirty="0" err="1"/>
              <a:t>getDeclaredFields</a:t>
            </a:r>
            <a:r>
              <a:rPr lang="en-GB" b="1" dirty="0"/>
              <a:t>()</a:t>
            </a:r>
            <a:r>
              <a:rPr lang="en-GB" dirty="0"/>
              <a:t> returns all (public or not) fields declared in this class</a:t>
            </a:r>
          </a:p>
          <a:p>
            <a:pPr lvl="1"/>
            <a:r>
              <a:rPr lang="en-GB" dirty="0"/>
              <a:t>But not inherited fields</a:t>
            </a:r>
          </a:p>
          <a:p>
            <a:endParaRPr lang="en-GB" dirty="0"/>
          </a:p>
          <a:p>
            <a:r>
              <a:rPr lang="en-GB" dirty="0"/>
              <a:t>Similar naming convention applies to other methods returning items form a class</a:t>
            </a:r>
          </a:p>
          <a:p>
            <a:pPr lvl="1"/>
            <a:r>
              <a:rPr lang="en-GB" dirty="0"/>
              <a:t>E.g. </a:t>
            </a:r>
            <a:r>
              <a:rPr lang="en-GB" b="1" dirty="0" err="1"/>
              <a:t>getXXX</a:t>
            </a:r>
            <a:r>
              <a:rPr lang="en-GB" b="1" dirty="0"/>
              <a:t>()</a:t>
            </a:r>
            <a:r>
              <a:rPr lang="en-GB" dirty="0"/>
              <a:t> returns all public items of a certain type in this class, including those inherited from super-classes</a:t>
            </a:r>
          </a:p>
          <a:p>
            <a:pPr lvl="1"/>
            <a:r>
              <a:rPr lang="en-GB" b="1" dirty="0" err="1"/>
              <a:t>getDeclaredXXX</a:t>
            </a:r>
            <a:r>
              <a:rPr lang="en-GB" b="1" dirty="0"/>
              <a:t>()</a:t>
            </a:r>
            <a:r>
              <a:rPr lang="en-GB" dirty="0"/>
              <a:t> returns all (public or not) items of a certain type declared in the class (not inherited items)</a:t>
            </a:r>
          </a:p>
        </p:txBody>
      </p:sp>
      <p:sp>
        <p:nvSpPr>
          <p:cNvPr id="6" name="Slide Number Placeholder 5"/>
          <p:cNvSpPr>
            <a:spLocks noGrp="1"/>
          </p:cNvSpPr>
          <p:nvPr>
            <p:ph type="sldNum" sz="quarter" idx="18"/>
          </p:nvPr>
        </p:nvSpPr>
        <p:spPr/>
        <p:txBody>
          <a:bodyPr/>
          <a:lstStyle/>
          <a:p>
            <a:fld id="{D7E85FC7-13DC-D24B-89C2-5E16CAE8A885}" type="slidenum">
              <a:rPr lang="en-US" smtClean="0"/>
              <a:pPr/>
              <a:t>23</a:t>
            </a:fld>
            <a:r>
              <a:rPr lang="en-US" dirty="0"/>
              <a:t>/N</a:t>
            </a:r>
          </a:p>
        </p:txBody>
      </p:sp>
    </p:spTree>
    <p:extLst>
      <p:ext uri="{BB962C8B-B14F-4D97-AF65-F5344CB8AC3E}">
        <p14:creationId xmlns:p14="http://schemas.microsoft.com/office/powerpoint/2010/main" val="1586445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Annotations</a:t>
            </a:r>
          </a:p>
        </p:txBody>
      </p:sp>
      <p:sp>
        <p:nvSpPr>
          <p:cNvPr id="5" name="Text Placeholder 4"/>
          <p:cNvSpPr>
            <a:spLocks noGrp="1"/>
          </p:cNvSpPr>
          <p:nvPr>
            <p:ph type="body" sz="quarter" idx="21"/>
          </p:nvPr>
        </p:nvSpPr>
        <p:spPr>
          <a:xfrm>
            <a:off x="356261" y="770664"/>
            <a:ext cx="11581738" cy="5504407"/>
          </a:xfrm>
        </p:spPr>
        <p:txBody>
          <a:bodyPr/>
          <a:lstStyle/>
          <a:p>
            <a:r>
              <a:rPr lang="en-GB" dirty="0"/>
              <a:t>Annotations enable specifying metadata for classes, fields, methods, method parameters, etc.</a:t>
            </a:r>
          </a:p>
          <a:p>
            <a:pPr lvl="2"/>
            <a:endParaRPr lang="en-GB" dirty="0"/>
          </a:p>
          <a:p>
            <a:r>
              <a:rPr lang="en-GB" dirty="0"/>
              <a:t>Examples we’ve seen:</a:t>
            </a:r>
          </a:p>
          <a:p>
            <a:pPr lvl="1"/>
            <a:r>
              <a:rPr lang="en-GB" dirty="0"/>
              <a:t>@Override</a:t>
            </a:r>
          </a:p>
          <a:p>
            <a:pPr lvl="1"/>
            <a:r>
              <a:rPr lang="en-GB" dirty="0"/>
              <a:t>@Test (JUnit)</a:t>
            </a:r>
          </a:p>
          <a:p>
            <a:pPr lvl="1"/>
            <a:r>
              <a:rPr lang="en-GB" dirty="0"/>
              <a:t>@Path (Jersey)</a:t>
            </a:r>
          </a:p>
          <a:p>
            <a:pPr lvl="3"/>
            <a:endParaRPr lang="en-GB" dirty="0"/>
          </a:p>
          <a:p>
            <a:r>
              <a:rPr lang="en-GB" dirty="0"/>
              <a:t>Interface </a:t>
            </a:r>
            <a:r>
              <a:rPr lang="en-GB" b="1" dirty="0" err="1"/>
              <a:t>AnnotatedElement</a:t>
            </a:r>
            <a:r>
              <a:rPr lang="en-GB" dirty="0"/>
              <a:t> gives access to annotations via methods </a:t>
            </a:r>
            <a:r>
              <a:rPr lang="en-GB" b="1" dirty="0" err="1"/>
              <a:t>getAnnotations</a:t>
            </a:r>
            <a:r>
              <a:rPr lang="en-GB" b="1" dirty="0"/>
              <a:t>()</a:t>
            </a:r>
            <a:r>
              <a:rPr lang="en-GB" dirty="0"/>
              <a:t>, </a:t>
            </a:r>
            <a:r>
              <a:rPr lang="en-GB" b="1" dirty="0" err="1"/>
              <a:t>getAnnotation</a:t>
            </a:r>
            <a:r>
              <a:rPr lang="en-GB" b="1" dirty="0"/>
              <a:t>()</a:t>
            </a:r>
            <a:r>
              <a:rPr lang="en-GB" dirty="0"/>
              <a:t>, </a:t>
            </a:r>
            <a:r>
              <a:rPr lang="en-GB" b="1" dirty="0" err="1"/>
              <a:t>getAnnotationsByType</a:t>
            </a:r>
            <a:r>
              <a:rPr lang="en-GB" b="1" dirty="0"/>
              <a:t>()</a:t>
            </a:r>
            <a:r>
              <a:rPr lang="en-GB" dirty="0"/>
              <a:t>, etc.</a:t>
            </a:r>
          </a:p>
          <a:p>
            <a:pPr lvl="2"/>
            <a:endParaRPr lang="en-GB" dirty="0"/>
          </a:p>
          <a:p>
            <a:r>
              <a:rPr lang="en-GB" b="1" dirty="0" err="1"/>
              <a:t>AnnotatedElement</a:t>
            </a:r>
            <a:r>
              <a:rPr lang="en-GB" dirty="0"/>
              <a:t> is implemented by </a:t>
            </a:r>
            <a:r>
              <a:rPr lang="en-GB" b="1" dirty="0"/>
              <a:t>Class</a:t>
            </a:r>
            <a:r>
              <a:rPr lang="en-GB" dirty="0"/>
              <a:t>, </a:t>
            </a:r>
            <a:r>
              <a:rPr lang="en-GB" b="1" dirty="0"/>
              <a:t>Field</a:t>
            </a:r>
            <a:r>
              <a:rPr lang="en-GB" dirty="0"/>
              <a:t>, </a:t>
            </a:r>
            <a:r>
              <a:rPr lang="en-GB" b="1" dirty="0"/>
              <a:t>Constructor</a:t>
            </a:r>
            <a:r>
              <a:rPr lang="en-GB" dirty="0"/>
              <a:t>, </a:t>
            </a:r>
            <a:r>
              <a:rPr lang="en-GB" b="1" dirty="0"/>
              <a:t>Method</a:t>
            </a:r>
            <a:r>
              <a:rPr lang="en-GB" dirty="0"/>
              <a:t>, </a:t>
            </a:r>
            <a:r>
              <a:rPr lang="en-GB" b="1" dirty="0"/>
              <a:t>Parameter</a:t>
            </a:r>
            <a:r>
              <a:rPr lang="en-GB" dirty="0"/>
              <a:t>, etc.</a:t>
            </a:r>
          </a:p>
        </p:txBody>
      </p:sp>
      <p:sp>
        <p:nvSpPr>
          <p:cNvPr id="6" name="Slide Number Placeholder 5"/>
          <p:cNvSpPr>
            <a:spLocks noGrp="1"/>
          </p:cNvSpPr>
          <p:nvPr>
            <p:ph type="sldNum" sz="quarter" idx="18"/>
          </p:nvPr>
        </p:nvSpPr>
        <p:spPr/>
        <p:txBody>
          <a:bodyPr/>
          <a:lstStyle/>
          <a:p>
            <a:fld id="{D7E85FC7-13DC-D24B-89C2-5E16CAE8A885}" type="slidenum">
              <a:rPr lang="en-US" smtClean="0"/>
              <a:pPr/>
              <a:t>24</a:t>
            </a:fld>
            <a:r>
              <a:rPr lang="en-US" dirty="0"/>
              <a:t>/N</a:t>
            </a:r>
          </a:p>
        </p:txBody>
      </p:sp>
    </p:spTree>
    <p:extLst>
      <p:ext uri="{BB962C8B-B14F-4D97-AF65-F5344CB8AC3E}">
        <p14:creationId xmlns:p14="http://schemas.microsoft.com/office/powerpoint/2010/main" val="2424396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Breaking Access Modifiers</a:t>
            </a:r>
          </a:p>
        </p:txBody>
      </p:sp>
      <p:sp>
        <p:nvSpPr>
          <p:cNvPr id="5" name="Text Placeholder 4"/>
          <p:cNvSpPr>
            <a:spLocks noGrp="1"/>
          </p:cNvSpPr>
          <p:nvPr>
            <p:ph type="body" sz="quarter" idx="21"/>
          </p:nvPr>
        </p:nvSpPr>
        <p:spPr>
          <a:xfrm>
            <a:off x="356261" y="770664"/>
            <a:ext cx="11581738" cy="5504407"/>
          </a:xfrm>
        </p:spPr>
        <p:txBody>
          <a:bodyPr/>
          <a:lstStyle/>
          <a:p>
            <a:r>
              <a:rPr lang="en-GB" dirty="0"/>
              <a:t>Reflection allows accessing fields, methods, etc. that are otherwise not visible due to access modifiers (e.g. private fields)</a:t>
            </a:r>
          </a:p>
          <a:p>
            <a:pPr lvl="1"/>
            <a:r>
              <a:rPr lang="en-GB" dirty="0"/>
              <a:t>For example, can create several instances of a singleton class</a:t>
            </a:r>
          </a:p>
          <a:p>
            <a:endParaRPr lang="en-GB" dirty="0"/>
          </a:p>
          <a:p>
            <a:r>
              <a:rPr lang="en-GB" dirty="0"/>
              <a:t>This trick should not normally be used in normal programs!</a:t>
            </a:r>
          </a:p>
          <a:p>
            <a:pPr lvl="1"/>
            <a:r>
              <a:rPr lang="en-GB" dirty="0"/>
              <a:t>It is designed for tools such as debuggers, profilers, serialisation libraries, etc.</a:t>
            </a:r>
          </a:p>
          <a:p>
            <a:endParaRPr lang="en-GB" dirty="0"/>
          </a:p>
          <a:p>
            <a:r>
              <a:rPr lang="en-GB" dirty="0"/>
              <a:t>By default, JVM enforces access control in reflection</a:t>
            </a:r>
          </a:p>
          <a:p>
            <a:endParaRPr lang="en-GB" dirty="0"/>
          </a:p>
          <a:p>
            <a:r>
              <a:rPr lang="en-GB" dirty="0"/>
              <a:t>This can be overridden by calling </a:t>
            </a:r>
            <a:r>
              <a:rPr lang="en-GB" b="1" dirty="0"/>
              <a:t>.</a:t>
            </a:r>
            <a:r>
              <a:rPr lang="en-GB" b="1" dirty="0" err="1"/>
              <a:t>setAccessible</a:t>
            </a:r>
            <a:r>
              <a:rPr lang="en-GB" b="1" dirty="0"/>
              <a:t>(true) </a:t>
            </a:r>
            <a:r>
              <a:rPr lang="en-GB" dirty="0"/>
              <a:t>for the corresponding field, constructor, etc.</a:t>
            </a:r>
          </a:p>
        </p:txBody>
      </p:sp>
      <p:sp>
        <p:nvSpPr>
          <p:cNvPr id="6" name="Slide Number Placeholder 5"/>
          <p:cNvSpPr>
            <a:spLocks noGrp="1"/>
          </p:cNvSpPr>
          <p:nvPr>
            <p:ph type="sldNum" sz="quarter" idx="18"/>
          </p:nvPr>
        </p:nvSpPr>
        <p:spPr/>
        <p:txBody>
          <a:bodyPr/>
          <a:lstStyle/>
          <a:p>
            <a:fld id="{D7E85FC7-13DC-D24B-89C2-5E16CAE8A885}" type="slidenum">
              <a:rPr lang="en-US" smtClean="0"/>
              <a:pPr/>
              <a:t>25</a:t>
            </a:fld>
            <a:r>
              <a:rPr lang="en-US" dirty="0"/>
              <a:t>/N</a:t>
            </a:r>
          </a:p>
        </p:txBody>
      </p:sp>
    </p:spTree>
    <p:extLst>
      <p:ext uri="{BB962C8B-B14F-4D97-AF65-F5344CB8AC3E}">
        <p14:creationId xmlns:p14="http://schemas.microsoft.com/office/powerpoint/2010/main" val="272586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Security considerations regarding Reflection</a:t>
            </a:r>
          </a:p>
        </p:txBody>
      </p:sp>
      <p:sp>
        <p:nvSpPr>
          <p:cNvPr id="5" name="Text Placeholder 4"/>
          <p:cNvSpPr>
            <a:spLocks noGrp="1"/>
          </p:cNvSpPr>
          <p:nvPr>
            <p:ph type="body" sz="quarter" idx="21"/>
          </p:nvPr>
        </p:nvSpPr>
        <p:spPr>
          <a:xfrm>
            <a:off x="356261" y="650346"/>
            <a:ext cx="11581738" cy="5504407"/>
          </a:xfrm>
        </p:spPr>
        <p:txBody>
          <a:bodyPr/>
          <a:lstStyle/>
          <a:p>
            <a:r>
              <a:rPr lang="en-GB" dirty="0"/>
              <a:t>By default, anyone can disable security checks using reflection!</a:t>
            </a:r>
          </a:p>
          <a:p>
            <a:pPr lvl="1"/>
            <a:r>
              <a:rPr lang="en-GB" dirty="0"/>
              <a:t>As we have seen above, reflection makes it possible to read and write private fields from outside the class</a:t>
            </a:r>
          </a:p>
          <a:p>
            <a:pPr lvl="3"/>
            <a:endParaRPr lang="en-GB" dirty="0"/>
          </a:p>
          <a:p>
            <a:r>
              <a:rPr lang="en-GB" dirty="0"/>
              <a:t>If you want security checks, you need to run JVM with a security manager. These can enforce “security policies”</a:t>
            </a:r>
          </a:p>
          <a:p>
            <a:pPr lvl="1"/>
            <a:r>
              <a:rPr lang="en-GB" dirty="0"/>
              <a:t>I.e. allows to dictate whether various permissions may be granted (or not)</a:t>
            </a:r>
          </a:p>
          <a:p>
            <a:pPr lvl="1"/>
            <a:r>
              <a:rPr lang="en-GB" dirty="0"/>
              <a:t>The security manager will throw a </a:t>
            </a:r>
            <a:r>
              <a:rPr lang="en-GB" dirty="0" err="1"/>
              <a:t>SecurityException</a:t>
            </a:r>
            <a:r>
              <a:rPr lang="en-GB" dirty="0"/>
              <a:t> if an operation is not permitted</a:t>
            </a:r>
          </a:p>
          <a:p>
            <a:pPr lvl="3"/>
            <a:endParaRPr lang="en-GB" dirty="0"/>
          </a:p>
          <a:p>
            <a:r>
              <a:rPr lang="en-GB" dirty="0"/>
              <a:t>Adding a security manager can be done programmatically or via a command line option. Programmatically:</a:t>
            </a:r>
          </a:p>
          <a:p>
            <a:pPr lvl="1"/>
            <a:r>
              <a:rPr lang="en-GB" dirty="0" err="1"/>
              <a:t>SecurityManager</a:t>
            </a:r>
            <a:r>
              <a:rPr lang="en-GB" dirty="0"/>
              <a:t> </a:t>
            </a:r>
            <a:r>
              <a:rPr lang="en-GB" dirty="0" err="1"/>
              <a:t>sm</a:t>
            </a:r>
            <a:r>
              <a:rPr lang="en-GB" dirty="0"/>
              <a:t> = new </a:t>
            </a:r>
            <a:r>
              <a:rPr lang="en-GB" dirty="0" err="1"/>
              <a:t>SecurityManager</a:t>
            </a:r>
            <a:r>
              <a:rPr lang="en-GB" dirty="0"/>
              <a:t>();</a:t>
            </a:r>
          </a:p>
          <a:p>
            <a:pPr lvl="1"/>
            <a:r>
              <a:rPr lang="en-GB" dirty="0" err="1"/>
              <a:t>System.setSecurityManager</a:t>
            </a:r>
            <a:r>
              <a:rPr lang="en-GB" dirty="0"/>
              <a:t>(</a:t>
            </a:r>
            <a:r>
              <a:rPr lang="en-GB" dirty="0" err="1"/>
              <a:t>sm</a:t>
            </a:r>
            <a:r>
              <a:rPr lang="en-GB" dirty="0"/>
              <a:t>);</a:t>
            </a:r>
          </a:p>
          <a:p>
            <a:pPr lvl="2"/>
            <a:endParaRPr lang="en-GB" dirty="0"/>
          </a:p>
          <a:p>
            <a:r>
              <a:rPr lang="en-GB" dirty="0"/>
              <a:t>As of Java 17, illegally accessing private/protected internals is denied by default.</a:t>
            </a:r>
          </a:p>
          <a:p>
            <a:pPr lvl="1"/>
            <a:r>
              <a:rPr lang="en-GB" dirty="0"/>
              <a:t>Developers are encouraged to stop relying on this mechanism, and rely on APIs instead.</a:t>
            </a:r>
          </a:p>
        </p:txBody>
      </p:sp>
      <p:sp>
        <p:nvSpPr>
          <p:cNvPr id="6" name="Slide Number Placeholder 5"/>
          <p:cNvSpPr>
            <a:spLocks noGrp="1"/>
          </p:cNvSpPr>
          <p:nvPr>
            <p:ph type="sldNum" sz="quarter" idx="18"/>
          </p:nvPr>
        </p:nvSpPr>
        <p:spPr/>
        <p:txBody>
          <a:bodyPr/>
          <a:lstStyle/>
          <a:p>
            <a:fld id="{D7E85FC7-13DC-D24B-89C2-5E16CAE8A885}" type="slidenum">
              <a:rPr lang="en-US" smtClean="0"/>
              <a:pPr/>
              <a:t>26</a:t>
            </a:fld>
            <a:r>
              <a:rPr lang="en-US" dirty="0"/>
              <a:t>/N</a:t>
            </a:r>
          </a:p>
        </p:txBody>
      </p:sp>
    </p:spTree>
    <p:extLst>
      <p:ext uri="{BB962C8B-B14F-4D97-AF65-F5344CB8AC3E}">
        <p14:creationId xmlns:p14="http://schemas.microsoft.com/office/powerpoint/2010/main" val="162141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Concluding remarks about reflection</a:t>
            </a:r>
          </a:p>
        </p:txBody>
      </p:sp>
      <p:sp>
        <p:nvSpPr>
          <p:cNvPr id="5" name="Text Placeholder 4"/>
          <p:cNvSpPr>
            <a:spLocks noGrp="1"/>
          </p:cNvSpPr>
          <p:nvPr>
            <p:ph type="body" sz="quarter" idx="21"/>
          </p:nvPr>
        </p:nvSpPr>
        <p:spPr>
          <a:xfrm>
            <a:off x="356261" y="770664"/>
            <a:ext cx="11581738" cy="5504407"/>
          </a:xfrm>
        </p:spPr>
        <p:txBody>
          <a:bodyPr/>
          <a:lstStyle/>
          <a:p>
            <a:r>
              <a:rPr lang="en-GB" dirty="0"/>
              <a:t>Reflection gives access to Java classes in a running program</a:t>
            </a:r>
          </a:p>
          <a:p>
            <a:pPr lvl="1"/>
            <a:r>
              <a:rPr lang="en-GB" dirty="0"/>
              <a:t>you can create new instances, set and get field values, call constructors, invoke methods, etc.</a:t>
            </a:r>
          </a:p>
          <a:p>
            <a:pPr lvl="2"/>
            <a:endParaRPr lang="en-GB" dirty="0"/>
          </a:p>
          <a:p>
            <a:r>
              <a:rPr lang="en-GB" dirty="0"/>
              <a:t>It permits access to private class features:</a:t>
            </a:r>
          </a:p>
          <a:p>
            <a:pPr lvl="1"/>
            <a:r>
              <a:rPr lang="en-GB" dirty="0"/>
              <a:t>unless this is prohibited by a security manager running in the JVM</a:t>
            </a:r>
          </a:p>
          <a:p>
            <a:pPr lvl="1"/>
            <a:r>
              <a:rPr lang="en-GB" dirty="0"/>
              <a:t>severely limited or outright prohibited from Java 17 onwards</a:t>
            </a:r>
          </a:p>
          <a:p>
            <a:pPr lvl="2"/>
            <a:endParaRPr lang="en-GB" dirty="0"/>
          </a:p>
          <a:p>
            <a:r>
              <a:rPr lang="en-GB" dirty="0"/>
              <a:t>It is NOT possible to use the Reflection API to add new fields or methods to a class</a:t>
            </a:r>
          </a:p>
          <a:p>
            <a:pPr lvl="2"/>
            <a:endParaRPr lang="en-GB" dirty="0"/>
          </a:p>
          <a:p>
            <a:r>
              <a:rPr lang="en-GB" dirty="0"/>
              <a:t>Reflection is mainly useful for tools that make extensive use of metaprogramming, such as testing suites, IDEs, etc.</a:t>
            </a:r>
          </a:p>
          <a:p>
            <a:pPr lvl="2"/>
            <a:endParaRPr lang="en-GB" dirty="0"/>
          </a:p>
          <a:p>
            <a:r>
              <a:rPr lang="en-GB" dirty="0"/>
              <a:t>Reflection comes at a performance cost</a:t>
            </a:r>
          </a:p>
          <a:p>
            <a:pPr lvl="1"/>
            <a:r>
              <a:rPr lang="en-GB" dirty="0"/>
              <a:t>It is much faster to call a constructor or a method directly compared to invoking it via reflection</a:t>
            </a:r>
          </a:p>
        </p:txBody>
      </p:sp>
      <p:sp>
        <p:nvSpPr>
          <p:cNvPr id="6" name="Slide Number Placeholder 5"/>
          <p:cNvSpPr>
            <a:spLocks noGrp="1"/>
          </p:cNvSpPr>
          <p:nvPr>
            <p:ph type="sldNum" sz="quarter" idx="18"/>
          </p:nvPr>
        </p:nvSpPr>
        <p:spPr/>
        <p:txBody>
          <a:bodyPr/>
          <a:lstStyle/>
          <a:p>
            <a:fld id="{D7E85FC7-13DC-D24B-89C2-5E16CAE8A885}" type="slidenum">
              <a:rPr lang="en-US" smtClean="0"/>
              <a:pPr/>
              <a:t>27</a:t>
            </a:fld>
            <a:r>
              <a:rPr lang="en-US" dirty="0"/>
              <a:t>/N</a:t>
            </a:r>
          </a:p>
        </p:txBody>
      </p:sp>
    </p:spTree>
    <p:extLst>
      <p:ext uri="{BB962C8B-B14F-4D97-AF65-F5344CB8AC3E}">
        <p14:creationId xmlns:p14="http://schemas.microsoft.com/office/powerpoint/2010/main" val="2355521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1466-378A-4721-8A19-0A5BBC52E21C}"/>
              </a:ext>
            </a:extLst>
          </p:cNvPr>
          <p:cNvSpPr>
            <a:spLocks noGrp="1"/>
          </p:cNvSpPr>
          <p:nvPr>
            <p:ph type="title"/>
          </p:nvPr>
        </p:nvSpPr>
        <p:spPr/>
        <p:txBody>
          <a:bodyPr/>
          <a:lstStyle/>
          <a:p>
            <a:r>
              <a:rPr lang="en-GB" dirty="0"/>
              <a:t>Part II (b)</a:t>
            </a:r>
          </a:p>
        </p:txBody>
      </p:sp>
      <p:sp>
        <p:nvSpPr>
          <p:cNvPr id="3" name="Subtitle 2">
            <a:extLst>
              <a:ext uri="{FF2B5EF4-FFF2-40B4-BE49-F238E27FC236}">
                <a16:creationId xmlns:a16="http://schemas.microsoft.com/office/drawing/2014/main" id="{5114510D-1075-4AB3-BA71-100CED4152DE}"/>
              </a:ext>
            </a:extLst>
          </p:cNvPr>
          <p:cNvSpPr>
            <a:spLocks noGrp="1"/>
          </p:cNvSpPr>
          <p:nvPr>
            <p:ph type="subTitle" idx="1"/>
          </p:nvPr>
        </p:nvSpPr>
        <p:spPr/>
        <p:txBody>
          <a:bodyPr/>
          <a:lstStyle/>
          <a:p>
            <a:r>
              <a:rPr lang="en-GB" dirty="0"/>
              <a:t>Annotations</a:t>
            </a:r>
          </a:p>
        </p:txBody>
      </p:sp>
    </p:spTree>
    <p:extLst>
      <p:ext uri="{BB962C8B-B14F-4D97-AF65-F5344CB8AC3E}">
        <p14:creationId xmlns:p14="http://schemas.microsoft.com/office/powerpoint/2010/main" val="1176513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Annotations</a:t>
            </a:r>
          </a:p>
        </p:txBody>
      </p:sp>
      <p:sp>
        <p:nvSpPr>
          <p:cNvPr id="5" name="Text Placeholder 4"/>
          <p:cNvSpPr>
            <a:spLocks noGrp="1"/>
          </p:cNvSpPr>
          <p:nvPr>
            <p:ph type="body" sz="quarter" idx="21"/>
          </p:nvPr>
        </p:nvSpPr>
        <p:spPr>
          <a:xfrm>
            <a:off x="356261" y="770664"/>
            <a:ext cx="11581738" cy="5504407"/>
          </a:xfrm>
        </p:spPr>
        <p:txBody>
          <a:bodyPr/>
          <a:lstStyle/>
          <a:p>
            <a:r>
              <a:rPr lang="en-GB" dirty="0"/>
              <a:t>Annotations are ‘tags’ that can be inserted into source code</a:t>
            </a:r>
          </a:p>
          <a:p>
            <a:pPr lvl="1"/>
            <a:r>
              <a:rPr lang="en-GB" dirty="0"/>
              <a:t>E.g. @Override</a:t>
            </a:r>
          </a:p>
          <a:p>
            <a:pPr lvl="1"/>
            <a:endParaRPr lang="en-GB" dirty="0"/>
          </a:p>
          <a:p>
            <a:r>
              <a:rPr lang="en-GB" dirty="0"/>
              <a:t>They can be used to annotate</a:t>
            </a:r>
          </a:p>
          <a:p>
            <a:pPr lvl="1"/>
            <a:r>
              <a:rPr lang="en-GB" dirty="0"/>
              <a:t>declarations (e.g. methods, variables, classes, etc)</a:t>
            </a:r>
          </a:p>
          <a:p>
            <a:pPr lvl="1"/>
            <a:r>
              <a:rPr lang="en-GB" dirty="0"/>
              <a:t>Types that occur in declarations, casts, </a:t>
            </a:r>
            <a:r>
              <a:rPr lang="en-GB" dirty="0" err="1"/>
              <a:t>instanceOf</a:t>
            </a:r>
            <a:r>
              <a:rPr lang="en-GB" dirty="0"/>
              <a:t> checks, method references</a:t>
            </a:r>
          </a:p>
          <a:p>
            <a:pPr lvl="1"/>
            <a:endParaRPr lang="en-GB" dirty="0"/>
          </a:p>
          <a:p>
            <a:r>
              <a:rPr lang="en-GB" dirty="0"/>
              <a:t>Annotations:</a:t>
            </a:r>
          </a:p>
          <a:p>
            <a:pPr lvl="1"/>
            <a:r>
              <a:rPr lang="en-GB" dirty="0"/>
              <a:t>Do not affect compilation of a class</a:t>
            </a:r>
          </a:p>
          <a:p>
            <a:pPr lvl="1"/>
            <a:r>
              <a:rPr lang="en-GB" dirty="0"/>
              <a:t>Are typically meant to be processed by tools</a:t>
            </a:r>
          </a:p>
          <a:p>
            <a:pPr lvl="1"/>
            <a:r>
              <a:rPr lang="en-GB" dirty="0"/>
              <a:t>Can be processed at runtime, at the source level through annotation processors at compilation, or when a class is loaded.</a:t>
            </a:r>
          </a:p>
          <a:p>
            <a:pPr lvl="1"/>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29</a:t>
            </a:fld>
            <a:r>
              <a:rPr lang="en-US" dirty="0"/>
              <a:t>/N</a:t>
            </a:r>
          </a:p>
        </p:txBody>
      </p:sp>
    </p:spTree>
    <p:extLst>
      <p:ext uri="{BB962C8B-B14F-4D97-AF65-F5344CB8AC3E}">
        <p14:creationId xmlns:p14="http://schemas.microsoft.com/office/powerpoint/2010/main" val="2521619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t walking on grass&#10;&#10;Description automatically generated with medium confidence">
            <a:extLst>
              <a:ext uri="{FF2B5EF4-FFF2-40B4-BE49-F238E27FC236}">
                <a16:creationId xmlns:a16="http://schemas.microsoft.com/office/drawing/2014/main" id="{F4FA1E86-ACF4-41C5-9F1F-27F11C75795E}"/>
              </a:ext>
            </a:extLst>
          </p:cNvPr>
          <p:cNvPicPr>
            <a:picLocks noChangeAspect="1"/>
          </p:cNvPicPr>
          <p:nvPr/>
        </p:nvPicPr>
        <p:blipFill>
          <a:blip r:embed="rId3"/>
          <a:stretch>
            <a:fillRect/>
          </a:stretch>
        </p:blipFill>
        <p:spPr>
          <a:xfrm>
            <a:off x="849630" y="822960"/>
            <a:ext cx="4234815" cy="5646420"/>
          </a:xfrm>
          <a:prstGeom prst="rect">
            <a:avLst/>
          </a:prstGeom>
        </p:spPr>
      </p:pic>
      <p:sp>
        <p:nvSpPr>
          <p:cNvPr id="2" name="Rectangle 1">
            <a:extLst>
              <a:ext uri="{FF2B5EF4-FFF2-40B4-BE49-F238E27FC236}">
                <a16:creationId xmlns:a16="http://schemas.microsoft.com/office/drawing/2014/main" id="{FBBE0CBC-1F2B-4381-9B2E-550CEF472EE7}"/>
              </a:ext>
            </a:extLst>
          </p:cNvPr>
          <p:cNvSpPr/>
          <p:nvPr/>
        </p:nvSpPr>
        <p:spPr>
          <a:xfrm>
            <a:off x="9092219" y="523016"/>
            <a:ext cx="2593255" cy="1015663"/>
          </a:xfrm>
          <a:prstGeom prst="rect">
            <a:avLst/>
          </a:prstGeom>
          <a:noFill/>
        </p:spPr>
        <p:txBody>
          <a:bodyPr wrap="square" lIns="91440" tIns="45720" rIns="91440" bIns="45720">
            <a:spAutoFit/>
          </a:bodyPr>
          <a:lstStyle/>
          <a:p>
            <a:pPr algn="ctr"/>
            <a:r>
              <a:rPr 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Wow!</a:t>
            </a:r>
          </a:p>
        </p:txBody>
      </p:sp>
      <p:sp>
        <p:nvSpPr>
          <p:cNvPr id="4" name="Rectangle 3">
            <a:extLst>
              <a:ext uri="{FF2B5EF4-FFF2-40B4-BE49-F238E27FC236}">
                <a16:creationId xmlns:a16="http://schemas.microsoft.com/office/drawing/2014/main" id="{F2613874-F135-4448-9821-BA6D6A9BA5A6}"/>
              </a:ext>
            </a:extLst>
          </p:cNvPr>
          <p:cNvSpPr/>
          <p:nvPr/>
        </p:nvSpPr>
        <p:spPr>
          <a:xfrm rot="20787627">
            <a:off x="5671474" y="3608563"/>
            <a:ext cx="4993831" cy="2308324"/>
          </a:xfrm>
          <a:prstGeom prst="rect">
            <a:avLst/>
          </a:prstGeom>
          <a:noFill/>
        </p:spPr>
        <p:txBody>
          <a:bodyPr wrap="square" lIns="91440" tIns="45720" rIns="91440" bIns="45720">
            <a:spAutoFit/>
          </a:bodyPr>
          <a:lstStyle/>
          <a:p>
            <a:pPr algn="ctr"/>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t>
            </a:r>
            <a:r>
              <a:rPr lang="en-US" sz="7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uch elegance!</a:t>
            </a:r>
          </a:p>
        </p:txBody>
      </p:sp>
      <p:sp>
        <p:nvSpPr>
          <p:cNvPr id="5" name="Rectangle 4">
            <a:extLst>
              <a:ext uri="{FF2B5EF4-FFF2-40B4-BE49-F238E27FC236}">
                <a16:creationId xmlns:a16="http://schemas.microsoft.com/office/drawing/2014/main" id="{D8BC3F44-6537-4872-BCFF-C60644B6754F}"/>
              </a:ext>
            </a:extLst>
          </p:cNvPr>
          <p:cNvSpPr/>
          <p:nvPr/>
        </p:nvSpPr>
        <p:spPr>
          <a:xfrm rot="852129">
            <a:off x="5911275" y="1843279"/>
            <a:ext cx="5505033" cy="1107996"/>
          </a:xfrm>
          <a:prstGeom prst="rect">
            <a:avLst/>
          </a:prstGeom>
          <a:noFill/>
        </p:spPr>
        <p:txBody>
          <a:bodyPr wrap="none" lIns="91440" tIns="45720" rIns="91440" bIns="45720">
            <a:spAutoFit/>
          </a:bodyPr>
          <a:lstStyle/>
          <a:p>
            <a:pPr algn="ctr"/>
            <a:r>
              <a:rPr lang="en-US" sz="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Such beauty!</a:t>
            </a:r>
          </a:p>
        </p:txBody>
      </p:sp>
    </p:spTree>
    <p:extLst>
      <p:ext uri="{BB962C8B-B14F-4D97-AF65-F5344CB8AC3E}">
        <p14:creationId xmlns:p14="http://schemas.microsoft.com/office/powerpoint/2010/main" val="123097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14">
                                          <p:stCondLst>
                                            <p:cond delay="0"/>
                                          </p:stCondLst>
                                        </p:cTn>
                                        <p:tgtEl>
                                          <p:spTgt spid="2"/>
                                        </p:tgtEl>
                                      </p:cBhvr>
                                    </p:animEffect>
                                    <p:anim calcmode="lin" valueType="num">
                                      <p:cBhvr>
                                        <p:cTn id="8" dur="67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245"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245" tmFilter="0, 0; 0.125,0.2665; 0.25,0.4; 0.375,0.465; 0.5,0.5;  0.625,0.535; 0.75,0.6; 0.875,0.7335; 1,1">
                                          <p:stCondLst>
                                            <p:cond delay="245"/>
                                          </p:stCondLst>
                                        </p:cTn>
                                        <p:tgtEl>
                                          <p:spTgt spid="2"/>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488"/>
                                          </p:stCondLst>
                                        </p:cTn>
                                        <p:tgtEl>
                                          <p:spTgt spid="2"/>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749"/>
                                          </p:stCondLst>
                                        </p:cTn>
                                        <p:tgtEl>
                                          <p:spTgt spid="2"/>
                                        </p:tgtEl>
                                        <p:attrNameLst>
                                          <p:attrName>ppt_y</p:attrName>
                                        </p:attrNameLst>
                                      </p:cBhvr>
                                      <p:tavLst>
                                        <p:tav tm="0" fmla="#ppt_y-sin(pi*$)/81">
                                          <p:val>
                                            <p:fltVal val="0"/>
                                          </p:val>
                                        </p:tav>
                                        <p:tav tm="100000">
                                          <p:val>
                                            <p:fltVal val="1"/>
                                          </p:val>
                                        </p:tav>
                                      </p:tavLst>
                                    </p:anim>
                                    <p:animScale>
                                      <p:cBhvr>
                                        <p:cTn id="13" dur="1">
                                          <p:stCondLst>
                                            <p:cond delay="240"/>
                                          </p:stCondLst>
                                        </p:cTn>
                                        <p:tgtEl>
                                          <p:spTgt spid="2"/>
                                        </p:tgtEl>
                                      </p:cBhvr>
                                      <p:to x="100000" y="60000"/>
                                    </p:animScale>
                                    <p:animScale>
                                      <p:cBhvr>
                                        <p:cTn id="14" dur="1" decel="50000">
                                          <p:stCondLst>
                                            <p:cond delay="249"/>
                                          </p:stCondLst>
                                        </p:cTn>
                                        <p:tgtEl>
                                          <p:spTgt spid="2"/>
                                        </p:tgtEl>
                                      </p:cBhvr>
                                      <p:to x="100000" y="100000"/>
                                    </p:animScale>
                                    <p:animScale>
                                      <p:cBhvr>
                                        <p:cTn id="15" dur="1">
                                          <p:stCondLst>
                                            <p:cond delay="484"/>
                                          </p:stCondLst>
                                        </p:cTn>
                                        <p:tgtEl>
                                          <p:spTgt spid="2"/>
                                        </p:tgtEl>
                                      </p:cBhvr>
                                      <p:to x="100000" y="80000"/>
                                    </p:animScale>
                                    <p:animScale>
                                      <p:cBhvr>
                                        <p:cTn id="16" dur="1" decel="50000">
                                          <p:stCondLst>
                                            <p:cond delay="493"/>
                                          </p:stCondLst>
                                        </p:cTn>
                                        <p:tgtEl>
                                          <p:spTgt spid="2"/>
                                        </p:tgtEl>
                                      </p:cBhvr>
                                      <p:to x="100000" y="100000"/>
                                    </p:animScale>
                                    <p:animScale>
                                      <p:cBhvr>
                                        <p:cTn id="17" dur="1">
                                          <p:stCondLst>
                                            <p:cond delay="749"/>
                                          </p:stCondLst>
                                        </p:cTn>
                                        <p:tgtEl>
                                          <p:spTgt spid="2"/>
                                        </p:tgtEl>
                                      </p:cBhvr>
                                      <p:to x="100000" y="90000"/>
                                    </p:animScale>
                                    <p:animScale>
                                      <p:cBhvr>
                                        <p:cTn id="18" dur="1" decel="50000">
                                          <p:stCondLst>
                                            <p:cond delay="749"/>
                                          </p:stCondLst>
                                        </p:cTn>
                                        <p:tgtEl>
                                          <p:spTgt spid="2"/>
                                        </p:tgtEl>
                                      </p:cBhvr>
                                      <p:to x="100000" y="100000"/>
                                    </p:animScale>
                                    <p:animScale>
                                      <p:cBhvr>
                                        <p:cTn id="19" dur="1">
                                          <p:stCondLst>
                                            <p:cond delay="749"/>
                                          </p:stCondLst>
                                        </p:cTn>
                                        <p:tgtEl>
                                          <p:spTgt spid="2"/>
                                        </p:tgtEl>
                                      </p:cBhvr>
                                      <p:to x="100000" y="95000"/>
                                    </p:animScale>
                                    <p:animScale>
                                      <p:cBhvr>
                                        <p:cTn id="20" dur="1" decel="50000">
                                          <p:stCondLst>
                                            <p:cond delay="749"/>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214">
                                          <p:stCondLst>
                                            <p:cond delay="0"/>
                                          </p:stCondLst>
                                        </p:cTn>
                                        <p:tgtEl>
                                          <p:spTgt spid="5"/>
                                        </p:tgtEl>
                                      </p:cBhvr>
                                    </p:animEffect>
                                    <p:anim calcmode="lin" valueType="num">
                                      <p:cBhvr>
                                        <p:cTn id="26" dur="67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245"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245" tmFilter="0, 0; 0.125,0.2665; 0.25,0.4; 0.375,0.465; 0.5,0.5;  0.625,0.535; 0.75,0.6; 0.875,0.7335; 1,1">
                                          <p:stCondLst>
                                            <p:cond delay="245"/>
                                          </p:stCondLst>
                                        </p:cTn>
                                        <p:tgtEl>
                                          <p:spTgt spid="5"/>
                                        </p:tgtEl>
                                        <p:attrNameLst>
                                          <p:attrName>ppt_y</p:attrName>
                                        </p:attrNameLst>
                                      </p:cBhvr>
                                      <p:tavLst>
                                        <p:tav tm="0" fmla="#ppt_y-sin(pi*$)/9">
                                          <p:val>
                                            <p:fltVal val="0"/>
                                          </p:val>
                                        </p:tav>
                                        <p:tav tm="100000">
                                          <p:val>
                                            <p:fltVal val="1"/>
                                          </p:val>
                                        </p:tav>
                                      </p:tavLst>
                                    </p:anim>
                                    <p:anim calcmode="lin" valueType="num">
                                      <p:cBhvr>
                                        <p:cTn id="29" dur="2" tmFilter="0, 0; 0.125,0.2665; 0.25,0.4; 0.375,0.465; 0.5,0.5;  0.625,0.535; 0.75,0.6; 0.875,0.7335; 1,1">
                                          <p:stCondLst>
                                            <p:cond delay="488"/>
                                          </p:stCondLst>
                                        </p:cTn>
                                        <p:tgtEl>
                                          <p:spTgt spid="5"/>
                                        </p:tgtEl>
                                        <p:attrNameLst>
                                          <p:attrName>ppt_y</p:attrName>
                                        </p:attrNameLst>
                                      </p:cBhvr>
                                      <p:tavLst>
                                        <p:tav tm="0" fmla="#ppt_y-sin(pi*$)/27">
                                          <p:val>
                                            <p:fltVal val="0"/>
                                          </p:val>
                                        </p:tav>
                                        <p:tav tm="100000">
                                          <p:val>
                                            <p:fltVal val="1"/>
                                          </p:val>
                                        </p:tav>
                                      </p:tavLst>
                                    </p:anim>
                                    <p:anim calcmode="lin" valueType="num">
                                      <p:cBhvr>
                                        <p:cTn id="30" dur="1" tmFilter="0, 0; 0.125,0.2665; 0.25,0.4; 0.375,0.465; 0.5,0.5;  0.625,0.535; 0.75,0.6; 0.875,0.7335; 1,1">
                                          <p:stCondLst>
                                            <p:cond delay="749"/>
                                          </p:stCondLst>
                                        </p:cTn>
                                        <p:tgtEl>
                                          <p:spTgt spid="5"/>
                                        </p:tgtEl>
                                        <p:attrNameLst>
                                          <p:attrName>ppt_y</p:attrName>
                                        </p:attrNameLst>
                                      </p:cBhvr>
                                      <p:tavLst>
                                        <p:tav tm="0" fmla="#ppt_y-sin(pi*$)/81">
                                          <p:val>
                                            <p:fltVal val="0"/>
                                          </p:val>
                                        </p:tav>
                                        <p:tav tm="100000">
                                          <p:val>
                                            <p:fltVal val="1"/>
                                          </p:val>
                                        </p:tav>
                                      </p:tavLst>
                                    </p:anim>
                                    <p:animScale>
                                      <p:cBhvr>
                                        <p:cTn id="31" dur="1">
                                          <p:stCondLst>
                                            <p:cond delay="240"/>
                                          </p:stCondLst>
                                        </p:cTn>
                                        <p:tgtEl>
                                          <p:spTgt spid="5"/>
                                        </p:tgtEl>
                                      </p:cBhvr>
                                      <p:to x="100000" y="60000"/>
                                    </p:animScale>
                                    <p:animScale>
                                      <p:cBhvr>
                                        <p:cTn id="32" dur="1" decel="50000">
                                          <p:stCondLst>
                                            <p:cond delay="249"/>
                                          </p:stCondLst>
                                        </p:cTn>
                                        <p:tgtEl>
                                          <p:spTgt spid="5"/>
                                        </p:tgtEl>
                                      </p:cBhvr>
                                      <p:to x="100000" y="100000"/>
                                    </p:animScale>
                                    <p:animScale>
                                      <p:cBhvr>
                                        <p:cTn id="33" dur="1">
                                          <p:stCondLst>
                                            <p:cond delay="484"/>
                                          </p:stCondLst>
                                        </p:cTn>
                                        <p:tgtEl>
                                          <p:spTgt spid="5"/>
                                        </p:tgtEl>
                                      </p:cBhvr>
                                      <p:to x="100000" y="80000"/>
                                    </p:animScale>
                                    <p:animScale>
                                      <p:cBhvr>
                                        <p:cTn id="34" dur="1" decel="50000">
                                          <p:stCondLst>
                                            <p:cond delay="493"/>
                                          </p:stCondLst>
                                        </p:cTn>
                                        <p:tgtEl>
                                          <p:spTgt spid="5"/>
                                        </p:tgtEl>
                                      </p:cBhvr>
                                      <p:to x="100000" y="100000"/>
                                    </p:animScale>
                                    <p:animScale>
                                      <p:cBhvr>
                                        <p:cTn id="35" dur="1">
                                          <p:stCondLst>
                                            <p:cond delay="749"/>
                                          </p:stCondLst>
                                        </p:cTn>
                                        <p:tgtEl>
                                          <p:spTgt spid="5"/>
                                        </p:tgtEl>
                                      </p:cBhvr>
                                      <p:to x="100000" y="90000"/>
                                    </p:animScale>
                                    <p:animScale>
                                      <p:cBhvr>
                                        <p:cTn id="36" dur="1" decel="50000">
                                          <p:stCondLst>
                                            <p:cond delay="749"/>
                                          </p:stCondLst>
                                        </p:cTn>
                                        <p:tgtEl>
                                          <p:spTgt spid="5"/>
                                        </p:tgtEl>
                                      </p:cBhvr>
                                      <p:to x="100000" y="100000"/>
                                    </p:animScale>
                                    <p:animScale>
                                      <p:cBhvr>
                                        <p:cTn id="37" dur="1">
                                          <p:stCondLst>
                                            <p:cond delay="749"/>
                                          </p:stCondLst>
                                        </p:cTn>
                                        <p:tgtEl>
                                          <p:spTgt spid="5"/>
                                        </p:tgtEl>
                                      </p:cBhvr>
                                      <p:to x="100000" y="95000"/>
                                    </p:animScale>
                                    <p:animScale>
                                      <p:cBhvr>
                                        <p:cTn id="38" dur="1" decel="50000">
                                          <p:stCondLst>
                                            <p:cond delay="749"/>
                                          </p:stCondLst>
                                        </p:cTn>
                                        <p:tgtEl>
                                          <p:spTgt spid="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214">
                                          <p:stCondLst>
                                            <p:cond delay="0"/>
                                          </p:stCondLst>
                                        </p:cTn>
                                        <p:tgtEl>
                                          <p:spTgt spid="4"/>
                                        </p:tgtEl>
                                      </p:cBhvr>
                                    </p:animEffect>
                                    <p:anim calcmode="lin" valueType="num">
                                      <p:cBhvr>
                                        <p:cTn id="44" dur="67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5" dur="245"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6" dur="245" tmFilter="0, 0; 0.125,0.2665; 0.25,0.4; 0.375,0.465; 0.5,0.5;  0.625,0.535; 0.75,0.6; 0.875,0.7335; 1,1">
                                          <p:stCondLst>
                                            <p:cond delay="245"/>
                                          </p:stCondLst>
                                        </p:cTn>
                                        <p:tgtEl>
                                          <p:spTgt spid="4"/>
                                        </p:tgtEl>
                                        <p:attrNameLst>
                                          <p:attrName>ppt_y</p:attrName>
                                        </p:attrNameLst>
                                      </p:cBhvr>
                                      <p:tavLst>
                                        <p:tav tm="0" fmla="#ppt_y-sin(pi*$)/9">
                                          <p:val>
                                            <p:fltVal val="0"/>
                                          </p:val>
                                        </p:tav>
                                        <p:tav tm="100000">
                                          <p:val>
                                            <p:fltVal val="1"/>
                                          </p:val>
                                        </p:tav>
                                      </p:tavLst>
                                    </p:anim>
                                    <p:anim calcmode="lin" valueType="num">
                                      <p:cBhvr>
                                        <p:cTn id="47" dur="2" tmFilter="0, 0; 0.125,0.2665; 0.25,0.4; 0.375,0.465; 0.5,0.5;  0.625,0.535; 0.75,0.6; 0.875,0.7335; 1,1">
                                          <p:stCondLst>
                                            <p:cond delay="488"/>
                                          </p:stCondLst>
                                        </p:cTn>
                                        <p:tgtEl>
                                          <p:spTgt spid="4"/>
                                        </p:tgtEl>
                                        <p:attrNameLst>
                                          <p:attrName>ppt_y</p:attrName>
                                        </p:attrNameLst>
                                      </p:cBhvr>
                                      <p:tavLst>
                                        <p:tav tm="0" fmla="#ppt_y-sin(pi*$)/27">
                                          <p:val>
                                            <p:fltVal val="0"/>
                                          </p:val>
                                        </p:tav>
                                        <p:tav tm="100000">
                                          <p:val>
                                            <p:fltVal val="1"/>
                                          </p:val>
                                        </p:tav>
                                      </p:tavLst>
                                    </p:anim>
                                    <p:anim calcmode="lin" valueType="num">
                                      <p:cBhvr>
                                        <p:cTn id="48" dur="1" tmFilter="0, 0; 0.125,0.2665; 0.25,0.4; 0.375,0.465; 0.5,0.5;  0.625,0.535; 0.75,0.6; 0.875,0.7335; 1,1">
                                          <p:stCondLst>
                                            <p:cond delay="749"/>
                                          </p:stCondLst>
                                        </p:cTn>
                                        <p:tgtEl>
                                          <p:spTgt spid="4"/>
                                        </p:tgtEl>
                                        <p:attrNameLst>
                                          <p:attrName>ppt_y</p:attrName>
                                        </p:attrNameLst>
                                      </p:cBhvr>
                                      <p:tavLst>
                                        <p:tav tm="0" fmla="#ppt_y-sin(pi*$)/81">
                                          <p:val>
                                            <p:fltVal val="0"/>
                                          </p:val>
                                        </p:tav>
                                        <p:tav tm="100000">
                                          <p:val>
                                            <p:fltVal val="1"/>
                                          </p:val>
                                        </p:tav>
                                      </p:tavLst>
                                    </p:anim>
                                    <p:animScale>
                                      <p:cBhvr>
                                        <p:cTn id="49" dur="1">
                                          <p:stCondLst>
                                            <p:cond delay="240"/>
                                          </p:stCondLst>
                                        </p:cTn>
                                        <p:tgtEl>
                                          <p:spTgt spid="4"/>
                                        </p:tgtEl>
                                      </p:cBhvr>
                                      <p:to x="100000" y="60000"/>
                                    </p:animScale>
                                    <p:animScale>
                                      <p:cBhvr>
                                        <p:cTn id="50" dur="1" decel="50000">
                                          <p:stCondLst>
                                            <p:cond delay="249"/>
                                          </p:stCondLst>
                                        </p:cTn>
                                        <p:tgtEl>
                                          <p:spTgt spid="4"/>
                                        </p:tgtEl>
                                      </p:cBhvr>
                                      <p:to x="100000" y="100000"/>
                                    </p:animScale>
                                    <p:animScale>
                                      <p:cBhvr>
                                        <p:cTn id="51" dur="1">
                                          <p:stCondLst>
                                            <p:cond delay="484"/>
                                          </p:stCondLst>
                                        </p:cTn>
                                        <p:tgtEl>
                                          <p:spTgt spid="4"/>
                                        </p:tgtEl>
                                      </p:cBhvr>
                                      <p:to x="100000" y="80000"/>
                                    </p:animScale>
                                    <p:animScale>
                                      <p:cBhvr>
                                        <p:cTn id="52" dur="1" decel="50000">
                                          <p:stCondLst>
                                            <p:cond delay="493"/>
                                          </p:stCondLst>
                                        </p:cTn>
                                        <p:tgtEl>
                                          <p:spTgt spid="4"/>
                                        </p:tgtEl>
                                      </p:cBhvr>
                                      <p:to x="100000" y="100000"/>
                                    </p:animScale>
                                    <p:animScale>
                                      <p:cBhvr>
                                        <p:cTn id="53" dur="1">
                                          <p:stCondLst>
                                            <p:cond delay="749"/>
                                          </p:stCondLst>
                                        </p:cTn>
                                        <p:tgtEl>
                                          <p:spTgt spid="4"/>
                                        </p:tgtEl>
                                      </p:cBhvr>
                                      <p:to x="100000" y="90000"/>
                                    </p:animScale>
                                    <p:animScale>
                                      <p:cBhvr>
                                        <p:cTn id="54" dur="1" decel="50000">
                                          <p:stCondLst>
                                            <p:cond delay="749"/>
                                          </p:stCondLst>
                                        </p:cTn>
                                        <p:tgtEl>
                                          <p:spTgt spid="4"/>
                                        </p:tgtEl>
                                      </p:cBhvr>
                                      <p:to x="100000" y="100000"/>
                                    </p:animScale>
                                    <p:animScale>
                                      <p:cBhvr>
                                        <p:cTn id="55" dur="1">
                                          <p:stCondLst>
                                            <p:cond delay="749"/>
                                          </p:stCondLst>
                                        </p:cTn>
                                        <p:tgtEl>
                                          <p:spTgt spid="4"/>
                                        </p:tgtEl>
                                      </p:cBhvr>
                                      <p:to x="100000" y="95000"/>
                                    </p:animScale>
                                    <p:animScale>
                                      <p:cBhvr>
                                        <p:cTn id="56" dur="1" decel="50000">
                                          <p:stCondLst>
                                            <p:cond delay="749"/>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Using Annotations</a:t>
            </a:r>
          </a:p>
        </p:txBody>
      </p:sp>
      <p:sp>
        <p:nvSpPr>
          <p:cNvPr id="5" name="Text Placeholder 4"/>
          <p:cNvSpPr>
            <a:spLocks noGrp="1"/>
          </p:cNvSpPr>
          <p:nvPr>
            <p:ph type="body" sz="quarter" idx="21"/>
          </p:nvPr>
        </p:nvSpPr>
        <p:spPr>
          <a:xfrm>
            <a:off x="356261" y="770664"/>
            <a:ext cx="11581738" cy="5504407"/>
          </a:xfrm>
        </p:spPr>
        <p:txBody>
          <a:bodyPr/>
          <a:lstStyle/>
          <a:p>
            <a:r>
              <a:rPr lang="en-GB" dirty="0"/>
              <a:t>Annotations have key/value pairs, called “elements”</a:t>
            </a:r>
          </a:p>
          <a:p>
            <a:pPr marL="6350" indent="0">
              <a:buNone/>
            </a:pPr>
            <a:r>
              <a:rPr lang="en-GB" dirty="0"/>
              <a:t>	@Test( timeout = 50000 )</a:t>
            </a:r>
          </a:p>
          <a:p>
            <a:pPr lvl="1"/>
            <a:endParaRPr lang="en-GB" dirty="0"/>
          </a:p>
          <a:p>
            <a:r>
              <a:rPr lang="en-GB" dirty="0"/>
              <a:t>Valid element values are </a:t>
            </a:r>
          </a:p>
          <a:p>
            <a:pPr lvl="1"/>
            <a:r>
              <a:rPr lang="en-GB" dirty="0"/>
              <a:t>primitives,</a:t>
            </a:r>
          </a:p>
          <a:p>
            <a:pPr lvl="1"/>
            <a:r>
              <a:rPr lang="en-GB" dirty="0"/>
              <a:t>objects of type String, Class, or Enum</a:t>
            </a:r>
          </a:p>
          <a:p>
            <a:pPr lvl="1"/>
            <a:r>
              <a:rPr lang="en-GB" dirty="0"/>
              <a:t>Further Annotations</a:t>
            </a:r>
          </a:p>
          <a:p>
            <a:pPr lvl="1"/>
            <a:r>
              <a:rPr lang="en-GB" dirty="0"/>
              <a:t>A (1-D) array of the above, denoted as a comma-separated sequence inside braces</a:t>
            </a:r>
          </a:p>
          <a:p>
            <a:pPr lvl="1"/>
            <a:endParaRPr lang="en-GB" dirty="0"/>
          </a:p>
          <a:p>
            <a:r>
              <a:rPr lang="en-GB" dirty="0"/>
              <a:t>If the only specified element has key </a:t>
            </a:r>
            <a:r>
              <a:rPr lang="en-GB" b="1" dirty="0"/>
              <a:t>value</a:t>
            </a:r>
            <a:r>
              <a:rPr lang="en-GB" dirty="0"/>
              <a:t>, it the key can be omitted</a:t>
            </a:r>
          </a:p>
          <a:p>
            <a:pPr marL="6350" indent="0">
              <a:buNone/>
            </a:pPr>
            <a:r>
              <a:rPr lang="en-GB" dirty="0"/>
              <a:t>	@MyAnnotation( 50000 )</a:t>
            </a:r>
          </a:p>
          <a:p>
            <a:pPr lvl="1"/>
            <a:endParaRPr lang="en-GB" dirty="0"/>
          </a:p>
          <a:p>
            <a:r>
              <a:rPr lang="en-GB" dirty="0"/>
              <a:t>When defining your own annotations, you can define default values for elements</a:t>
            </a:r>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30</a:t>
            </a:fld>
            <a:r>
              <a:rPr lang="en-US" dirty="0"/>
              <a:t>/N</a:t>
            </a:r>
          </a:p>
        </p:txBody>
      </p:sp>
    </p:spTree>
    <p:extLst>
      <p:ext uri="{BB962C8B-B14F-4D97-AF65-F5344CB8AC3E}">
        <p14:creationId xmlns:p14="http://schemas.microsoft.com/office/powerpoint/2010/main" val="2142545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Creating annotations</a:t>
            </a:r>
          </a:p>
        </p:txBody>
      </p:sp>
      <p:sp>
        <p:nvSpPr>
          <p:cNvPr id="5" name="Text Placeholder 4"/>
          <p:cNvSpPr>
            <a:spLocks noGrp="1"/>
          </p:cNvSpPr>
          <p:nvPr>
            <p:ph type="body" sz="quarter" idx="21"/>
          </p:nvPr>
        </p:nvSpPr>
        <p:spPr>
          <a:xfrm>
            <a:off x="356261" y="770664"/>
            <a:ext cx="11581738" cy="5504407"/>
          </a:xfrm>
        </p:spPr>
        <p:txBody>
          <a:bodyPr/>
          <a:lstStyle/>
          <a:p>
            <a:r>
              <a:rPr lang="en-GB" dirty="0"/>
              <a:t>Annotations are defined via “annotation interfaces” (denoted via  </a:t>
            </a:r>
            <a:r>
              <a:rPr lang="en-GB" b="1" dirty="0"/>
              <a:t>@interface </a:t>
            </a:r>
            <a:r>
              <a:rPr lang="en-GB" dirty="0"/>
              <a:t>) </a:t>
            </a:r>
          </a:p>
          <a:p>
            <a:pPr lvl="1"/>
            <a:r>
              <a:rPr lang="en-GB" dirty="0"/>
              <a:t>This creates an actual java interface type</a:t>
            </a:r>
          </a:p>
          <a:p>
            <a:pPr lvl="2"/>
            <a:endParaRPr lang="en-GB" dirty="0"/>
          </a:p>
          <a:p>
            <a:r>
              <a:rPr lang="en-GB" dirty="0"/>
              <a:t>Methods in the interface become annotation elements</a:t>
            </a:r>
          </a:p>
          <a:p>
            <a:pPr lvl="2"/>
            <a:endParaRPr lang="en-GB" dirty="0"/>
          </a:p>
          <a:p>
            <a:r>
              <a:rPr lang="en-GB" dirty="0"/>
              <a:t>Require information regarding</a:t>
            </a:r>
          </a:p>
          <a:p>
            <a:pPr lvl="1"/>
            <a:r>
              <a:rPr lang="en-GB" dirty="0"/>
              <a:t>The kind of annotation (e.g. runtime vs source).</a:t>
            </a:r>
          </a:p>
          <a:p>
            <a:pPr lvl="1"/>
            <a:r>
              <a:rPr lang="en-GB" dirty="0"/>
              <a:t>The valid locations where this can be used in code.</a:t>
            </a:r>
          </a:p>
          <a:p>
            <a:pPr lvl="2"/>
            <a:endParaRPr lang="en-GB" dirty="0"/>
          </a:p>
          <a:p>
            <a:r>
              <a:rPr lang="en-GB" dirty="0"/>
              <a:t>This information is provided via meta-annotations prior to the @interface statement</a:t>
            </a:r>
          </a:p>
          <a:p>
            <a:pPr lvl="1"/>
            <a:r>
              <a:rPr lang="en-GB" dirty="0"/>
              <a:t>(</a:t>
            </a:r>
            <a:r>
              <a:rPr lang="en-GB" b="1" dirty="0"/>
              <a:t>@Retention</a:t>
            </a:r>
            <a:r>
              <a:rPr lang="en-GB" dirty="0"/>
              <a:t> and </a:t>
            </a:r>
            <a:r>
              <a:rPr lang="en-GB" b="1" dirty="0"/>
              <a:t>@Target</a:t>
            </a:r>
            <a:r>
              <a:rPr lang="en-GB" dirty="0"/>
              <a:t> respectively; valid values via </a:t>
            </a:r>
            <a:r>
              <a:rPr lang="en-GB" b="1" dirty="0" err="1"/>
              <a:t>ElementType</a:t>
            </a:r>
            <a:r>
              <a:rPr lang="en-GB" dirty="0"/>
              <a:t> and </a:t>
            </a:r>
            <a:r>
              <a:rPr lang="en-GB" b="1" dirty="0" err="1"/>
              <a:t>RetentionPolicy</a:t>
            </a:r>
            <a:r>
              <a:rPr lang="en-GB" dirty="0"/>
              <a:t> </a:t>
            </a:r>
            <a:r>
              <a:rPr lang="en-GB" dirty="0" err="1"/>
              <a:t>enums</a:t>
            </a:r>
            <a:r>
              <a:rPr lang="en-GB" dirty="0"/>
              <a:t>.</a:t>
            </a:r>
          </a:p>
          <a:p>
            <a:endParaRPr lang="en-GB" dirty="0"/>
          </a:p>
          <a:p>
            <a:r>
              <a:rPr lang="en-GB" dirty="0"/>
              <a:t>Default values can be defined for elements by appending a ‘</a:t>
            </a:r>
            <a:r>
              <a:rPr lang="en-GB" b="1" dirty="0"/>
              <a:t>default</a:t>
            </a:r>
            <a:r>
              <a:rPr lang="en-GB" dirty="0"/>
              <a:t> &lt;value&gt;’ clause between the method declaration and the semicolon.</a:t>
            </a:r>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31</a:t>
            </a:fld>
            <a:r>
              <a:rPr lang="en-US" dirty="0"/>
              <a:t>/N</a:t>
            </a:r>
          </a:p>
        </p:txBody>
      </p:sp>
    </p:spTree>
    <p:extLst>
      <p:ext uri="{BB962C8B-B14F-4D97-AF65-F5344CB8AC3E}">
        <p14:creationId xmlns:p14="http://schemas.microsoft.com/office/powerpoint/2010/main" val="2552984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Example of custom runtime annotation</a:t>
            </a:r>
          </a:p>
          <a:p>
            <a:pPr algn="ctr"/>
            <a:r>
              <a:rPr lang="en-GB" sz="1000" dirty="0"/>
              <a:t>(source: </a:t>
            </a:r>
            <a:r>
              <a:rPr lang="en-GB" sz="1000" dirty="0">
                <a:hlinkClick r:id="rId3"/>
              </a:rPr>
              <a:t>https://horstmann.com/corejava/livelessons2/lesson05/index.html#(20)</a:t>
            </a:r>
            <a:r>
              <a:rPr lang="en-GB" sz="1000" dirty="0"/>
              <a:t> )</a:t>
            </a:r>
          </a:p>
        </p:txBody>
      </p:sp>
      <p:sp>
        <p:nvSpPr>
          <p:cNvPr id="5" name="Text Placeholder 4"/>
          <p:cNvSpPr>
            <a:spLocks noGrp="1"/>
          </p:cNvSpPr>
          <p:nvPr>
            <p:ph type="body" sz="quarter" idx="21"/>
          </p:nvPr>
        </p:nvSpPr>
        <p:spPr>
          <a:xfrm>
            <a:off x="356261" y="770664"/>
            <a:ext cx="11581738" cy="5504407"/>
          </a:xfrm>
        </p:spPr>
        <p:txBody>
          <a:bodyPr/>
          <a:lstStyle/>
          <a:p>
            <a:r>
              <a:rPr lang="en-GB" dirty="0"/>
              <a:t>We will create an annotation </a:t>
            </a:r>
            <a:r>
              <a:rPr lang="en-GB" b="1" dirty="0"/>
              <a:t>@ToString</a:t>
            </a:r>
            <a:r>
              <a:rPr lang="en-GB" dirty="0"/>
              <a:t> and a class </a:t>
            </a:r>
            <a:r>
              <a:rPr lang="en-GB" b="1" dirty="0" err="1"/>
              <a:t>ToStrings</a:t>
            </a:r>
            <a:r>
              <a:rPr lang="en-GB" dirty="0"/>
              <a:t>, with a </a:t>
            </a:r>
            <a:r>
              <a:rPr lang="en-GB" b="1" dirty="0" err="1"/>
              <a:t>toString</a:t>
            </a:r>
            <a:r>
              <a:rPr lang="en-GB" b="1" dirty="0"/>
              <a:t> </a:t>
            </a:r>
            <a:r>
              <a:rPr lang="en-GB" dirty="0"/>
              <a:t>method, which takes an object, checks if it is annotated, and if so prints a particular string based on the object’s fields.</a:t>
            </a:r>
          </a:p>
          <a:p>
            <a:pPr lvl="2"/>
            <a:endParaRPr lang="en-GB" dirty="0"/>
          </a:p>
          <a:p>
            <a:r>
              <a:rPr lang="en-GB" dirty="0"/>
              <a:t>Let’s say we want to apply this to “</a:t>
            </a:r>
            <a:r>
              <a:rPr lang="en-GB" b="1" dirty="0"/>
              <a:t>Point</a:t>
            </a:r>
            <a:r>
              <a:rPr lang="en-GB" dirty="0"/>
              <a:t>” objects, such that they would print, e.g.</a:t>
            </a:r>
          </a:p>
          <a:p>
            <a:pPr marL="6350" indent="0">
              <a:buNone/>
            </a:pPr>
            <a:r>
              <a:rPr lang="en-GB" b="1" dirty="0"/>
              <a:t>	Point[x = 5, y = 10]</a:t>
            </a:r>
          </a:p>
          <a:p>
            <a:pPr lvl="2"/>
            <a:endParaRPr lang="en-GB" dirty="0"/>
          </a:p>
          <a:p>
            <a:r>
              <a:rPr lang="en-GB" dirty="0"/>
              <a:t>We might annotate the Point class as follows:</a:t>
            </a:r>
          </a:p>
          <a:p>
            <a:pPr marL="6350" indent="0">
              <a:buNone/>
            </a:pPr>
            <a:r>
              <a:rPr lang="en-GB" sz="1800" dirty="0">
                <a:latin typeface="Bahnschrift" panose="020B0502040204020203" pitchFamily="34" charset="0"/>
              </a:rPr>
              <a:t>	@ToString( </a:t>
            </a:r>
            <a:r>
              <a:rPr lang="en-GB" sz="1800" dirty="0" err="1">
                <a:latin typeface="Bahnschrift" panose="020B0502040204020203" pitchFamily="34" charset="0"/>
              </a:rPr>
              <a:t>includeName</a:t>
            </a:r>
            <a:r>
              <a:rPr lang="en-GB" sz="1800" dirty="0">
                <a:latin typeface="Bahnschrift" panose="020B0502040204020203" pitchFamily="34" charset="0"/>
              </a:rPr>
              <a:t> = false )</a:t>
            </a:r>
          </a:p>
          <a:p>
            <a:pPr marL="6350" indent="0">
              <a:buNone/>
            </a:pPr>
            <a:r>
              <a:rPr lang="en-GB" sz="1800" dirty="0">
                <a:latin typeface="Bahnschrift" panose="020B0502040204020203" pitchFamily="34" charset="0"/>
              </a:rPr>
              <a:t>	public class Point {</a:t>
            </a:r>
          </a:p>
          <a:p>
            <a:pPr marL="6350" indent="0">
              <a:buNone/>
            </a:pPr>
            <a:r>
              <a:rPr lang="en-GB" sz="1800" dirty="0">
                <a:latin typeface="Bahnschrift" panose="020B0502040204020203" pitchFamily="34" charset="0"/>
              </a:rPr>
              <a:t>	    @ToString( </a:t>
            </a:r>
            <a:r>
              <a:rPr lang="en-GB" sz="1800" dirty="0" err="1">
                <a:latin typeface="Bahnschrift" panose="020B0502040204020203" pitchFamily="34" charset="0"/>
              </a:rPr>
              <a:t>includeName</a:t>
            </a:r>
            <a:r>
              <a:rPr lang="en-GB" sz="1800" dirty="0">
                <a:latin typeface="Bahnschrift" panose="020B0502040204020203" pitchFamily="34" charset="0"/>
              </a:rPr>
              <a:t> = false ) private int x;</a:t>
            </a:r>
          </a:p>
          <a:p>
            <a:pPr marL="6350" indent="0">
              <a:buNone/>
            </a:pPr>
            <a:r>
              <a:rPr lang="en-GB" sz="1800" dirty="0">
                <a:latin typeface="Bahnschrift" panose="020B0502040204020203" pitchFamily="34" charset="0"/>
              </a:rPr>
              <a:t>	    @ToString( </a:t>
            </a:r>
            <a:r>
              <a:rPr lang="en-GB" sz="1800" dirty="0" err="1">
                <a:latin typeface="Bahnschrift" panose="020B0502040204020203" pitchFamily="34" charset="0"/>
              </a:rPr>
              <a:t>includeName</a:t>
            </a:r>
            <a:r>
              <a:rPr lang="en-GB" sz="1800" dirty="0">
                <a:latin typeface="Bahnschrift" panose="020B0502040204020203" pitchFamily="34" charset="0"/>
              </a:rPr>
              <a:t> = false ) private int x;</a:t>
            </a:r>
          </a:p>
          <a:p>
            <a:pPr marL="6350" indent="0">
              <a:buNone/>
            </a:pPr>
            <a:r>
              <a:rPr lang="en-GB" sz="1800" dirty="0">
                <a:latin typeface="Bahnschrift" panose="020B0502040204020203" pitchFamily="34" charset="0"/>
              </a:rPr>
              <a:t>	    …</a:t>
            </a:r>
          </a:p>
          <a:p>
            <a:pPr marL="6350" indent="0">
              <a:buNone/>
            </a:pPr>
            <a:r>
              <a:rPr lang="en-GB" sz="1800" dirty="0">
                <a:latin typeface="Bahnschrift" panose="020B0502040204020203" pitchFamily="34" charset="0"/>
              </a:rPr>
              <a:t>	}	</a:t>
            </a:r>
          </a:p>
        </p:txBody>
      </p:sp>
      <p:sp>
        <p:nvSpPr>
          <p:cNvPr id="6" name="Slide Number Placeholder 5"/>
          <p:cNvSpPr>
            <a:spLocks noGrp="1"/>
          </p:cNvSpPr>
          <p:nvPr>
            <p:ph type="sldNum" sz="quarter" idx="18"/>
          </p:nvPr>
        </p:nvSpPr>
        <p:spPr/>
        <p:txBody>
          <a:bodyPr/>
          <a:lstStyle/>
          <a:p>
            <a:fld id="{D7E85FC7-13DC-D24B-89C2-5E16CAE8A885}" type="slidenum">
              <a:rPr lang="en-US" smtClean="0"/>
              <a:pPr/>
              <a:t>32</a:t>
            </a:fld>
            <a:r>
              <a:rPr lang="en-US" dirty="0"/>
              <a:t>/N</a:t>
            </a:r>
          </a:p>
        </p:txBody>
      </p:sp>
    </p:spTree>
    <p:extLst>
      <p:ext uri="{BB962C8B-B14F-4D97-AF65-F5344CB8AC3E}">
        <p14:creationId xmlns:p14="http://schemas.microsoft.com/office/powerpoint/2010/main" val="2886475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356261" y="770664"/>
            <a:ext cx="11581738" cy="5504407"/>
          </a:xfrm>
        </p:spPr>
        <p:txBody>
          <a:bodyPr/>
          <a:lstStyle/>
          <a:p>
            <a:r>
              <a:rPr lang="en-GB" dirty="0"/>
              <a:t>Annotation interface:</a:t>
            </a:r>
          </a:p>
          <a:p>
            <a:pPr marL="6350" indent="0">
              <a:buNone/>
            </a:pPr>
            <a:r>
              <a:rPr lang="en-GB" sz="1800" dirty="0">
                <a:latin typeface="Bahnschrift" panose="020B0502040204020203" pitchFamily="34" charset="0"/>
              </a:rPr>
              <a:t>	@Target({ElementType.FIELD, </a:t>
            </a:r>
            <a:r>
              <a:rPr lang="en-GB" sz="1800" dirty="0" err="1">
                <a:latin typeface="Bahnschrift" panose="020B0502040204020203" pitchFamily="34" charset="0"/>
              </a:rPr>
              <a:t>ElementType.TYPE</a:t>
            </a:r>
            <a:r>
              <a:rPr lang="en-GB" sz="1800" dirty="0">
                <a:latin typeface="Bahnschrift" panose="020B0502040204020203" pitchFamily="34" charset="0"/>
              </a:rPr>
              <a:t>})</a:t>
            </a:r>
          </a:p>
          <a:p>
            <a:pPr marL="6350" indent="0">
              <a:buNone/>
            </a:pPr>
            <a:r>
              <a:rPr lang="en-GB" sz="1800" dirty="0">
                <a:latin typeface="Bahnschrift" panose="020B0502040204020203" pitchFamily="34" charset="0"/>
              </a:rPr>
              <a:t>	@Retention(RetentionPolicy.RUNTIME)</a:t>
            </a:r>
          </a:p>
          <a:p>
            <a:pPr marL="6350" indent="0">
              <a:buNone/>
            </a:pPr>
            <a:r>
              <a:rPr lang="en-GB" sz="1800" dirty="0">
                <a:latin typeface="Bahnschrift" panose="020B0502040204020203" pitchFamily="34" charset="0"/>
              </a:rPr>
              <a:t>	public @interface </a:t>
            </a:r>
            <a:r>
              <a:rPr lang="en-GB" sz="1800" dirty="0" err="1">
                <a:latin typeface="Bahnschrift" panose="020B0502040204020203" pitchFamily="34" charset="0"/>
              </a:rPr>
              <a:t>ToString</a:t>
            </a:r>
            <a:r>
              <a:rPr lang="en-GB" sz="1800" dirty="0">
                <a:latin typeface="Bahnschrift" panose="020B0502040204020203" pitchFamily="34" charset="0"/>
              </a:rPr>
              <a:t> {</a:t>
            </a:r>
          </a:p>
          <a:p>
            <a:pPr marL="6350" indent="0">
              <a:buNone/>
            </a:pPr>
            <a:r>
              <a:rPr lang="en-GB" sz="1800" dirty="0">
                <a:latin typeface="Bahnschrift" panose="020B0502040204020203" pitchFamily="34" charset="0"/>
              </a:rPr>
              <a:t>	    </a:t>
            </a:r>
            <a:r>
              <a:rPr lang="en-GB" sz="1800" dirty="0" err="1">
                <a:latin typeface="Bahnschrift" panose="020B0502040204020203" pitchFamily="34" charset="0"/>
              </a:rPr>
              <a:t>boolean</a:t>
            </a:r>
            <a:r>
              <a:rPr lang="en-GB" sz="1800" dirty="0">
                <a:latin typeface="Bahnschrift" panose="020B0502040204020203" pitchFamily="34" charset="0"/>
              </a:rPr>
              <a:t> </a:t>
            </a:r>
            <a:r>
              <a:rPr lang="en-GB" sz="1800" dirty="0" err="1">
                <a:latin typeface="Bahnschrift" panose="020B0502040204020203" pitchFamily="34" charset="0"/>
              </a:rPr>
              <a:t>includeName</a:t>
            </a:r>
            <a:r>
              <a:rPr lang="en-GB" sz="1800" dirty="0">
                <a:latin typeface="Bahnschrift" panose="020B0502040204020203" pitchFamily="34" charset="0"/>
              </a:rPr>
              <a:t>() default true;</a:t>
            </a:r>
          </a:p>
          <a:p>
            <a:pPr marL="6350" indent="0">
              <a:buNone/>
            </a:pPr>
            <a:r>
              <a:rPr lang="en-GB" sz="1800" dirty="0">
                <a:latin typeface="Bahnschrift" panose="020B0502040204020203" pitchFamily="34" charset="0"/>
              </a:rPr>
              <a:t>	}</a:t>
            </a:r>
          </a:p>
          <a:p>
            <a:pPr marL="6350" indent="0">
              <a:buNone/>
            </a:pPr>
            <a:endParaRPr lang="en-GB" sz="1800" dirty="0">
              <a:latin typeface="Bahnschrift" panose="020B0502040204020203" pitchFamily="34" charset="0"/>
            </a:endParaRPr>
          </a:p>
          <a:p>
            <a:r>
              <a:rPr lang="en-GB" dirty="0"/>
              <a:t>Implementation of </a:t>
            </a:r>
            <a:r>
              <a:rPr lang="en-GB" dirty="0" err="1"/>
              <a:t>ToStrings</a:t>
            </a:r>
            <a:r>
              <a:rPr lang="en-GB" dirty="0"/>
              <a:t> class / </a:t>
            </a:r>
            <a:r>
              <a:rPr lang="en-GB" dirty="0" err="1"/>
              <a:t>toString</a:t>
            </a:r>
            <a:r>
              <a:rPr lang="en-GB" dirty="0"/>
              <a:t> method:</a:t>
            </a:r>
          </a:p>
          <a:p>
            <a:pPr marL="6350" indent="0">
              <a:buNone/>
            </a:pPr>
            <a:r>
              <a:rPr lang="en-GB" sz="1800" dirty="0">
                <a:latin typeface="Bahnschrift" panose="020B0502040204020203" pitchFamily="34" charset="0"/>
              </a:rPr>
              <a:t>	Class&lt;?&gt; cl = </a:t>
            </a:r>
            <a:r>
              <a:rPr lang="en-GB" sz="1800" dirty="0" err="1">
                <a:latin typeface="Bahnschrift" panose="020B0502040204020203" pitchFamily="34" charset="0"/>
              </a:rPr>
              <a:t>obj.getClass</a:t>
            </a:r>
            <a:r>
              <a:rPr lang="en-GB" sz="1800" dirty="0">
                <a:latin typeface="Bahnschrift" panose="020B0502040204020203" pitchFamily="34" charset="0"/>
              </a:rPr>
              <a:t>();</a:t>
            </a:r>
          </a:p>
          <a:p>
            <a:pPr marL="6350" indent="0">
              <a:buNone/>
            </a:pPr>
            <a:r>
              <a:rPr lang="en-GB" sz="1800" dirty="0">
                <a:latin typeface="Bahnschrift" panose="020B0502040204020203" pitchFamily="34" charset="0"/>
              </a:rPr>
              <a:t>	</a:t>
            </a:r>
            <a:r>
              <a:rPr lang="en-GB" sz="1800" dirty="0" err="1">
                <a:latin typeface="Bahnschrift" panose="020B0502040204020203" pitchFamily="34" charset="0"/>
              </a:rPr>
              <a:t>ToString</a:t>
            </a:r>
            <a:r>
              <a:rPr lang="en-GB" sz="1800" dirty="0">
                <a:latin typeface="Bahnschrift" panose="020B0502040204020203" pitchFamily="34" charset="0"/>
              </a:rPr>
              <a:t> </a:t>
            </a:r>
            <a:r>
              <a:rPr lang="en-GB" sz="1800" dirty="0" err="1">
                <a:latin typeface="Bahnschrift" panose="020B0502040204020203" pitchFamily="34" charset="0"/>
              </a:rPr>
              <a:t>classAnnotation</a:t>
            </a:r>
            <a:r>
              <a:rPr lang="en-GB" sz="1800" dirty="0">
                <a:latin typeface="Bahnschrift" panose="020B0502040204020203" pitchFamily="34" charset="0"/>
              </a:rPr>
              <a:t> = </a:t>
            </a:r>
            <a:r>
              <a:rPr lang="en-GB" sz="1800" dirty="0" err="1">
                <a:latin typeface="Bahnschrift" panose="020B0502040204020203" pitchFamily="34" charset="0"/>
              </a:rPr>
              <a:t>cl.getAnnotation</a:t>
            </a:r>
            <a:r>
              <a:rPr lang="en-GB" sz="1800" dirty="0">
                <a:latin typeface="Bahnschrift" panose="020B0502040204020203" pitchFamily="34" charset="0"/>
              </a:rPr>
              <a:t>(</a:t>
            </a:r>
            <a:r>
              <a:rPr lang="en-GB" sz="1800" dirty="0" err="1">
                <a:latin typeface="Bahnschrift" panose="020B0502040204020203" pitchFamily="34" charset="0"/>
              </a:rPr>
              <a:t>ToString.class</a:t>
            </a:r>
            <a:r>
              <a:rPr lang="en-GB" sz="1800" dirty="0">
                <a:latin typeface="Bahnschrift" panose="020B0502040204020203" pitchFamily="34" charset="0"/>
              </a:rPr>
              <a:t>);</a:t>
            </a:r>
          </a:p>
          <a:p>
            <a:pPr marL="6350" indent="0">
              <a:buNone/>
            </a:pPr>
            <a:r>
              <a:rPr lang="en-GB" sz="1800" dirty="0">
                <a:latin typeface="Bahnschrift" panose="020B0502040204020203" pitchFamily="34" charset="0"/>
              </a:rPr>
              <a:t>	for (Field f : </a:t>
            </a:r>
            <a:r>
              <a:rPr lang="en-GB" sz="1800" dirty="0" err="1">
                <a:latin typeface="Bahnschrift" panose="020B0502040204020203" pitchFamily="34" charset="0"/>
              </a:rPr>
              <a:t>cl.getDeclaredFields</a:t>
            </a:r>
            <a:r>
              <a:rPr lang="en-GB" sz="1800" dirty="0">
                <a:latin typeface="Bahnschrift" panose="020B0502040204020203" pitchFamily="34" charset="0"/>
              </a:rPr>
              <a:t>()) {</a:t>
            </a:r>
          </a:p>
          <a:p>
            <a:pPr marL="6350" indent="0">
              <a:buNone/>
            </a:pPr>
            <a:r>
              <a:rPr lang="en-GB" sz="1800" dirty="0">
                <a:latin typeface="Bahnschrift" panose="020B0502040204020203" pitchFamily="34" charset="0"/>
              </a:rPr>
              <a:t>	    </a:t>
            </a:r>
            <a:r>
              <a:rPr lang="en-GB" sz="1800" dirty="0" err="1">
                <a:latin typeface="Bahnschrift" panose="020B0502040204020203" pitchFamily="34" charset="0"/>
              </a:rPr>
              <a:t>ToString</a:t>
            </a:r>
            <a:r>
              <a:rPr lang="en-GB" sz="1800" dirty="0">
                <a:latin typeface="Bahnschrift" panose="020B0502040204020203" pitchFamily="34" charset="0"/>
              </a:rPr>
              <a:t> </a:t>
            </a:r>
            <a:r>
              <a:rPr lang="en-GB" sz="1800" dirty="0" err="1">
                <a:latin typeface="Bahnschrift" panose="020B0502040204020203" pitchFamily="34" charset="0"/>
              </a:rPr>
              <a:t>fieldAnnotation</a:t>
            </a:r>
            <a:r>
              <a:rPr lang="en-GB" sz="1800" dirty="0">
                <a:latin typeface="Bahnschrift" panose="020B0502040204020203" pitchFamily="34" charset="0"/>
              </a:rPr>
              <a:t> = </a:t>
            </a:r>
            <a:r>
              <a:rPr lang="en-GB" sz="1800" dirty="0" err="1">
                <a:latin typeface="Bahnschrift" panose="020B0502040204020203" pitchFamily="34" charset="0"/>
              </a:rPr>
              <a:t>f.getAnnotation</a:t>
            </a:r>
            <a:r>
              <a:rPr lang="en-GB" sz="1800" dirty="0">
                <a:latin typeface="Bahnschrift" panose="020B0502040204020203" pitchFamily="34" charset="0"/>
              </a:rPr>
              <a:t>(</a:t>
            </a:r>
            <a:r>
              <a:rPr lang="en-GB" sz="1800" dirty="0" err="1">
                <a:latin typeface="Bahnschrift" panose="020B0502040204020203" pitchFamily="34" charset="0"/>
              </a:rPr>
              <a:t>ToString.class</a:t>
            </a:r>
            <a:r>
              <a:rPr lang="en-GB" sz="1800" dirty="0">
                <a:latin typeface="Bahnschrift" panose="020B0502040204020203" pitchFamily="34" charset="0"/>
              </a:rPr>
              <a:t>);</a:t>
            </a:r>
          </a:p>
          <a:p>
            <a:pPr marL="6350" indent="0">
              <a:buNone/>
            </a:pPr>
            <a:r>
              <a:rPr lang="en-GB" sz="1800" dirty="0">
                <a:latin typeface="Bahnschrift" panose="020B0502040204020203" pitchFamily="34" charset="0"/>
              </a:rPr>
              <a:t>	    if (</a:t>
            </a:r>
            <a:r>
              <a:rPr lang="en-GB" sz="1800" dirty="0" err="1">
                <a:latin typeface="Bahnschrift" panose="020B0502040204020203" pitchFamily="34" charset="0"/>
              </a:rPr>
              <a:t>fieldAnnotation.includeName</a:t>
            </a:r>
            <a:r>
              <a:rPr lang="en-GB" sz="1800" dirty="0">
                <a:latin typeface="Bahnschrift" panose="020B0502040204020203" pitchFamily="34" charset="0"/>
              </a:rPr>
              <a:t>()) ...</a:t>
            </a:r>
          </a:p>
          <a:p>
            <a:pPr marL="6350" indent="0">
              <a:buNone/>
            </a:pPr>
            <a:r>
              <a:rPr lang="en-GB" sz="1800" dirty="0">
                <a:latin typeface="Bahnschrift" panose="020B0502040204020203" pitchFamily="34" charset="0"/>
              </a:rPr>
              <a:t>	    ...</a:t>
            </a:r>
          </a:p>
          <a:p>
            <a:pPr marL="6350" indent="0">
              <a:buNone/>
            </a:pPr>
            <a:r>
              <a:rPr lang="en-GB" sz="1800" dirty="0">
                <a:latin typeface="Bahnschrift" panose="020B0502040204020203" pitchFamily="34" charset="0"/>
              </a:rPr>
              <a:t>	}</a:t>
            </a:r>
          </a:p>
        </p:txBody>
      </p:sp>
      <p:sp>
        <p:nvSpPr>
          <p:cNvPr id="6" name="Slide Number Placeholder 5"/>
          <p:cNvSpPr>
            <a:spLocks noGrp="1"/>
          </p:cNvSpPr>
          <p:nvPr>
            <p:ph type="sldNum" sz="quarter" idx="18"/>
          </p:nvPr>
        </p:nvSpPr>
        <p:spPr/>
        <p:txBody>
          <a:bodyPr/>
          <a:lstStyle/>
          <a:p>
            <a:fld id="{D7E85FC7-13DC-D24B-89C2-5E16CAE8A885}" type="slidenum">
              <a:rPr lang="en-US" smtClean="0"/>
              <a:pPr/>
              <a:t>33</a:t>
            </a:fld>
            <a:r>
              <a:rPr lang="en-US" dirty="0"/>
              <a:t>/N</a:t>
            </a:r>
          </a:p>
        </p:txBody>
      </p:sp>
      <p:sp>
        <p:nvSpPr>
          <p:cNvPr id="7" name="Text Placeholder 3">
            <a:extLst>
              <a:ext uri="{FF2B5EF4-FFF2-40B4-BE49-F238E27FC236}">
                <a16:creationId xmlns:a16="http://schemas.microsoft.com/office/drawing/2014/main" id="{38925AE6-B507-4778-85B8-0477DA375A8C}"/>
              </a:ext>
            </a:extLst>
          </p:cNvPr>
          <p:cNvSpPr txBox="1">
            <a:spLocks/>
          </p:cNvSpPr>
          <p:nvPr/>
        </p:nvSpPr>
        <p:spPr>
          <a:xfrm>
            <a:off x="356261" y="221141"/>
            <a:ext cx="11581738" cy="403225"/>
          </a:xfrm>
          <a:prstGeom prst="rect">
            <a:avLst/>
          </a:prstGeom>
        </p:spPr>
        <p:txBody>
          <a:bodyPr vert="horz" lIns="0" tIns="45720" rIns="0" bIns="45720" rtlCol="0">
            <a:noAutofit/>
          </a:bodyPr>
          <a:lstStyle>
            <a:lvl1pPr marL="6350" indent="0" algn="l" defTabSz="914400" rtl="0" eaLnBrk="1" latinLnBrk="0" hangingPunct="1">
              <a:lnSpc>
                <a:spcPct val="130000"/>
              </a:lnSpc>
              <a:spcBef>
                <a:spcPts val="0"/>
              </a:spcBef>
              <a:buSzPct val="100000"/>
              <a:buFont typeface="Wingdings" pitchFamily="2" charset="2"/>
              <a:buNone/>
              <a:tabLst/>
              <a:defRPr sz="2400" kern="1200">
                <a:solidFill>
                  <a:schemeClr val="tx1"/>
                </a:solidFill>
                <a:latin typeface="+mj-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a:t>Example of custom runtime annotation</a:t>
            </a:r>
          </a:p>
          <a:p>
            <a:pPr algn="ctr"/>
            <a:r>
              <a:rPr lang="en-GB" sz="1000"/>
              <a:t>(source: </a:t>
            </a:r>
            <a:r>
              <a:rPr lang="en-GB" sz="1000">
                <a:hlinkClick r:id="rId3"/>
              </a:rPr>
              <a:t>https://horstmann.com/corejava/livelessons2/lesson05/index.html#(20)</a:t>
            </a:r>
            <a:r>
              <a:rPr lang="en-GB" sz="1000"/>
              <a:t> )</a:t>
            </a:r>
            <a:endParaRPr lang="en-GB" sz="1000" dirty="0"/>
          </a:p>
        </p:txBody>
      </p:sp>
    </p:spTree>
    <p:extLst>
      <p:ext uri="{BB962C8B-B14F-4D97-AF65-F5344CB8AC3E}">
        <p14:creationId xmlns:p14="http://schemas.microsoft.com/office/powerpoint/2010/main" val="1906337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CC07-420C-4834-9855-0D1603B24EC5}"/>
              </a:ext>
            </a:extLst>
          </p:cNvPr>
          <p:cNvSpPr>
            <a:spLocks noGrp="1"/>
          </p:cNvSpPr>
          <p:nvPr>
            <p:ph type="title"/>
          </p:nvPr>
        </p:nvSpPr>
        <p:spPr/>
        <p:txBody>
          <a:bodyPr/>
          <a:lstStyle/>
          <a:p>
            <a:r>
              <a:rPr lang="en-GB" dirty="0"/>
              <a:t>Part III (a)</a:t>
            </a:r>
          </a:p>
        </p:txBody>
      </p:sp>
      <p:sp>
        <p:nvSpPr>
          <p:cNvPr id="3" name="Subtitle 2">
            <a:extLst>
              <a:ext uri="{FF2B5EF4-FFF2-40B4-BE49-F238E27FC236}">
                <a16:creationId xmlns:a16="http://schemas.microsoft.com/office/drawing/2014/main" id="{6F4D9AF2-96A6-41D8-8406-604912DA4C4C}"/>
              </a:ext>
            </a:extLst>
          </p:cNvPr>
          <p:cNvSpPr>
            <a:spLocks noGrp="1"/>
          </p:cNvSpPr>
          <p:nvPr>
            <p:ph type="subTitle" idx="1"/>
          </p:nvPr>
        </p:nvSpPr>
        <p:spPr/>
        <p:txBody>
          <a:bodyPr/>
          <a:lstStyle/>
          <a:p>
            <a:r>
              <a:rPr lang="en-GB" dirty="0"/>
              <a:t>Optimisation</a:t>
            </a:r>
          </a:p>
        </p:txBody>
      </p:sp>
    </p:spTree>
    <p:extLst>
      <p:ext uri="{BB962C8B-B14F-4D97-AF65-F5344CB8AC3E}">
        <p14:creationId xmlns:p14="http://schemas.microsoft.com/office/powerpoint/2010/main" val="3563847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24885"/>
            <a:ext cx="11581738" cy="403225"/>
          </a:xfrm>
        </p:spPr>
        <p:txBody>
          <a:bodyPr/>
          <a:lstStyle/>
          <a:p>
            <a:pPr algn="ctr"/>
            <a:r>
              <a:rPr lang="en-GB" dirty="0"/>
              <a:t>‘Shlemiel The Painter’</a:t>
            </a:r>
          </a:p>
        </p:txBody>
      </p:sp>
      <p:sp>
        <p:nvSpPr>
          <p:cNvPr id="5" name="Text Placeholder 4"/>
          <p:cNvSpPr>
            <a:spLocks noGrp="1"/>
          </p:cNvSpPr>
          <p:nvPr>
            <p:ph type="body" sz="quarter" idx="21"/>
          </p:nvPr>
        </p:nvSpPr>
        <p:spPr>
          <a:xfrm>
            <a:off x="356261" y="626280"/>
            <a:ext cx="11581738" cy="5504407"/>
          </a:xfrm>
        </p:spPr>
        <p:txBody>
          <a:bodyPr/>
          <a:lstStyle/>
          <a:p>
            <a:r>
              <a:rPr lang="en-GB" dirty="0"/>
              <a:t>“Shlemiel the Painter” is often mentioned when referring to a certain type of badly designed algorithms, which work well for few inputs, but scale very badly.</a:t>
            </a:r>
          </a:p>
          <a:p>
            <a:pPr lvl="2"/>
            <a:endParaRPr lang="en-GB" dirty="0"/>
          </a:p>
          <a:p>
            <a:r>
              <a:rPr lang="en-GB" dirty="0"/>
              <a:t>Who is Shlemiel? He’s the guy in this joke:</a:t>
            </a:r>
          </a:p>
          <a:p>
            <a:pPr marL="6350" indent="0">
              <a:buNone/>
            </a:pPr>
            <a:r>
              <a:rPr lang="en-GB" sz="8000" dirty="0">
                <a:solidFill>
                  <a:schemeClr val="bg1">
                    <a:lumMod val="65000"/>
                  </a:schemeClr>
                </a:solidFill>
              </a:rPr>
              <a:t>“</a:t>
            </a:r>
          </a:p>
          <a:p>
            <a:pPr marL="6350" indent="0">
              <a:buNone/>
            </a:pPr>
            <a:endParaRPr lang="en-GB" sz="6600" dirty="0">
              <a:solidFill>
                <a:schemeClr val="bg1">
                  <a:lumMod val="65000"/>
                </a:schemeClr>
              </a:solidFill>
            </a:endParaRPr>
          </a:p>
          <a:p>
            <a:pPr marL="6350" indent="0">
              <a:buNone/>
            </a:pPr>
            <a:r>
              <a:rPr lang="en-GB" sz="8000" dirty="0">
                <a:solidFill>
                  <a:schemeClr val="bg1">
                    <a:lumMod val="65000"/>
                  </a:schemeClr>
                </a:solidFill>
              </a:rPr>
              <a:t>                                       ”</a:t>
            </a:r>
            <a:endParaRPr lang="en-GB" sz="1200" dirty="0">
              <a:solidFill>
                <a:schemeClr val="bg1">
                  <a:lumMod val="65000"/>
                </a:schemeClr>
              </a:solidFill>
            </a:endParaRPr>
          </a:p>
        </p:txBody>
      </p:sp>
      <p:sp>
        <p:nvSpPr>
          <p:cNvPr id="6" name="Slide Number Placeholder 5"/>
          <p:cNvSpPr>
            <a:spLocks noGrp="1"/>
          </p:cNvSpPr>
          <p:nvPr>
            <p:ph type="sldNum" sz="quarter" idx="18"/>
          </p:nvPr>
        </p:nvSpPr>
        <p:spPr/>
        <p:txBody>
          <a:bodyPr/>
          <a:lstStyle/>
          <a:p>
            <a:fld id="{D7E85FC7-13DC-D24B-89C2-5E16CAE8A885}" type="slidenum">
              <a:rPr lang="en-US" smtClean="0"/>
              <a:pPr/>
              <a:t>35</a:t>
            </a:fld>
            <a:r>
              <a:rPr lang="en-US" dirty="0"/>
              <a:t>/N</a:t>
            </a:r>
          </a:p>
        </p:txBody>
      </p:sp>
      <p:sp>
        <p:nvSpPr>
          <p:cNvPr id="2" name="TextBox 1">
            <a:extLst>
              <a:ext uri="{FF2B5EF4-FFF2-40B4-BE49-F238E27FC236}">
                <a16:creationId xmlns:a16="http://schemas.microsoft.com/office/drawing/2014/main" id="{C9EFD5E3-C483-455D-8BF7-3057F5D26271}"/>
              </a:ext>
            </a:extLst>
          </p:cNvPr>
          <p:cNvSpPr txBox="1"/>
          <p:nvPr/>
        </p:nvSpPr>
        <p:spPr>
          <a:xfrm>
            <a:off x="329071" y="2553644"/>
            <a:ext cx="11348452" cy="4647426"/>
          </a:xfrm>
          <a:prstGeom prst="rect">
            <a:avLst/>
          </a:prstGeom>
          <a:noFill/>
        </p:spPr>
        <p:txBody>
          <a:bodyPr wrap="square" rtlCol="0">
            <a:spAutoFit/>
          </a:bodyPr>
          <a:lstStyle/>
          <a:p>
            <a:pPr marL="444500" lvl="1" indent="0">
              <a:buNone/>
              <a:tabLst>
                <a:tab pos="360363" algn="l"/>
              </a:tabLst>
            </a:pPr>
            <a:r>
              <a:rPr lang="en-GB" sz="2000" i="1" dirty="0">
                <a:latin typeface="Palatino Linotype" panose="02040502050505030304" pitchFamily="18" charset="0"/>
              </a:rPr>
              <a:t>Shlemiel gets a job as a street painter, painting the dotted lines down the middle of the road. On the first day he takes a can of paint out to the road and finishes 300 yards of the road. “That’s pretty good!” says his boss, “you’re a fast worker!” and pays him a kopeck.</a:t>
            </a:r>
          </a:p>
          <a:p>
            <a:pPr marL="444500" lvl="1" indent="0">
              <a:buNone/>
              <a:tabLst>
                <a:tab pos="360363" algn="l"/>
              </a:tabLst>
            </a:pPr>
            <a:endParaRPr lang="en-GB" sz="2000" i="1" dirty="0">
              <a:latin typeface="Palatino Linotype" panose="02040502050505030304" pitchFamily="18" charset="0"/>
            </a:endParaRPr>
          </a:p>
          <a:p>
            <a:pPr marL="444500" lvl="1" indent="0">
              <a:buNone/>
              <a:tabLst>
                <a:tab pos="360363" algn="l"/>
              </a:tabLst>
            </a:pPr>
            <a:r>
              <a:rPr lang="en-GB" sz="2000" i="1" dirty="0">
                <a:latin typeface="Palatino Linotype" panose="02040502050505030304" pitchFamily="18" charset="0"/>
              </a:rPr>
              <a:t>The next day Shlemiel only gets 150 yards done. “Well, that’s not nearly as good as yesterday, but you’re still a fast worker. 150 yards is respectable,” and pays him a kopeck.</a:t>
            </a:r>
          </a:p>
          <a:p>
            <a:pPr marL="444500" lvl="1" indent="0">
              <a:buNone/>
              <a:tabLst>
                <a:tab pos="360363" algn="l"/>
              </a:tabLst>
            </a:pPr>
            <a:endParaRPr lang="en-GB" sz="2000" i="1" dirty="0">
              <a:latin typeface="Palatino Linotype" panose="02040502050505030304" pitchFamily="18" charset="0"/>
            </a:endParaRPr>
          </a:p>
          <a:p>
            <a:pPr marL="444500" lvl="1" indent="0">
              <a:buNone/>
              <a:tabLst>
                <a:tab pos="360363" algn="l"/>
              </a:tabLst>
            </a:pPr>
            <a:r>
              <a:rPr lang="en-GB" sz="2000" i="1" dirty="0">
                <a:latin typeface="Palatino Linotype" panose="02040502050505030304" pitchFamily="18" charset="0"/>
              </a:rPr>
              <a:t>The next day Shlemiel paints 30 yards of the road. “Only 30!” shouts his boss. “That’s unacceptable! On the first day you did ten times that much work! What’s going on?”</a:t>
            </a:r>
          </a:p>
          <a:p>
            <a:pPr marL="444500" lvl="1" indent="0">
              <a:buNone/>
              <a:tabLst>
                <a:tab pos="360363" algn="l"/>
              </a:tabLst>
            </a:pPr>
            <a:endParaRPr lang="en-GB" sz="2000" i="1" dirty="0">
              <a:latin typeface="Palatino Linotype" panose="02040502050505030304" pitchFamily="18" charset="0"/>
            </a:endParaRPr>
          </a:p>
          <a:p>
            <a:pPr marL="444500" lvl="1" indent="0">
              <a:buNone/>
              <a:tabLst>
                <a:tab pos="360363" algn="l"/>
              </a:tabLst>
            </a:pPr>
            <a:r>
              <a:rPr lang="en-GB" sz="2000" i="1" dirty="0">
                <a:latin typeface="Palatino Linotype" panose="02040502050505030304" pitchFamily="18" charset="0"/>
              </a:rPr>
              <a:t>“I can’t help it,” says Shlemiel. “Every day I get farther and farther away from the paint can!”</a:t>
            </a:r>
          </a:p>
          <a:p>
            <a:pPr marL="444500" lvl="1">
              <a:tabLst>
                <a:tab pos="360363" algn="l"/>
              </a:tabLst>
            </a:pPr>
            <a:endParaRPr lang="en-GB" sz="1200" dirty="0"/>
          </a:p>
          <a:p>
            <a:pPr marL="444500" lvl="1">
              <a:tabLst>
                <a:tab pos="360363" algn="l"/>
              </a:tabLst>
            </a:pPr>
            <a:br>
              <a:rPr lang="en-GB" sz="1200" dirty="0"/>
            </a:br>
            <a:r>
              <a:rPr lang="en-GB" sz="1200" dirty="0"/>
              <a:t>Source: </a:t>
            </a:r>
            <a:r>
              <a:rPr lang="en-GB" sz="1200" dirty="0">
                <a:hlinkClick r:id="rId3"/>
              </a:rPr>
              <a:t>https://www.joelonsoftware.com/2001/12/11/back-to-basics/</a:t>
            </a:r>
            <a:r>
              <a:rPr lang="en-GB" sz="1200" dirty="0"/>
              <a:t> </a:t>
            </a:r>
          </a:p>
          <a:p>
            <a:pPr marL="444500" lvl="1" indent="0">
              <a:buNone/>
              <a:tabLst>
                <a:tab pos="360363" algn="l"/>
              </a:tabLst>
            </a:pPr>
            <a:endParaRPr lang="en-GB" sz="2000" dirty="0">
              <a:latin typeface="Palatino Linotype" panose="02040502050505030304" pitchFamily="18" charset="0"/>
            </a:endParaRPr>
          </a:p>
          <a:p>
            <a:endParaRPr lang="en-GB" sz="2000" dirty="0">
              <a:latin typeface="Palatino Linotype" panose="02040502050505030304" pitchFamily="18" charset="0"/>
            </a:endParaRPr>
          </a:p>
        </p:txBody>
      </p:sp>
    </p:spTree>
    <p:extLst>
      <p:ext uri="{BB962C8B-B14F-4D97-AF65-F5344CB8AC3E}">
        <p14:creationId xmlns:p14="http://schemas.microsoft.com/office/powerpoint/2010/main" val="1708692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Optimisation</a:t>
            </a:r>
          </a:p>
        </p:txBody>
      </p:sp>
      <p:sp>
        <p:nvSpPr>
          <p:cNvPr id="5" name="Text Placeholder 4"/>
          <p:cNvSpPr>
            <a:spLocks noGrp="1"/>
          </p:cNvSpPr>
          <p:nvPr>
            <p:ph type="body" sz="quarter" idx="21"/>
          </p:nvPr>
        </p:nvSpPr>
        <p:spPr>
          <a:xfrm>
            <a:off x="356261" y="770664"/>
            <a:ext cx="11581738" cy="5504407"/>
          </a:xfrm>
        </p:spPr>
        <p:txBody>
          <a:bodyPr/>
          <a:lstStyle/>
          <a:p>
            <a:r>
              <a:rPr lang="en-GB" dirty="0"/>
              <a:t>Optimisation is the art of getting the computer to do “less”</a:t>
            </a:r>
          </a:p>
          <a:p>
            <a:pPr lvl="1"/>
            <a:r>
              <a:rPr lang="en-GB" dirty="0"/>
              <a:t>Or, “more/same work” with “less resources”: could be optimising computation, storage, time, something else…</a:t>
            </a:r>
          </a:p>
          <a:p>
            <a:pPr lvl="1"/>
            <a:r>
              <a:rPr lang="en-GB" dirty="0"/>
              <a:t>Not to be confused with “optimisation” in the mathematical / statistical sense (which involves finding the best set of parameters that maximize the output of a particular function / model).</a:t>
            </a:r>
          </a:p>
          <a:p>
            <a:pPr lvl="1"/>
            <a:endParaRPr lang="en-GB" dirty="0"/>
          </a:p>
          <a:p>
            <a:r>
              <a:rPr lang="en-GB" dirty="0"/>
              <a:t>Code can be optimised in many ways / at many levels:</a:t>
            </a:r>
          </a:p>
          <a:p>
            <a:pPr lvl="1"/>
            <a:r>
              <a:rPr lang="en-GB" dirty="0"/>
              <a:t>Good / efficient code habits, e.g.  avoiding unnecessary operations</a:t>
            </a:r>
          </a:p>
          <a:p>
            <a:pPr marL="269875" lvl="1" indent="0">
              <a:buNone/>
            </a:pPr>
            <a:r>
              <a:rPr lang="en-GB" dirty="0"/>
              <a:t>	E.g., save a value into a variable instead of checking/computing it every time</a:t>
            </a:r>
          </a:p>
          <a:p>
            <a:pPr lvl="1"/>
            <a:r>
              <a:rPr lang="en-GB" dirty="0"/>
              <a:t>Optimisations at compilation</a:t>
            </a:r>
          </a:p>
          <a:p>
            <a:pPr lvl="1"/>
            <a:r>
              <a:rPr lang="en-GB" dirty="0"/>
              <a:t>Choice of algorithm</a:t>
            </a:r>
          </a:p>
          <a:p>
            <a:pPr marL="269875" lvl="1" indent="0">
              <a:buNone/>
            </a:pPr>
            <a:endParaRPr lang="en-GB" dirty="0"/>
          </a:p>
          <a:p>
            <a:r>
              <a:rPr lang="en-GB" dirty="0"/>
              <a:t>Choosing the right algorithm is typically the most effective thing to do</a:t>
            </a:r>
          </a:p>
          <a:p>
            <a:pPr lvl="1"/>
            <a:r>
              <a:rPr lang="en-GB" dirty="0"/>
              <a:t>Can improve performance by orders of magnitude</a:t>
            </a:r>
          </a:p>
          <a:p>
            <a:pPr marL="269875" lvl="1" indent="0">
              <a:buNone/>
            </a:pPr>
            <a:r>
              <a:rPr lang="en-GB" dirty="0"/>
              <a:t>	E.g., use quick sort instead of bubble sort</a:t>
            </a:r>
          </a:p>
          <a:p>
            <a:pPr lvl="1"/>
            <a:endParaRPr lang="en-GB" dirty="0"/>
          </a:p>
          <a:p>
            <a:pPr lvl="1"/>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36</a:t>
            </a:fld>
            <a:r>
              <a:rPr lang="en-US" dirty="0"/>
              <a:t>/N</a:t>
            </a:r>
          </a:p>
        </p:txBody>
      </p:sp>
    </p:spTree>
    <p:extLst>
      <p:ext uri="{BB962C8B-B14F-4D97-AF65-F5344CB8AC3E}">
        <p14:creationId xmlns:p14="http://schemas.microsoft.com/office/powerpoint/2010/main" val="2040974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Algorithm-level optimisation techniques</a:t>
            </a:r>
          </a:p>
        </p:txBody>
      </p:sp>
      <p:sp>
        <p:nvSpPr>
          <p:cNvPr id="5" name="Text Placeholder 4"/>
          <p:cNvSpPr>
            <a:spLocks noGrp="1"/>
          </p:cNvSpPr>
          <p:nvPr>
            <p:ph type="body" sz="quarter" idx="21"/>
          </p:nvPr>
        </p:nvSpPr>
        <p:spPr>
          <a:xfrm>
            <a:off x="356261" y="770664"/>
            <a:ext cx="11581738" cy="5504407"/>
          </a:xfrm>
        </p:spPr>
        <p:txBody>
          <a:bodyPr/>
          <a:lstStyle/>
          <a:p>
            <a:r>
              <a:rPr lang="en-GB" dirty="0"/>
              <a:t>Trading space for time </a:t>
            </a:r>
          </a:p>
          <a:p>
            <a:pPr lvl="1"/>
            <a:r>
              <a:rPr lang="en-GB" dirty="0" err="1"/>
              <a:t>memoisation</a:t>
            </a:r>
            <a:r>
              <a:rPr lang="en-GB" dirty="0"/>
              <a:t>, caching and tabulation</a:t>
            </a:r>
          </a:p>
          <a:p>
            <a:endParaRPr lang="en-GB" dirty="0"/>
          </a:p>
          <a:p>
            <a:r>
              <a:rPr lang="en-GB" dirty="0"/>
              <a:t>Re-arrange computation for greater efficiency</a:t>
            </a:r>
          </a:p>
          <a:p>
            <a:pPr lvl="1"/>
            <a:r>
              <a:rPr lang="en-GB" dirty="0"/>
              <a:t>fusion: eliminating multiple traversals</a:t>
            </a:r>
          </a:p>
          <a:p>
            <a:pPr lvl="1"/>
            <a:r>
              <a:rPr lang="en-GB" dirty="0"/>
              <a:t>early filtering, backtracking</a:t>
            </a:r>
          </a:p>
          <a:p>
            <a:pPr lvl="1"/>
            <a:r>
              <a:rPr lang="en-GB" dirty="0"/>
              <a:t>staged computation / pagination </a:t>
            </a:r>
          </a:p>
          <a:p>
            <a:endParaRPr lang="en-GB" dirty="0"/>
          </a:p>
          <a:p>
            <a:r>
              <a:rPr lang="en-GB" dirty="0"/>
              <a:t>Parallelisation</a:t>
            </a:r>
          </a:p>
          <a:p>
            <a:endParaRPr lang="en-GB" dirty="0"/>
          </a:p>
          <a:p>
            <a:r>
              <a:rPr lang="en-GB" dirty="0"/>
              <a:t>Lazy evaluation</a:t>
            </a:r>
          </a:p>
        </p:txBody>
      </p:sp>
      <p:sp>
        <p:nvSpPr>
          <p:cNvPr id="6" name="Slide Number Placeholder 5"/>
          <p:cNvSpPr>
            <a:spLocks noGrp="1"/>
          </p:cNvSpPr>
          <p:nvPr>
            <p:ph type="sldNum" sz="quarter" idx="18"/>
          </p:nvPr>
        </p:nvSpPr>
        <p:spPr/>
        <p:txBody>
          <a:bodyPr/>
          <a:lstStyle/>
          <a:p>
            <a:fld id="{D7E85FC7-13DC-D24B-89C2-5E16CAE8A885}" type="slidenum">
              <a:rPr lang="en-US" smtClean="0"/>
              <a:pPr/>
              <a:t>37</a:t>
            </a:fld>
            <a:r>
              <a:rPr lang="en-US" dirty="0"/>
              <a:t>/N</a:t>
            </a:r>
          </a:p>
        </p:txBody>
      </p:sp>
    </p:spTree>
    <p:extLst>
      <p:ext uri="{BB962C8B-B14F-4D97-AF65-F5344CB8AC3E}">
        <p14:creationId xmlns:p14="http://schemas.microsoft.com/office/powerpoint/2010/main" val="3430560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err="1"/>
              <a:t>Memoisation</a:t>
            </a:r>
            <a:r>
              <a:rPr lang="en-GB" dirty="0"/>
              <a:t> and Caching</a:t>
            </a:r>
          </a:p>
        </p:txBody>
      </p:sp>
      <p:sp>
        <p:nvSpPr>
          <p:cNvPr id="5" name="Text Placeholder 4"/>
          <p:cNvSpPr>
            <a:spLocks noGrp="1"/>
          </p:cNvSpPr>
          <p:nvPr>
            <p:ph type="body" sz="quarter" idx="21"/>
          </p:nvPr>
        </p:nvSpPr>
        <p:spPr>
          <a:xfrm>
            <a:off x="356261" y="770664"/>
            <a:ext cx="11581738" cy="5504407"/>
          </a:xfrm>
        </p:spPr>
        <p:txBody>
          <a:bodyPr/>
          <a:lstStyle/>
          <a:p>
            <a:r>
              <a:rPr lang="en-GB" dirty="0" err="1"/>
              <a:t>Memoisation</a:t>
            </a:r>
            <a:r>
              <a:rPr lang="en-GB" dirty="0"/>
              <a:t> is an important optimisation technique to avoid repeated computing of the same function values</a:t>
            </a:r>
          </a:p>
          <a:p>
            <a:pPr lvl="1"/>
            <a:r>
              <a:rPr lang="en-GB" dirty="0"/>
              <a:t>Store computed function values in an array or map </a:t>
            </a:r>
          </a:p>
          <a:p>
            <a:pPr lvl="1"/>
            <a:r>
              <a:rPr lang="en-GB" dirty="0"/>
              <a:t>Perform a lookup before doing new computations</a:t>
            </a:r>
          </a:p>
          <a:p>
            <a:pPr lvl="1"/>
            <a:endParaRPr lang="en-GB" dirty="0"/>
          </a:p>
          <a:p>
            <a:r>
              <a:rPr lang="en-GB" dirty="0"/>
              <a:t>Caching is a more general technique for avoiding costly operations</a:t>
            </a:r>
          </a:p>
          <a:p>
            <a:pPr lvl="1"/>
            <a:r>
              <a:rPr lang="en-GB" dirty="0"/>
              <a:t>For example, web caching in web browsers</a:t>
            </a:r>
          </a:p>
          <a:p>
            <a:pPr lvl="1"/>
            <a:endParaRPr lang="en-GB" dirty="0"/>
          </a:p>
          <a:p>
            <a:r>
              <a:rPr lang="en-GB" dirty="0"/>
              <a:t>You can think of </a:t>
            </a:r>
            <a:r>
              <a:rPr lang="en-GB" dirty="0" err="1"/>
              <a:t>memoisation</a:t>
            </a:r>
            <a:r>
              <a:rPr lang="en-GB" dirty="0"/>
              <a:t> as caching at the level of individual methods</a:t>
            </a:r>
          </a:p>
          <a:p>
            <a:pPr marL="450850" lvl="2" indent="0">
              <a:buNone/>
            </a:pPr>
            <a:endParaRPr lang="en-GB" dirty="0"/>
          </a:p>
          <a:p>
            <a:r>
              <a:rPr lang="en-GB" dirty="0"/>
              <a:t>Tabulation is similar to </a:t>
            </a:r>
            <a:r>
              <a:rPr lang="en-GB" dirty="0" err="1"/>
              <a:t>memoisation</a:t>
            </a:r>
            <a:r>
              <a:rPr lang="en-GB" dirty="0"/>
              <a:t>, but involves pre-computing a full table before solving a problem, rather than on demand.</a:t>
            </a:r>
          </a:p>
        </p:txBody>
      </p:sp>
      <p:sp>
        <p:nvSpPr>
          <p:cNvPr id="6" name="Slide Number Placeholder 5"/>
          <p:cNvSpPr>
            <a:spLocks noGrp="1"/>
          </p:cNvSpPr>
          <p:nvPr>
            <p:ph type="sldNum" sz="quarter" idx="18"/>
          </p:nvPr>
        </p:nvSpPr>
        <p:spPr/>
        <p:txBody>
          <a:bodyPr/>
          <a:lstStyle/>
          <a:p>
            <a:fld id="{D7E85FC7-13DC-D24B-89C2-5E16CAE8A885}" type="slidenum">
              <a:rPr lang="en-US" smtClean="0"/>
              <a:pPr/>
              <a:t>38</a:t>
            </a:fld>
            <a:r>
              <a:rPr lang="en-US" dirty="0"/>
              <a:t>/N</a:t>
            </a:r>
          </a:p>
        </p:txBody>
      </p:sp>
    </p:spTree>
    <p:extLst>
      <p:ext uri="{BB962C8B-B14F-4D97-AF65-F5344CB8AC3E}">
        <p14:creationId xmlns:p14="http://schemas.microsoft.com/office/powerpoint/2010/main" val="4040979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Example: </a:t>
            </a:r>
            <a:r>
              <a:rPr lang="en-GB" dirty="0" err="1"/>
              <a:t>fibonacci</a:t>
            </a:r>
            <a:endParaRPr lang="en-GB" dirty="0"/>
          </a:p>
        </p:txBody>
      </p:sp>
      <p:sp>
        <p:nvSpPr>
          <p:cNvPr id="5" name="Text Placeholder 4"/>
          <p:cNvSpPr>
            <a:spLocks noGrp="1"/>
          </p:cNvSpPr>
          <p:nvPr>
            <p:ph type="body" sz="quarter" idx="21"/>
          </p:nvPr>
        </p:nvSpPr>
        <p:spPr>
          <a:xfrm>
            <a:off x="356261" y="770664"/>
            <a:ext cx="11581738" cy="5504407"/>
          </a:xfrm>
        </p:spPr>
        <p:txBody>
          <a:bodyPr/>
          <a:lstStyle/>
          <a:p>
            <a:r>
              <a:rPr lang="en-GB" dirty="0"/>
              <a:t>One of the most famous number sequences</a:t>
            </a:r>
          </a:p>
          <a:p>
            <a:pPr lvl="1"/>
            <a:r>
              <a:rPr lang="en-GB" dirty="0"/>
              <a:t>fib(n) = 1, if n = 0 or n = 1</a:t>
            </a:r>
          </a:p>
          <a:p>
            <a:pPr lvl="1"/>
            <a:r>
              <a:rPr lang="en-GB" dirty="0"/>
              <a:t>fib(n) = fib(n-1) + fib(n-2), otherwise </a:t>
            </a:r>
          </a:p>
          <a:p>
            <a:endParaRPr lang="en-GB" dirty="0"/>
          </a:p>
          <a:p>
            <a:r>
              <a:rPr lang="en-GB" dirty="0"/>
              <a:t>Here is a naïve java implementation</a:t>
            </a:r>
          </a:p>
          <a:p>
            <a:pPr marL="6350" indent="0">
              <a:buNone/>
            </a:pPr>
            <a:r>
              <a:rPr lang="en-GB" sz="1800" dirty="0">
                <a:latin typeface="Bahnschrift" panose="020B0502040204020203" pitchFamily="34" charset="0"/>
              </a:rPr>
              <a:t>	public static long fib(int n) {</a:t>
            </a:r>
          </a:p>
          <a:p>
            <a:pPr marL="6350" indent="0">
              <a:buNone/>
            </a:pPr>
            <a:r>
              <a:rPr lang="en-GB" sz="1800" dirty="0">
                <a:latin typeface="Bahnschrift" panose="020B0502040204020203" pitchFamily="34" charset="0"/>
              </a:rPr>
              <a:t>	  if (n == 0 || n == 1) return 1;</a:t>
            </a:r>
          </a:p>
          <a:p>
            <a:pPr marL="6350" indent="0">
              <a:buNone/>
            </a:pPr>
            <a:r>
              <a:rPr lang="en-GB" sz="1800" dirty="0">
                <a:latin typeface="Bahnschrift" panose="020B0502040204020203" pitchFamily="34" charset="0"/>
              </a:rPr>
              <a:t>	  else return (fib(n - 1) + fib(n - 2));</a:t>
            </a:r>
          </a:p>
          <a:p>
            <a:pPr marL="6350" indent="0">
              <a:buNone/>
            </a:pPr>
            <a:r>
              <a:rPr lang="en-GB" sz="1800" dirty="0">
                <a:latin typeface="Bahnschrift" panose="020B0502040204020203" pitchFamily="34" charset="0"/>
              </a:rPr>
              <a:t>	} </a:t>
            </a:r>
          </a:p>
          <a:p>
            <a:pPr marL="6350" indent="0">
              <a:buNone/>
            </a:pPr>
            <a:endParaRPr lang="en-GB" sz="1800" dirty="0">
              <a:latin typeface="Bahnschrift" panose="020B0502040204020203" pitchFamily="34" charset="0"/>
            </a:endParaRPr>
          </a:p>
          <a:p>
            <a:r>
              <a:rPr lang="en-GB" dirty="0"/>
              <a:t>Problem:</a:t>
            </a:r>
          </a:p>
          <a:p>
            <a:pPr lvl="1"/>
            <a:r>
              <a:rPr lang="en-GB" dirty="0"/>
              <a:t>Highly inefficient. Shlemiel the painter algorithm! For large inputs, the same operations get called several times. E.g. fib(40) calls fib(0) and fib(1) 165,580,141 times!</a:t>
            </a:r>
          </a:p>
          <a:p>
            <a:pPr lvl="1"/>
            <a:r>
              <a:rPr lang="en-GB" dirty="0"/>
              <a:t>We can drastically improve the efficiency of our implementation using </a:t>
            </a:r>
            <a:r>
              <a:rPr lang="en-GB" dirty="0" err="1"/>
              <a:t>memoisation</a:t>
            </a: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39</a:t>
            </a:fld>
            <a:r>
              <a:rPr lang="en-US" dirty="0"/>
              <a:t>/N</a:t>
            </a:r>
          </a:p>
        </p:txBody>
      </p:sp>
      <p:pic>
        <p:nvPicPr>
          <p:cNvPr id="71" name="Picture 70" descr="Diagram, schematic&#10;&#10;Description automatically generated">
            <a:extLst>
              <a:ext uri="{FF2B5EF4-FFF2-40B4-BE49-F238E27FC236}">
                <a16:creationId xmlns:a16="http://schemas.microsoft.com/office/drawing/2014/main" id="{307423EE-4A10-4FED-AA2F-CE317EFD72E3}"/>
              </a:ext>
            </a:extLst>
          </p:cNvPr>
          <p:cNvPicPr>
            <a:picLocks noChangeAspect="1"/>
          </p:cNvPicPr>
          <p:nvPr/>
        </p:nvPicPr>
        <p:blipFill>
          <a:blip r:embed="rId3"/>
          <a:stretch>
            <a:fillRect/>
          </a:stretch>
        </p:blipFill>
        <p:spPr>
          <a:xfrm>
            <a:off x="6709280" y="1280157"/>
            <a:ext cx="5126459" cy="3607103"/>
          </a:xfrm>
          <a:prstGeom prst="rect">
            <a:avLst/>
          </a:prstGeom>
        </p:spPr>
      </p:pic>
    </p:spTree>
    <p:extLst>
      <p:ext uri="{BB962C8B-B14F-4D97-AF65-F5344CB8AC3E}">
        <p14:creationId xmlns:p14="http://schemas.microsoft.com/office/powerpoint/2010/main" val="181124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8150" y="639693"/>
            <a:ext cx="3989070" cy="707886"/>
          </a:xfrm>
          <a:prstGeom prst="rect">
            <a:avLst/>
          </a:prstGeom>
          <a:noFill/>
        </p:spPr>
        <p:txBody>
          <a:bodyPr wrap="square" rtlCol="0">
            <a:spAutoFit/>
          </a:bodyPr>
          <a:lstStyle/>
          <a:p>
            <a:pPr algn="ctr"/>
            <a:r>
              <a:rPr lang="en-GB" sz="4000" b="1" dirty="0">
                <a:solidFill>
                  <a:schemeClr val="bg1"/>
                </a:solidFill>
              </a:rPr>
              <a:t>Overview</a:t>
            </a:r>
          </a:p>
        </p:txBody>
      </p:sp>
      <p:sp>
        <p:nvSpPr>
          <p:cNvPr id="5" name="Text Placeholder 4"/>
          <p:cNvSpPr>
            <a:spLocks noGrp="1"/>
          </p:cNvSpPr>
          <p:nvPr>
            <p:ph type="body" sz="quarter" idx="4294967295"/>
          </p:nvPr>
        </p:nvSpPr>
        <p:spPr>
          <a:xfrm>
            <a:off x="610262" y="736374"/>
            <a:ext cx="11581738" cy="5504407"/>
          </a:xfrm>
          <a:prstGeom prst="rect">
            <a:avLst/>
          </a:prstGeom>
        </p:spPr>
        <p:txBody>
          <a:bodyPr>
            <a:normAutofit/>
          </a:bodyPr>
          <a:lstStyle/>
          <a:p>
            <a:endParaRPr lang="en-GB" dirty="0">
              <a:solidFill>
                <a:schemeClr val="bg1"/>
              </a:solidFill>
            </a:endParaRPr>
          </a:p>
          <a:p>
            <a:endParaRPr lang="en-GB" dirty="0">
              <a:solidFill>
                <a:schemeClr val="bg1"/>
              </a:solidFill>
            </a:endParaRPr>
          </a:p>
          <a:p>
            <a:r>
              <a:rPr lang="en-GB" dirty="0">
                <a:solidFill>
                  <a:schemeClr val="bg1"/>
                </a:solidFill>
              </a:rPr>
              <a:t>Java modules</a:t>
            </a:r>
          </a:p>
          <a:p>
            <a:pPr lvl="1"/>
            <a:r>
              <a:rPr lang="en-GB" dirty="0">
                <a:solidFill>
                  <a:schemeClr val="bg1"/>
                </a:solidFill>
              </a:rPr>
              <a:t>And other notable changes to the language since Java 8</a:t>
            </a:r>
          </a:p>
          <a:p>
            <a:endParaRPr lang="en-GB" dirty="0">
              <a:solidFill>
                <a:schemeClr val="bg1"/>
              </a:solidFill>
            </a:endParaRPr>
          </a:p>
          <a:p>
            <a:r>
              <a:rPr lang="en-GB" dirty="0">
                <a:solidFill>
                  <a:schemeClr val="bg1"/>
                </a:solidFill>
              </a:rPr>
              <a:t>Reflection</a:t>
            </a:r>
          </a:p>
          <a:p>
            <a:r>
              <a:rPr lang="en-GB" dirty="0">
                <a:solidFill>
                  <a:schemeClr val="bg1"/>
                </a:solidFill>
              </a:rPr>
              <a:t>Annotations</a:t>
            </a:r>
          </a:p>
          <a:p>
            <a:endParaRPr lang="en-GB" dirty="0">
              <a:solidFill>
                <a:schemeClr val="bg1"/>
              </a:solidFill>
            </a:endParaRPr>
          </a:p>
          <a:p>
            <a:r>
              <a:rPr lang="en-GB" dirty="0">
                <a:solidFill>
                  <a:schemeClr val="bg1"/>
                </a:solidFill>
              </a:rPr>
              <a:t>Optimisation and Design patterns and principles</a:t>
            </a:r>
          </a:p>
        </p:txBody>
      </p:sp>
    </p:spTree>
    <p:extLst>
      <p:ext uri="{BB962C8B-B14F-4D97-AF65-F5344CB8AC3E}">
        <p14:creationId xmlns:p14="http://schemas.microsoft.com/office/powerpoint/2010/main" val="4141792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err="1"/>
              <a:t>Memoised</a:t>
            </a:r>
            <a:r>
              <a:rPr lang="en-GB" dirty="0"/>
              <a:t> Fibonacci</a:t>
            </a:r>
          </a:p>
        </p:txBody>
      </p:sp>
      <p:sp>
        <p:nvSpPr>
          <p:cNvPr id="5" name="Text Placeholder 4"/>
          <p:cNvSpPr>
            <a:spLocks noGrp="1"/>
          </p:cNvSpPr>
          <p:nvPr>
            <p:ph type="body" sz="quarter" idx="21"/>
          </p:nvPr>
        </p:nvSpPr>
        <p:spPr>
          <a:xfrm>
            <a:off x="356261" y="770664"/>
            <a:ext cx="11581738" cy="5504407"/>
          </a:xfrm>
        </p:spPr>
        <p:txBody>
          <a:bodyPr/>
          <a:lstStyle/>
          <a:p>
            <a:r>
              <a:rPr lang="en-GB" dirty="0"/>
              <a:t>Here is a </a:t>
            </a:r>
            <a:r>
              <a:rPr lang="en-GB" dirty="0" err="1"/>
              <a:t>memoised</a:t>
            </a:r>
            <a:r>
              <a:rPr lang="en-GB" dirty="0"/>
              <a:t> version:</a:t>
            </a:r>
          </a:p>
          <a:p>
            <a:pPr marL="6350" indent="0">
              <a:buNone/>
            </a:pPr>
            <a:endParaRPr lang="en-GB" sz="1800" dirty="0">
              <a:latin typeface="Bahnschrift" panose="020B0502040204020203" pitchFamily="34" charset="0"/>
            </a:endParaRPr>
          </a:p>
          <a:p>
            <a:pPr marL="6350" indent="0">
              <a:buNone/>
            </a:pPr>
            <a:r>
              <a:rPr lang="en-GB" sz="1800" dirty="0">
                <a:latin typeface="Bahnschrift" panose="020B0502040204020203" pitchFamily="34" charset="0"/>
              </a:rPr>
              <a:t>	public static long </a:t>
            </a:r>
            <a:r>
              <a:rPr lang="en-GB" sz="1800" dirty="0" err="1">
                <a:latin typeface="Bahnschrift" panose="020B0502040204020203" pitchFamily="34" charset="0"/>
              </a:rPr>
              <a:t>fibMemo</a:t>
            </a:r>
            <a:r>
              <a:rPr lang="en-GB" sz="1800" dirty="0">
                <a:latin typeface="Bahnschrift" panose="020B0502040204020203" pitchFamily="34" charset="0"/>
              </a:rPr>
              <a:t>(int n) {</a:t>
            </a:r>
          </a:p>
          <a:p>
            <a:pPr marL="6350" indent="0">
              <a:buNone/>
            </a:pPr>
            <a:r>
              <a:rPr lang="en-GB" sz="1800" dirty="0">
                <a:latin typeface="Bahnschrift" panose="020B0502040204020203" pitchFamily="34" charset="0"/>
              </a:rPr>
              <a:t>	  Long[] res = new Long[n + 1];</a:t>
            </a:r>
          </a:p>
          <a:p>
            <a:pPr marL="6350" indent="0">
              <a:buNone/>
            </a:pPr>
            <a:r>
              <a:rPr lang="en-GB" sz="1800" dirty="0">
                <a:latin typeface="Bahnschrift" panose="020B0502040204020203" pitchFamily="34" charset="0"/>
              </a:rPr>
              <a:t>	  return </a:t>
            </a:r>
            <a:r>
              <a:rPr lang="en-GB" sz="1800" dirty="0" err="1">
                <a:latin typeface="Bahnschrift" panose="020B0502040204020203" pitchFamily="34" charset="0"/>
              </a:rPr>
              <a:t>fibMemo</a:t>
            </a:r>
            <a:r>
              <a:rPr lang="en-GB" sz="1800" dirty="0">
                <a:latin typeface="Bahnschrift" panose="020B0502040204020203" pitchFamily="34" charset="0"/>
              </a:rPr>
              <a:t>(n, res);</a:t>
            </a:r>
          </a:p>
          <a:p>
            <a:pPr marL="6350" indent="0">
              <a:buNone/>
            </a:pPr>
            <a:r>
              <a:rPr lang="en-GB" sz="1800" dirty="0">
                <a:latin typeface="Bahnschrift" panose="020B0502040204020203" pitchFamily="34" charset="0"/>
              </a:rPr>
              <a:t>	}</a:t>
            </a:r>
          </a:p>
          <a:p>
            <a:pPr marL="6350" indent="0">
              <a:buNone/>
            </a:pPr>
            <a:endParaRPr lang="en-GB" sz="1800" dirty="0">
              <a:latin typeface="Bahnschrift" panose="020B0502040204020203" pitchFamily="34" charset="0"/>
            </a:endParaRPr>
          </a:p>
          <a:p>
            <a:pPr marL="6350" indent="0">
              <a:buNone/>
            </a:pPr>
            <a:r>
              <a:rPr lang="en-GB" sz="1800" dirty="0">
                <a:latin typeface="Bahnschrift" panose="020B0502040204020203" pitchFamily="34" charset="0"/>
              </a:rPr>
              <a:t>	public static long </a:t>
            </a:r>
            <a:r>
              <a:rPr lang="en-GB" sz="1800" dirty="0" err="1">
                <a:latin typeface="Bahnschrift" panose="020B0502040204020203" pitchFamily="34" charset="0"/>
              </a:rPr>
              <a:t>fibMemo</a:t>
            </a:r>
            <a:r>
              <a:rPr lang="en-GB" sz="1800" dirty="0">
                <a:latin typeface="Bahnschrift" panose="020B0502040204020203" pitchFamily="34" charset="0"/>
              </a:rPr>
              <a:t>(int n, Long[] res) {</a:t>
            </a:r>
          </a:p>
          <a:p>
            <a:pPr marL="6350" indent="0">
              <a:buNone/>
            </a:pPr>
            <a:r>
              <a:rPr lang="en-GB" sz="1800" dirty="0">
                <a:latin typeface="Bahnschrift" panose="020B0502040204020203" pitchFamily="34" charset="0"/>
              </a:rPr>
              <a:t>	  if (n == 0 || n == 1)</a:t>
            </a:r>
          </a:p>
          <a:p>
            <a:pPr marL="6350" indent="0">
              <a:buNone/>
            </a:pPr>
            <a:r>
              <a:rPr lang="en-GB" sz="1800" dirty="0">
                <a:latin typeface="Bahnschrift" panose="020B0502040204020203" pitchFamily="34" charset="0"/>
              </a:rPr>
              <a:t>		return 1;</a:t>
            </a:r>
          </a:p>
          <a:p>
            <a:pPr marL="6350" indent="0">
              <a:buNone/>
            </a:pPr>
            <a:r>
              <a:rPr lang="en-GB" sz="1800" dirty="0">
                <a:latin typeface="Bahnschrift" panose="020B0502040204020203" pitchFamily="34" charset="0"/>
              </a:rPr>
              <a:t>	  if (res[n] == null)</a:t>
            </a:r>
          </a:p>
          <a:p>
            <a:pPr marL="6350" indent="0">
              <a:buNone/>
            </a:pPr>
            <a:r>
              <a:rPr lang="en-GB" sz="1800" dirty="0">
                <a:latin typeface="Bahnschrift" panose="020B0502040204020203" pitchFamily="34" charset="0"/>
              </a:rPr>
              <a:t>		res[n] = </a:t>
            </a:r>
            <a:r>
              <a:rPr lang="en-GB" sz="1800" dirty="0" err="1">
                <a:latin typeface="Bahnschrift" panose="020B0502040204020203" pitchFamily="34" charset="0"/>
              </a:rPr>
              <a:t>fibMemo</a:t>
            </a:r>
            <a:r>
              <a:rPr lang="en-GB" sz="1800" dirty="0">
                <a:latin typeface="Bahnschrift" panose="020B0502040204020203" pitchFamily="34" charset="0"/>
              </a:rPr>
              <a:t>(n - 1, res)  +  </a:t>
            </a:r>
            <a:r>
              <a:rPr lang="en-GB" sz="1800" dirty="0" err="1">
                <a:latin typeface="Bahnschrift" panose="020B0502040204020203" pitchFamily="34" charset="0"/>
              </a:rPr>
              <a:t>fibMemo</a:t>
            </a:r>
            <a:r>
              <a:rPr lang="en-GB" sz="1800" dirty="0">
                <a:latin typeface="Bahnschrift" panose="020B0502040204020203" pitchFamily="34" charset="0"/>
              </a:rPr>
              <a:t>(n - 2, res);</a:t>
            </a:r>
          </a:p>
          <a:p>
            <a:pPr marL="6350" indent="0">
              <a:buNone/>
            </a:pPr>
            <a:r>
              <a:rPr lang="en-GB" sz="1800" dirty="0">
                <a:latin typeface="Bahnschrift" panose="020B0502040204020203" pitchFamily="34" charset="0"/>
              </a:rPr>
              <a:t>	  return res[n];</a:t>
            </a:r>
          </a:p>
          <a:p>
            <a:pPr marL="6350" indent="0">
              <a:buNone/>
            </a:pPr>
            <a:r>
              <a:rPr lang="en-GB" sz="1800" dirty="0">
                <a:latin typeface="Bahnschrift" panose="020B0502040204020203" pitchFamily="34" charset="0"/>
              </a:rPr>
              <a:t>	}</a:t>
            </a:r>
          </a:p>
        </p:txBody>
      </p:sp>
      <p:sp>
        <p:nvSpPr>
          <p:cNvPr id="6" name="Slide Number Placeholder 5"/>
          <p:cNvSpPr>
            <a:spLocks noGrp="1"/>
          </p:cNvSpPr>
          <p:nvPr>
            <p:ph type="sldNum" sz="quarter" idx="18"/>
          </p:nvPr>
        </p:nvSpPr>
        <p:spPr/>
        <p:txBody>
          <a:bodyPr/>
          <a:lstStyle/>
          <a:p>
            <a:fld id="{D7E85FC7-13DC-D24B-89C2-5E16CAE8A885}" type="slidenum">
              <a:rPr lang="en-US" smtClean="0"/>
              <a:pPr/>
              <a:t>40</a:t>
            </a:fld>
            <a:r>
              <a:rPr lang="en-US" dirty="0"/>
              <a:t>/N</a:t>
            </a:r>
          </a:p>
        </p:txBody>
      </p:sp>
    </p:spTree>
    <p:extLst>
      <p:ext uri="{BB962C8B-B14F-4D97-AF65-F5344CB8AC3E}">
        <p14:creationId xmlns:p14="http://schemas.microsoft.com/office/powerpoint/2010/main" val="3545894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Tabulated Fibonacci</a:t>
            </a:r>
          </a:p>
        </p:txBody>
      </p:sp>
      <p:sp>
        <p:nvSpPr>
          <p:cNvPr id="5" name="Text Placeholder 4"/>
          <p:cNvSpPr>
            <a:spLocks noGrp="1"/>
          </p:cNvSpPr>
          <p:nvPr>
            <p:ph type="body" sz="quarter" idx="21"/>
          </p:nvPr>
        </p:nvSpPr>
        <p:spPr>
          <a:xfrm>
            <a:off x="356261" y="770664"/>
            <a:ext cx="11581738" cy="5504407"/>
          </a:xfrm>
        </p:spPr>
        <p:txBody>
          <a:bodyPr/>
          <a:lstStyle/>
          <a:p>
            <a:r>
              <a:rPr lang="en-GB" dirty="0"/>
              <a:t>Tabulation is similar to </a:t>
            </a:r>
            <a:r>
              <a:rPr lang="en-GB" dirty="0" err="1"/>
              <a:t>memoisation</a:t>
            </a:r>
            <a:r>
              <a:rPr lang="en-GB" dirty="0"/>
              <a:t> in that we use an array or a map for storing method results</a:t>
            </a:r>
          </a:p>
          <a:p>
            <a:pPr lvl="1"/>
            <a:r>
              <a:rPr lang="en-GB" dirty="0"/>
              <a:t>The difference lies in the order of computation</a:t>
            </a:r>
          </a:p>
          <a:p>
            <a:pPr lvl="1"/>
            <a:r>
              <a:rPr lang="en-GB" dirty="0"/>
              <a:t>In tabulation, this is typically reversed – we start with “small” values and work our way “up”, </a:t>
            </a:r>
          </a:p>
          <a:p>
            <a:pPr lvl="1"/>
            <a:r>
              <a:rPr lang="en-GB" dirty="0"/>
              <a:t>While naive recursive solutions start with “large” values which become “smaller” in the recursive calls  </a:t>
            </a:r>
          </a:p>
          <a:p>
            <a:pPr lvl="1"/>
            <a:r>
              <a:rPr lang="en-GB" dirty="0"/>
              <a:t>In case of the Fibonacci numbers, we calculate (and store) fib(0), fib(1), fib(2), fib(3), etc.</a:t>
            </a:r>
          </a:p>
          <a:p>
            <a:pPr lvl="1"/>
            <a:r>
              <a:rPr lang="en-GB" dirty="0"/>
              <a:t>Tabulation is frequently formulated as an iterative algorithm using loops rather than recursion</a:t>
            </a:r>
          </a:p>
          <a:p>
            <a:pPr lvl="1"/>
            <a:r>
              <a:rPr lang="en-GB" dirty="0"/>
              <a:t>E.g.</a:t>
            </a:r>
          </a:p>
          <a:p>
            <a:pPr marL="6350" indent="0">
              <a:buNone/>
            </a:pPr>
            <a:r>
              <a:rPr lang="en-GB" sz="1800" dirty="0">
                <a:latin typeface="Bahnschrift" panose="020B0502040204020203" pitchFamily="34" charset="0"/>
              </a:rPr>
              <a:t>	public static long </a:t>
            </a:r>
            <a:r>
              <a:rPr lang="en-GB" sz="1800" dirty="0" err="1">
                <a:latin typeface="Bahnschrift" panose="020B0502040204020203" pitchFamily="34" charset="0"/>
              </a:rPr>
              <a:t>fibTabular</a:t>
            </a:r>
            <a:r>
              <a:rPr lang="en-GB" sz="1800" dirty="0">
                <a:latin typeface="Bahnschrift" panose="020B0502040204020203" pitchFamily="34" charset="0"/>
              </a:rPr>
              <a:t>(int n) {</a:t>
            </a:r>
          </a:p>
          <a:p>
            <a:pPr marL="6350" indent="0">
              <a:buNone/>
            </a:pPr>
            <a:r>
              <a:rPr lang="en-GB" sz="1800" dirty="0">
                <a:latin typeface="Bahnschrift" panose="020B0502040204020203" pitchFamily="34" charset="0"/>
              </a:rPr>
              <a:t>	  long[] f = new long[n+1]; </a:t>
            </a:r>
          </a:p>
          <a:p>
            <a:pPr marL="6350" indent="0">
              <a:buNone/>
            </a:pPr>
            <a:r>
              <a:rPr lang="en-GB" sz="1800" dirty="0">
                <a:latin typeface="Bahnschrift" panose="020B0502040204020203" pitchFamily="34" charset="0"/>
              </a:rPr>
              <a:t>	  f[0] = 1;   f[1] = 1; </a:t>
            </a:r>
          </a:p>
          <a:p>
            <a:pPr marL="6350" indent="0">
              <a:buNone/>
            </a:pPr>
            <a:r>
              <a:rPr lang="en-GB" sz="1800" dirty="0">
                <a:latin typeface="Bahnschrift" panose="020B0502040204020203" pitchFamily="34" charset="0"/>
              </a:rPr>
              <a:t>	  for (int </a:t>
            </a:r>
            <a:r>
              <a:rPr lang="en-GB" sz="1800" dirty="0" err="1">
                <a:latin typeface="Bahnschrift" panose="020B0502040204020203" pitchFamily="34" charset="0"/>
              </a:rPr>
              <a:t>i</a:t>
            </a:r>
            <a:r>
              <a:rPr lang="en-GB" sz="1800" dirty="0">
                <a:latin typeface="Bahnschrift" panose="020B0502040204020203" pitchFamily="34" charset="0"/>
              </a:rPr>
              <a:t> = 2; </a:t>
            </a:r>
            <a:r>
              <a:rPr lang="en-GB" sz="1800" dirty="0" err="1">
                <a:latin typeface="Bahnschrift" panose="020B0502040204020203" pitchFamily="34" charset="0"/>
              </a:rPr>
              <a:t>i</a:t>
            </a:r>
            <a:r>
              <a:rPr lang="en-GB" sz="1800" dirty="0">
                <a:latin typeface="Bahnschrift" panose="020B0502040204020203" pitchFamily="34" charset="0"/>
              </a:rPr>
              <a:t> &lt;= n; </a:t>
            </a:r>
            <a:r>
              <a:rPr lang="en-GB" sz="1800" dirty="0" err="1">
                <a:latin typeface="Bahnschrift" panose="020B0502040204020203" pitchFamily="34" charset="0"/>
              </a:rPr>
              <a:t>i</a:t>
            </a:r>
            <a:r>
              <a:rPr lang="en-GB" sz="1800" dirty="0">
                <a:latin typeface="Bahnschrift" panose="020B0502040204020203" pitchFamily="34" charset="0"/>
              </a:rPr>
              <a:t>++) { f[</a:t>
            </a:r>
            <a:r>
              <a:rPr lang="en-GB" sz="1800" dirty="0" err="1">
                <a:latin typeface="Bahnschrift" panose="020B0502040204020203" pitchFamily="34" charset="0"/>
              </a:rPr>
              <a:t>i</a:t>
            </a:r>
            <a:r>
              <a:rPr lang="en-GB" sz="1800" dirty="0">
                <a:latin typeface="Bahnschrift" panose="020B0502040204020203" pitchFamily="34" charset="0"/>
              </a:rPr>
              <a:t>] = f[i-1] + f[i-2]; }</a:t>
            </a:r>
          </a:p>
          <a:p>
            <a:pPr marL="6350" indent="0">
              <a:buNone/>
            </a:pPr>
            <a:r>
              <a:rPr lang="en-GB" sz="1800" dirty="0">
                <a:latin typeface="Bahnschrift" panose="020B0502040204020203" pitchFamily="34" charset="0"/>
              </a:rPr>
              <a:t>	  return f[n];  </a:t>
            </a:r>
          </a:p>
          <a:p>
            <a:pPr marL="6350" indent="0">
              <a:buNone/>
            </a:pPr>
            <a:r>
              <a:rPr lang="en-GB" sz="1800" dirty="0">
                <a:latin typeface="Bahnschrift" panose="020B0502040204020203" pitchFamily="34" charset="0"/>
              </a:rPr>
              <a:t>	}</a:t>
            </a:r>
          </a:p>
        </p:txBody>
      </p:sp>
      <p:sp>
        <p:nvSpPr>
          <p:cNvPr id="6" name="Slide Number Placeholder 5"/>
          <p:cNvSpPr>
            <a:spLocks noGrp="1"/>
          </p:cNvSpPr>
          <p:nvPr>
            <p:ph type="sldNum" sz="quarter" idx="18"/>
          </p:nvPr>
        </p:nvSpPr>
        <p:spPr/>
        <p:txBody>
          <a:bodyPr/>
          <a:lstStyle/>
          <a:p>
            <a:fld id="{D7E85FC7-13DC-D24B-89C2-5E16CAE8A885}" type="slidenum">
              <a:rPr lang="en-US" smtClean="0"/>
              <a:pPr/>
              <a:t>41</a:t>
            </a:fld>
            <a:r>
              <a:rPr lang="en-US" dirty="0"/>
              <a:t>/N</a:t>
            </a:r>
          </a:p>
        </p:txBody>
      </p:sp>
    </p:spTree>
    <p:extLst>
      <p:ext uri="{BB962C8B-B14F-4D97-AF65-F5344CB8AC3E}">
        <p14:creationId xmlns:p14="http://schemas.microsoft.com/office/powerpoint/2010/main" val="1131788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Fusion: Eliminating multiple traversals</a:t>
            </a:r>
          </a:p>
        </p:txBody>
      </p:sp>
      <p:sp>
        <p:nvSpPr>
          <p:cNvPr id="5" name="Text Placeholder 4"/>
          <p:cNvSpPr>
            <a:spLocks noGrp="1"/>
          </p:cNvSpPr>
          <p:nvPr>
            <p:ph type="body" sz="quarter" idx="21"/>
          </p:nvPr>
        </p:nvSpPr>
        <p:spPr>
          <a:xfrm>
            <a:off x="356261" y="770664"/>
            <a:ext cx="11581738" cy="5504407"/>
          </a:xfrm>
        </p:spPr>
        <p:txBody>
          <a:bodyPr/>
          <a:lstStyle/>
          <a:p>
            <a:r>
              <a:rPr lang="en-GB" dirty="0"/>
              <a:t>Many programs need to traverse data-structures</a:t>
            </a:r>
          </a:p>
          <a:p>
            <a:pPr lvl="1"/>
            <a:r>
              <a:rPr lang="en-GB" dirty="0"/>
              <a:t>sometimes this may involve creation of intermediate data-structures which are traversed later on  </a:t>
            </a:r>
          </a:p>
          <a:p>
            <a:pPr lvl="1"/>
            <a:r>
              <a:rPr lang="en-GB" dirty="0"/>
              <a:t>It can pay off to try and combine multiple traversals into a single one – this may even completely eliminate intermediate data structures</a:t>
            </a:r>
          </a:p>
          <a:p>
            <a:pPr lvl="1"/>
            <a:r>
              <a:rPr lang="en-GB" dirty="0"/>
              <a:t>This “program transformation” technique is called “fusion”</a:t>
            </a:r>
          </a:p>
          <a:p>
            <a:pPr lvl="1"/>
            <a:r>
              <a:rPr lang="en-GB" dirty="0"/>
              <a:t>It is related to “loop-fusion” which is a compiler optimisation which tries to combine multiple consecutive loops into a single one</a:t>
            </a:r>
          </a:p>
          <a:p>
            <a:pPr lvl="1"/>
            <a:endParaRPr lang="en-GB" dirty="0"/>
          </a:p>
          <a:p>
            <a:r>
              <a:rPr lang="en-GB" dirty="0"/>
              <a:t>Example: Arithmetic mean of numbers in a file</a:t>
            </a:r>
          </a:p>
          <a:p>
            <a:pPr lvl="1"/>
            <a:r>
              <a:rPr lang="en-GB" dirty="0"/>
              <a:t>Suppose you need to calculate the arithmetic average of some numbers which are stored in a file</a:t>
            </a:r>
          </a:p>
          <a:p>
            <a:pPr lvl="1"/>
            <a:r>
              <a:rPr lang="en-GB" dirty="0"/>
              <a:t>A naive approach would be to a) read the numbers from the file into a list b) traverse this list and calculate the sum of its elements, and then c) calculate the mean from the sum and the list size </a:t>
            </a:r>
          </a:p>
          <a:p>
            <a:pPr lvl="1"/>
            <a:r>
              <a:rPr lang="en-GB" dirty="0"/>
              <a:t>A more efficient approach uses two variables to count and sum up the numbers as they are read from the file</a:t>
            </a:r>
          </a:p>
          <a:p>
            <a:pPr lvl="1"/>
            <a:r>
              <a:rPr lang="en-GB" dirty="0"/>
              <a:t>This avoids the construction of the intermediate list and there is only a single traversal over all numbers</a:t>
            </a:r>
          </a:p>
        </p:txBody>
      </p:sp>
      <p:sp>
        <p:nvSpPr>
          <p:cNvPr id="6" name="Slide Number Placeholder 5"/>
          <p:cNvSpPr>
            <a:spLocks noGrp="1"/>
          </p:cNvSpPr>
          <p:nvPr>
            <p:ph type="sldNum" sz="quarter" idx="18"/>
          </p:nvPr>
        </p:nvSpPr>
        <p:spPr/>
        <p:txBody>
          <a:bodyPr/>
          <a:lstStyle/>
          <a:p>
            <a:fld id="{D7E85FC7-13DC-D24B-89C2-5E16CAE8A885}" type="slidenum">
              <a:rPr lang="en-US" smtClean="0"/>
              <a:pPr/>
              <a:t>42</a:t>
            </a:fld>
            <a:r>
              <a:rPr lang="en-US" dirty="0"/>
              <a:t>/N</a:t>
            </a:r>
          </a:p>
        </p:txBody>
      </p:sp>
    </p:spTree>
    <p:extLst>
      <p:ext uri="{BB962C8B-B14F-4D97-AF65-F5344CB8AC3E}">
        <p14:creationId xmlns:p14="http://schemas.microsoft.com/office/powerpoint/2010/main" val="3712492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Early filtering and backtracking</a:t>
            </a:r>
          </a:p>
        </p:txBody>
      </p:sp>
      <p:sp>
        <p:nvSpPr>
          <p:cNvPr id="5" name="Text Placeholder 4"/>
          <p:cNvSpPr>
            <a:spLocks noGrp="1"/>
          </p:cNvSpPr>
          <p:nvPr>
            <p:ph type="body" sz="quarter" idx="21"/>
          </p:nvPr>
        </p:nvSpPr>
        <p:spPr>
          <a:xfrm>
            <a:off x="356261" y="770664"/>
            <a:ext cx="11581738" cy="5504407"/>
          </a:xfrm>
        </p:spPr>
        <p:txBody>
          <a:bodyPr/>
          <a:lstStyle/>
          <a:p>
            <a:r>
              <a:rPr lang="en-GB" dirty="0"/>
              <a:t>Many computations involve the application of some operation to a set of elements</a:t>
            </a:r>
          </a:p>
          <a:p>
            <a:pPr lvl="1"/>
            <a:r>
              <a:rPr lang="en-GB" dirty="0"/>
              <a:t>The elements may be derived by applying a filter to some collection </a:t>
            </a:r>
          </a:p>
          <a:p>
            <a:pPr lvl="1"/>
            <a:r>
              <a:rPr lang="en-GB" dirty="0"/>
              <a:t>Or they may need to be computed in an algorithm </a:t>
            </a:r>
          </a:p>
          <a:p>
            <a:pPr lvl="2"/>
            <a:endParaRPr lang="en-GB" dirty="0"/>
          </a:p>
          <a:p>
            <a:r>
              <a:rPr lang="en-GB" dirty="0"/>
              <a:t>It pays off to try and re-order the computation so that any filtering happens as early as possible: </a:t>
            </a:r>
          </a:p>
          <a:p>
            <a:pPr lvl="1"/>
            <a:r>
              <a:rPr lang="en-GB" dirty="0"/>
              <a:t>This avoids operations on elements that will be discarded later on anyway</a:t>
            </a:r>
          </a:p>
          <a:p>
            <a:pPr lvl="1"/>
            <a:endParaRPr lang="en-GB" dirty="0"/>
          </a:p>
          <a:p>
            <a:r>
              <a:rPr lang="en-GB" dirty="0"/>
              <a:t>In the case of recursive algorithms that construct solutions incrementally, this involves discarding entire trees of solutions, as soon as it is clear that the root of the tree can never be part of the final solution. This leads to the concept of “backtracking”, where as soon as a partial candidate is excluded, one ‘backtracks’ onto a ‘root node’ in the traversal tree.</a:t>
            </a:r>
          </a:p>
        </p:txBody>
      </p:sp>
      <p:sp>
        <p:nvSpPr>
          <p:cNvPr id="6" name="Slide Number Placeholder 5"/>
          <p:cNvSpPr>
            <a:spLocks noGrp="1"/>
          </p:cNvSpPr>
          <p:nvPr>
            <p:ph type="sldNum" sz="quarter" idx="18"/>
          </p:nvPr>
        </p:nvSpPr>
        <p:spPr/>
        <p:txBody>
          <a:bodyPr/>
          <a:lstStyle/>
          <a:p>
            <a:fld id="{D7E85FC7-13DC-D24B-89C2-5E16CAE8A885}" type="slidenum">
              <a:rPr lang="en-US" smtClean="0"/>
              <a:pPr/>
              <a:t>43</a:t>
            </a:fld>
            <a:r>
              <a:rPr lang="en-US" dirty="0"/>
              <a:t>/N</a:t>
            </a:r>
          </a:p>
        </p:txBody>
      </p:sp>
    </p:spTree>
    <p:extLst>
      <p:ext uri="{BB962C8B-B14F-4D97-AF65-F5344CB8AC3E}">
        <p14:creationId xmlns:p14="http://schemas.microsoft.com/office/powerpoint/2010/main" val="1683468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Example of backtracking – The N Queens problem</a:t>
            </a:r>
          </a:p>
        </p:txBody>
      </p:sp>
      <p:sp>
        <p:nvSpPr>
          <p:cNvPr id="5" name="Text Placeholder 4"/>
          <p:cNvSpPr>
            <a:spLocks noGrp="1"/>
          </p:cNvSpPr>
          <p:nvPr>
            <p:ph type="body" sz="quarter" idx="21"/>
          </p:nvPr>
        </p:nvSpPr>
        <p:spPr>
          <a:xfrm>
            <a:off x="356261" y="770664"/>
            <a:ext cx="11581738" cy="5504407"/>
          </a:xfrm>
        </p:spPr>
        <p:txBody>
          <a:bodyPr/>
          <a:lstStyle/>
          <a:p>
            <a:r>
              <a:rPr lang="en-GB" dirty="0"/>
              <a:t>Problem: place N Queens such that no queen</a:t>
            </a:r>
            <a:br>
              <a:rPr lang="en-GB" dirty="0"/>
            </a:br>
            <a:r>
              <a:rPr lang="en-GB" dirty="0"/>
              <a:t>can capture another queen.</a:t>
            </a:r>
          </a:p>
          <a:p>
            <a:r>
              <a:rPr lang="en-GB" dirty="0"/>
              <a:t>A naïve approach would be to generate all</a:t>
            </a:r>
            <a:br>
              <a:rPr lang="en-GB" dirty="0"/>
            </a:br>
            <a:r>
              <a:rPr lang="en-GB" dirty="0"/>
              <a:t>possible placements, and filter out bad ones</a:t>
            </a:r>
          </a:p>
          <a:p>
            <a:endParaRPr lang="en-GB" dirty="0"/>
          </a:p>
          <a:p>
            <a:r>
              <a:rPr lang="en-GB" dirty="0"/>
              <a:t>The backtracking solution treats this as N</a:t>
            </a:r>
            <a:br>
              <a:rPr lang="en-GB" dirty="0"/>
            </a:br>
            <a:r>
              <a:rPr lang="en-GB" dirty="0"/>
              <a:t>subproblems, fixing one queen, and moving</a:t>
            </a:r>
            <a:br>
              <a:rPr lang="en-GB" dirty="0"/>
            </a:br>
            <a:r>
              <a:rPr lang="en-GB" dirty="0"/>
              <a:t>on to the next in the series in turn.</a:t>
            </a:r>
          </a:p>
          <a:p>
            <a:pPr lvl="1"/>
            <a:r>
              <a:rPr lang="en-GB" dirty="0"/>
              <a:t>When adding the next queen, we check if it can be captured.</a:t>
            </a:r>
          </a:p>
          <a:p>
            <a:pPr lvl="1"/>
            <a:r>
              <a:rPr lang="en-GB" dirty="0"/>
              <a:t>If the answer is yes, we discard this position, and backtrack</a:t>
            </a:r>
          </a:p>
          <a:p>
            <a:pPr lvl="1"/>
            <a:r>
              <a:rPr lang="en-GB" dirty="0"/>
              <a:t>This means we check a new position for the nth queen.</a:t>
            </a:r>
          </a:p>
          <a:p>
            <a:pPr lvl="1"/>
            <a:r>
              <a:rPr lang="en-GB" dirty="0"/>
              <a:t>If no valid positions are found, we backtrack further back (e.g. to the n-1th queen)</a:t>
            </a:r>
          </a:p>
          <a:p>
            <a:pPr lvl="1"/>
            <a:r>
              <a:rPr lang="en-GB" dirty="0"/>
              <a:t>The final solution will be that for which the recursion finds a non-capturing position for the final queen.</a:t>
            </a:r>
          </a:p>
        </p:txBody>
      </p:sp>
      <p:sp>
        <p:nvSpPr>
          <p:cNvPr id="6" name="Slide Number Placeholder 5"/>
          <p:cNvSpPr>
            <a:spLocks noGrp="1"/>
          </p:cNvSpPr>
          <p:nvPr>
            <p:ph type="sldNum" sz="quarter" idx="18"/>
          </p:nvPr>
        </p:nvSpPr>
        <p:spPr/>
        <p:txBody>
          <a:bodyPr/>
          <a:lstStyle/>
          <a:p>
            <a:fld id="{D7E85FC7-13DC-D24B-89C2-5E16CAE8A885}" type="slidenum">
              <a:rPr lang="en-US" smtClean="0"/>
              <a:pPr/>
              <a:t>44</a:t>
            </a:fld>
            <a:r>
              <a:rPr lang="en-US" dirty="0"/>
              <a:t>/N</a:t>
            </a:r>
          </a:p>
        </p:txBody>
      </p:sp>
      <p:pic>
        <p:nvPicPr>
          <p:cNvPr id="3" name="Picture 2" descr="Chart, treemap chart&#10;&#10;Description automatically generated">
            <a:extLst>
              <a:ext uri="{FF2B5EF4-FFF2-40B4-BE49-F238E27FC236}">
                <a16:creationId xmlns:a16="http://schemas.microsoft.com/office/drawing/2014/main" id="{EAB9211F-0888-47BA-8287-3FF75A95A6BD}"/>
              </a:ext>
            </a:extLst>
          </p:cNvPr>
          <p:cNvPicPr>
            <a:picLocks noChangeAspect="1"/>
          </p:cNvPicPr>
          <p:nvPr/>
        </p:nvPicPr>
        <p:blipFill>
          <a:blip r:embed="rId3"/>
          <a:stretch>
            <a:fillRect/>
          </a:stretch>
        </p:blipFill>
        <p:spPr>
          <a:xfrm>
            <a:off x="7288426" y="1141914"/>
            <a:ext cx="4761905" cy="4761905"/>
          </a:xfrm>
          <a:prstGeom prst="rect">
            <a:avLst/>
          </a:prstGeom>
        </p:spPr>
      </p:pic>
    </p:spTree>
    <p:extLst>
      <p:ext uri="{BB962C8B-B14F-4D97-AF65-F5344CB8AC3E}">
        <p14:creationId xmlns:p14="http://schemas.microsoft.com/office/powerpoint/2010/main" val="3290033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Staged Computation / Pagination</a:t>
            </a:r>
          </a:p>
        </p:txBody>
      </p:sp>
      <p:sp>
        <p:nvSpPr>
          <p:cNvPr id="5" name="Text Placeholder 4"/>
          <p:cNvSpPr>
            <a:spLocks noGrp="1"/>
          </p:cNvSpPr>
          <p:nvPr>
            <p:ph type="body" sz="quarter" idx="21"/>
          </p:nvPr>
        </p:nvSpPr>
        <p:spPr>
          <a:xfrm>
            <a:off x="356261" y="770664"/>
            <a:ext cx="11581738" cy="5504407"/>
          </a:xfrm>
        </p:spPr>
        <p:txBody>
          <a:bodyPr/>
          <a:lstStyle/>
          <a:p>
            <a:r>
              <a:rPr lang="en-GB" dirty="0"/>
              <a:t>Consider a web search engine</a:t>
            </a:r>
          </a:p>
          <a:p>
            <a:pPr lvl="1"/>
            <a:r>
              <a:rPr lang="en-GB" dirty="0"/>
              <a:t>Assume a search term returns millions of search results</a:t>
            </a:r>
          </a:p>
          <a:p>
            <a:pPr lvl="1"/>
            <a:r>
              <a:rPr lang="en-GB" dirty="0"/>
              <a:t>It would be silly for the server to fetch summaries for all results.</a:t>
            </a:r>
          </a:p>
          <a:p>
            <a:pPr lvl="1"/>
            <a:r>
              <a:rPr lang="en-GB" dirty="0"/>
              <a:t>Instead, it stages the work and “paginates” the results</a:t>
            </a:r>
          </a:p>
          <a:p>
            <a:pPr lvl="1"/>
            <a:r>
              <a:rPr lang="en-GB" dirty="0"/>
              <a:t>It only constructs (or retrieves) those summaries that are needed for the next page / next couple of pages  </a:t>
            </a:r>
          </a:p>
          <a:p>
            <a:pPr lvl="1"/>
            <a:r>
              <a:rPr lang="en-GB" dirty="0"/>
              <a:t>This technique reduces waiting times for users who are unlikely to ever need all of the search results anyhow.</a:t>
            </a:r>
          </a:p>
          <a:p>
            <a:pPr lvl="1"/>
            <a:endParaRPr lang="en-GB" dirty="0"/>
          </a:p>
          <a:p>
            <a:r>
              <a:rPr lang="en-GB" dirty="0"/>
              <a:t>Example from games:</a:t>
            </a:r>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45</a:t>
            </a:fld>
            <a:r>
              <a:rPr lang="en-US" dirty="0"/>
              <a:t>/N</a:t>
            </a:r>
          </a:p>
        </p:txBody>
      </p:sp>
      <p:pic>
        <p:nvPicPr>
          <p:cNvPr id="2" name="Online Media 1" title="How Game Developers Trick You In An Open World">
            <a:hlinkClick r:id="" action="ppaction://media"/>
            <a:extLst>
              <a:ext uri="{FF2B5EF4-FFF2-40B4-BE49-F238E27FC236}">
                <a16:creationId xmlns:a16="http://schemas.microsoft.com/office/drawing/2014/main" id="{F3C68CF2-205A-4B39-8904-0A233DBBDC4A}"/>
              </a:ext>
            </a:extLst>
          </p:cNvPr>
          <p:cNvPicPr>
            <a:picLocks noRot="1" noChangeAspect="1"/>
          </p:cNvPicPr>
          <p:nvPr>
            <a:videoFile r:link="rId1"/>
          </p:nvPr>
        </p:nvPicPr>
        <p:blipFill>
          <a:blip r:embed="rId4"/>
          <a:stretch>
            <a:fillRect/>
          </a:stretch>
        </p:blipFill>
        <p:spPr>
          <a:xfrm>
            <a:off x="4382167" y="3362184"/>
            <a:ext cx="5737727" cy="3241816"/>
          </a:xfrm>
          <a:prstGeom prst="rect">
            <a:avLst/>
          </a:prstGeom>
        </p:spPr>
      </p:pic>
    </p:spTree>
    <p:extLst>
      <p:ext uri="{BB962C8B-B14F-4D97-AF65-F5344CB8AC3E}">
        <p14:creationId xmlns:p14="http://schemas.microsoft.com/office/powerpoint/2010/main" val="353063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Parallelisation – Amdahl’s Law</a:t>
            </a:r>
          </a:p>
        </p:txBody>
      </p:sp>
      <p:sp>
        <p:nvSpPr>
          <p:cNvPr id="5" name="Text Placeholder 4"/>
          <p:cNvSpPr>
            <a:spLocks noGrp="1"/>
          </p:cNvSpPr>
          <p:nvPr>
            <p:ph type="body" sz="quarter" idx="21"/>
          </p:nvPr>
        </p:nvSpPr>
        <p:spPr>
          <a:xfrm>
            <a:off x="356261" y="770664"/>
            <a:ext cx="11581738" cy="5504407"/>
          </a:xfrm>
        </p:spPr>
        <p:txBody>
          <a:bodyPr/>
          <a:lstStyle/>
          <a:p>
            <a:r>
              <a:rPr lang="en-GB" dirty="0"/>
              <a:t>Parallelisation is often used to improve performance</a:t>
            </a:r>
          </a:p>
          <a:p>
            <a:r>
              <a:rPr lang="en-GB" dirty="0"/>
              <a:t>Programs typically have some parts that don't parallelise well </a:t>
            </a:r>
          </a:p>
          <a:p>
            <a:pPr lvl="1"/>
            <a:r>
              <a:rPr lang="en-GB" dirty="0"/>
              <a:t>“Nine women can’t make a baby in a month”</a:t>
            </a:r>
          </a:p>
          <a:p>
            <a:endParaRPr lang="en-GB" dirty="0"/>
          </a:p>
          <a:p>
            <a:r>
              <a:rPr lang="en-GB" dirty="0"/>
              <a:t>Let T(1) denote time it takes for an algorithm to be executed by one processor,</a:t>
            </a:r>
            <a:br>
              <a:rPr lang="en-GB" dirty="0"/>
            </a:br>
            <a:r>
              <a:rPr lang="en-GB" dirty="0"/>
              <a:t>and T(n) the time it takes to execute by n processors.</a:t>
            </a:r>
          </a:p>
          <a:p>
            <a:r>
              <a:rPr lang="en-GB" dirty="0"/>
              <a:t>Perfect parallelisation would mean T(n) = T(1)/n  (i.e. a speedup by a factor of n)</a:t>
            </a:r>
          </a:p>
          <a:p>
            <a:r>
              <a:rPr lang="en-GB" dirty="0"/>
              <a:t>Suppose S is the fraction of time where the algorithm is non-parallelisable</a:t>
            </a:r>
          </a:p>
          <a:p>
            <a:r>
              <a:rPr lang="en-GB" dirty="0"/>
              <a:t>This means: 	T(n) = S * T(1) + (1-S) * T(1)/n </a:t>
            </a:r>
          </a:p>
          <a:p>
            <a:r>
              <a:rPr lang="en-GB" dirty="0"/>
              <a:t>Amdahl’s law states that:  T(1)/T(n) = 1 / (S + (1-S)/n)</a:t>
            </a:r>
          </a:p>
          <a:p>
            <a:r>
              <a:rPr lang="en-GB" dirty="0"/>
              <a:t>In other words, parallel execution can never be faster than the time spent in the strictly sequential code.   (consider the above for S=0 and S = 1)</a:t>
            </a:r>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46</a:t>
            </a:fld>
            <a:r>
              <a:rPr lang="en-US" dirty="0"/>
              <a:t>/N</a:t>
            </a:r>
          </a:p>
        </p:txBody>
      </p:sp>
    </p:spTree>
    <p:extLst>
      <p:ext uri="{BB962C8B-B14F-4D97-AF65-F5344CB8AC3E}">
        <p14:creationId xmlns:p14="http://schemas.microsoft.com/office/powerpoint/2010/main" val="2256607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6826-D404-4944-B01E-E692BFE0D3FA}"/>
              </a:ext>
            </a:extLst>
          </p:cNvPr>
          <p:cNvSpPr>
            <a:spLocks noGrp="1"/>
          </p:cNvSpPr>
          <p:nvPr>
            <p:ph type="title"/>
          </p:nvPr>
        </p:nvSpPr>
        <p:spPr/>
        <p:txBody>
          <a:bodyPr/>
          <a:lstStyle/>
          <a:p>
            <a:r>
              <a:rPr lang="en-GB" dirty="0"/>
              <a:t>Part III (b)</a:t>
            </a:r>
          </a:p>
        </p:txBody>
      </p:sp>
      <p:sp>
        <p:nvSpPr>
          <p:cNvPr id="3" name="Subtitle 2">
            <a:extLst>
              <a:ext uri="{FF2B5EF4-FFF2-40B4-BE49-F238E27FC236}">
                <a16:creationId xmlns:a16="http://schemas.microsoft.com/office/drawing/2014/main" id="{639E6158-A834-4A32-8DFA-FE2C49BECDC0}"/>
              </a:ext>
            </a:extLst>
          </p:cNvPr>
          <p:cNvSpPr>
            <a:spLocks noGrp="1"/>
          </p:cNvSpPr>
          <p:nvPr>
            <p:ph type="subTitle" idx="1"/>
          </p:nvPr>
        </p:nvSpPr>
        <p:spPr/>
        <p:txBody>
          <a:bodyPr/>
          <a:lstStyle/>
          <a:p>
            <a:r>
              <a:rPr lang="en-GB" dirty="0"/>
              <a:t>Design Patterns and Principles</a:t>
            </a:r>
          </a:p>
        </p:txBody>
      </p:sp>
    </p:spTree>
    <p:extLst>
      <p:ext uri="{BB962C8B-B14F-4D97-AF65-F5344CB8AC3E}">
        <p14:creationId xmlns:p14="http://schemas.microsoft.com/office/powerpoint/2010/main" val="3735386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SOLID Principles</a:t>
            </a:r>
          </a:p>
        </p:txBody>
      </p:sp>
      <p:sp>
        <p:nvSpPr>
          <p:cNvPr id="5" name="Text Placeholder 4"/>
          <p:cNvSpPr>
            <a:spLocks noGrp="1"/>
          </p:cNvSpPr>
          <p:nvPr>
            <p:ph type="body" sz="quarter" idx="21"/>
          </p:nvPr>
        </p:nvSpPr>
        <p:spPr>
          <a:xfrm>
            <a:off x="356261" y="770664"/>
            <a:ext cx="11581738" cy="5504407"/>
          </a:xfrm>
        </p:spPr>
        <p:txBody>
          <a:bodyPr/>
          <a:lstStyle/>
          <a:p>
            <a:pPr lvl="1"/>
            <a:r>
              <a:rPr lang="en-GB" dirty="0"/>
              <a:t>A set of principles, introduced by M. Feathers in “Working with Legacy Systems”, for working with object oriented code, leading to robust code.</a:t>
            </a:r>
          </a:p>
          <a:p>
            <a:pPr lvl="5"/>
            <a:endParaRPr lang="en-GB" dirty="0"/>
          </a:p>
          <a:p>
            <a:r>
              <a:rPr lang="en-GB" dirty="0"/>
              <a:t>S: Single Responsibility principle.</a:t>
            </a:r>
          </a:p>
          <a:p>
            <a:pPr lvl="2"/>
            <a:r>
              <a:rPr lang="en-GB" dirty="0"/>
              <a:t>A class should have only one reason to change. Separate responsibilities in multiple classes.</a:t>
            </a:r>
          </a:p>
          <a:p>
            <a:pPr lvl="5"/>
            <a:endParaRPr lang="en-GB" dirty="0"/>
          </a:p>
          <a:p>
            <a:r>
              <a:rPr lang="en-GB" dirty="0"/>
              <a:t>O: Open Closed principle.</a:t>
            </a:r>
          </a:p>
          <a:p>
            <a:pPr lvl="2"/>
            <a:r>
              <a:rPr lang="en-GB" dirty="0"/>
              <a:t>Classes/Functions should be open to extension, but closed to modification.</a:t>
            </a:r>
          </a:p>
          <a:p>
            <a:pPr lvl="4"/>
            <a:endParaRPr lang="en-GB" dirty="0"/>
          </a:p>
          <a:p>
            <a:r>
              <a:rPr lang="en-GB" dirty="0"/>
              <a:t>L: </a:t>
            </a:r>
            <a:r>
              <a:rPr lang="en-GB" dirty="0" err="1"/>
              <a:t>Liskov</a:t>
            </a:r>
            <a:r>
              <a:rPr lang="en-GB" dirty="0"/>
              <a:t> Substitution principle</a:t>
            </a:r>
          </a:p>
          <a:p>
            <a:pPr lvl="2"/>
            <a:r>
              <a:rPr lang="en-GB" dirty="0"/>
              <a:t>A base class should be able to use a child class / substituted for them, without having to change behaviour.</a:t>
            </a:r>
          </a:p>
          <a:p>
            <a:pPr lvl="3"/>
            <a:endParaRPr lang="en-GB" dirty="0"/>
          </a:p>
          <a:p>
            <a:r>
              <a:rPr lang="en-GB" dirty="0"/>
              <a:t>I: Interface segregation principle</a:t>
            </a:r>
          </a:p>
          <a:p>
            <a:pPr lvl="2"/>
            <a:r>
              <a:rPr lang="en-GB" dirty="0"/>
              <a:t>Avoid large interfaces, prefer to split into multiple smaller ones that can be used independently</a:t>
            </a:r>
          </a:p>
          <a:p>
            <a:pPr lvl="2"/>
            <a:endParaRPr lang="en-GB" dirty="0"/>
          </a:p>
          <a:p>
            <a:r>
              <a:rPr lang="en-GB" dirty="0"/>
              <a:t>D: Dependency inversion principle</a:t>
            </a:r>
          </a:p>
          <a:p>
            <a:pPr lvl="2"/>
            <a:r>
              <a:rPr lang="en-GB" dirty="0"/>
              <a:t>Depend on abstractions / interfaces instead of concrete implementations. Then, if the implementation changes, your client class does not need to change with it.</a:t>
            </a:r>
          </a:p>
          <a:p>
            <a:endParaRPr lang="en-GB" dirty="0"/>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48</a:t>
            </a:fld>
            <a:r>
              <a:rPr lang="en-US" dirty="0"/>
              <a:t>/N</a:t>
            </a:r>
          </a:p>
        </p:txBody>
      </p:sp>
    </p:spTree>
    <p:extLst>
      <p:ext uri="{BB962C8B-B14F-4D97-AF65-F5344CB8AC3E}">
        <p14:creationId xmlns:p14="http://schemas.microsoft.com/office/powerpoint/2010/main" val="2459232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48949"/>
            <a:ext cx="11581738" cy="403225"/>
          </a:xfrm>
          <a:solidFill>
            <a:schemeClr val="bg1"/>
          </a:solidFill>
        </p:spPr>
        <p:txBody>
          <a:bodyPr/>
          <a:lstStyle/>
          <a:p>
            <a:pPr algn="ctr"/>
            <a:r>
              <a:rPr lang="en-GB" dirty="0"/>
              <a:t>‘Extending objects’ on the fly – Decorator and Adapter patterns</a:t>
            </a:r>
          </a:p>
        </p:txBody>
      </p:sp>
      <p:sp>
        <p:nvSpPr>
          <p:cNvPr id="5" name="Text Placeholder 4"/>
          <p:cNvSpPr>
            <a:spLocks noGrp="1"/>
          </p:cNvSpPr>
          <p:nvPr>
            <p:ph type="body" sz="quarter" idx="21"/>
          </p:nvPr>
        </p:nvSpPr>
        <p:spPr>
          <a:xfrm>
            <a:off x="356261" y="686440"/>
            <a:ext cx="11581738" cy="5504407"/>
          </a:xfrm>
        </p:spPr>
        <p:txBody>
          <a:bodyPr/>
          <a:lstStyle/>
          <a:p>
            <a:r>
              <a:rPr lang="en-GB" dirty="0"/>
              <a:t>Both involve creating ‘wrapper’ classes over existing objects.</a:t>
            </a:r>
          </a:p>
          <a:p>
            <a:pPr lvl="2"/>
            <a:endParaRPr lang="en-GB" dirty="0"/>
          </a:p>
          <a:p>
            <a:r>
              <a:rPr lang="en-GB" dirty="0"/>
              <a:t>The “Decorator” pattern intends to be used instead of the original object, in situations where ‘added functionality’ is required</a:t>
            </a:r>
          </a:p>
          <a:p>
            <a:pPr lvl="1"/>
            <a:r>
              <a:rPr lang="en-GB" dirty="0"/>
              <a:t>E.g. converting a class to one that also keeps logs</a:t>
            </a:r>
          </a:p>
          <a:p>
            <a:pPr lvl="2"/>
            <a:endParaRPr lang="en-GB" dirty="0"/>
          </a:p>
          <a:p>
            <a:r>
              <a:rPr lang="en-GB" dirty="0"/>
              <a:t>The “Adapter” pattern wraps a class in order to make it a compatible implementation for an otherwise incompatible interface.</a:t>
            </a:r>
          </a:p>
          <a:p>
            <a:pPr lvl="1"/>
            <a:r>
              <a:rPr lang="en-GB" dirty="0"/>
              <a:t>Example: An interface expects a method that returns a List&lt;String&gt;. You have an “implementation” class that does what you want, but returns String [] instead (so cannot directly implement the interface). The Adapter pattern would involve wrapping this in another class that implements the interface, gathers the String array via the ‘wrapped’ object, and converts it to a List type, using the method name expected by the interface.</a:t>
            </a:r>
          </a:p>
          <a:p>
            <a:pPr lvl="4"/>
            <a:endParaRPr lang="en-GB" dirty="0"/>
          </a:p>
          <a:p>
            <a:r>
              <a:rPr lang="en-GB" dirty="0"/>
              <a:t>Typically involves composition rather than inheritance</a:t>
            </a:r>
          </a:p>
          <a:p>
            <a:pPr lvl="1"/>
            <a:r>
              <a:rPr lang="en-GB" dirty="0"/>
              <a:t>Hence the wrapping class provides the same interface, but can still call the ‘wrapped’ method under the hood.</a:t>
            </a:r>
          </a:p>
          <a:p>
            <a:pPr lvl="1"/>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49</a:t>
            </a:fld>
            <a:r>
              <a:rPr lang="en-US" dirty="0"/>
              <a:t>/N</a:t>
            </a:r>
          </a:p>
        </p:txBody>
      </p:sp>
    </p:spTree>
    <p:extLst>
      <p:ext uri="{BB962C8B-B14F-4D97-AF65-F5344CB8AC3E}">
        <p14:creationId xmlns:p14="http://schemas.microsoft.com/office/powerpoint/2010/main" val="220290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F9AF-F88E-4273-8E1F-CC9E65D1BC32}"/>
              </a:ext>
            </a:extLst>
          </p:cNvPr>
          <p:cNvSpPr>
            <a:spLocks noGrp="1"/>
          </p:cNvSpPr>
          <p:nvPr>
            <p:ph type="title"/>
          </p:nvPr>
        </p:nvSpPr>
        <p:spPr/>
        <p:txBody>
          <a:bodyPr/>
          <a:lstStyle/>
          <a:p>
            <a:r>
              <a:rPr lang="en-GB" dirty="0"/>
              <a:t>Part I</a:t>
            </a:r>
          </a:p>
        </p:txBody>
      </p:sp>
      <p:sp>
        <p:nvSpPr>
          <p:cNvPr id="3" name="Subtitle 2">
            <a:extLst>
              <a:ext uri="{FF2B5EF4-FFF2-40B4-BE49-F238E27FC236}">
                <a16:creationId xmlns:a16="http://schemas.microsoft.com/office/drawing/2014/main" id="{E04B0930-D834-467F-BD53-8BAAF93F650B}"/>
              </a:ext>
            </a:extLst>
          </p:cNvPr>
          <p:cNvSpPr>
            <a:spLocks noGrp="1"/>
          </p:cNvSpPr>
          <p:nvPr>
            <p:ph type="subTitle" idx="1"/>
          </p:nvPr>
        </p:nvSpPr>
        <p:spPr/>
        <p:txBody>
          <a:bodyPr/>
          <a:lstStyle/>
          <a:p>
            <a:r>
              <a:rPr lang="en-GB" dirty="0"/>
              <a:t>Java Modules      </a:t>
            </a:r>
            <a:r>
              <a:rPr lang="en-GB" sz="1800" dirty="0"/>
              <a:t>(and other changes since Java 8)</a:t>
            </a:r>
          </a:p>
        </p:txBody>
      </p:sp>
    </p:spTree>
    <p:extLst>
      <p:ext uri="{BB962C8B-B14F-4D97-AF65-F5344CB8AC3E}">
        <p14:creationId xmlns:p14="http://schemas.microsoft.com/office/powerpoint/2010/main" val="3580873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The Singleton Pattern</a:t>
            </a:r>
          </a:p>
        </p:txBody>
      </p:sp>
      <p:sp>
        <p:nvSpPr>
          <p:cNvPr id="5" name="Text Placeholder 4"/>
          <p:cNvSpPr>
            <a:spLocks noGrp="1"/>
          </p:cNvSpPr>
          <p:nvPr>
            <p:ph type="body" sz="quarter" idx="21"/>
          </p:nvPr>
        </p:nvSpPr>
        <p:spPr>
          <a:xfrm>
            <a:off x="356261" y="770664"/>
            <a:ext cx="11581738" cy="5504407"/>
          </a:xfrm>
        </p:spPr>
        <p:txBody>
          <a:bodyPr/>
          <a:lstStyle/>
          <a:p>
            <a:r>
              <a:rPr lang="en-GB" sz="2300" dirty="0"/>
              <a:t>Problem: Some contexts require that at most one instance of a class can be created</a:t>
            </a:r>
          </a:p>
          <a:p>
            <a:pPr lvl="1"/>
            <a:r>
              <a:rPr lang="en-GB" dirty="0"/>
              <a:t>A variation of the pattern can be used to restrict a class to a specified number of instances</a:t>
            </a:r>
          </a:p>
          <a:p>
            <a:pPr lvl="1"/>
            <a:r>
              <a:rPr lang="en-GB" dirty="0"/>
              <a:t>Examples: a window manager, a video player, etc.</a:t>
            </a:r>
          </a:p>
          <a:p>
            <a:pPr lvl="2"/>
            <a:endParaRPr lang="en-GB" dirty="0"/>
          </a:p>
          <a:p>
            <a:r>
              <a:rPr lang="en-GB" dirty="0"/>
              <a:t>The Singleton Pattern is</a:t>
            </a:r>
          </a:p>
          <a:p>
            <a:pPr lvl="1"/>
            <a:r>
              <a:rPr lang="en-GB" dirty="0"/>
              <a:t>A blueprint for a class which has only one instance</a:t>
            </a:r>
          </a:p>
          <a:p>
            <a:pPr lvl="1"/>
            <a:r>
              <a:rPr lang="en-GB" dirty="0"/>
              <a:t>Can be accessed globally within the application </a:t>
            </a:r>
          </a:p>
          <a:p>
            <a:pPr lvl="1"/>
            <a:r>
              <a:rPr lang="en-GB" dirty="0"/>
              <a:t>Provides encapsulation and permits sub-classing</a:t>
            </a:r>
          </a:p>
          <a:p>
            <a:endParaRPr lang="en-GB" dirty="0"/>
          </a:p>
          <a:p>
            <a:r>
              <a:rPr lang="en-GB" dirty="0"/>
              <a:t>Singletons can be implemented in different ways</a:t>
            </a:r>
          </a:p>
          <a:p>
            <a:pPr lvl="1"/>
            <a:r>
              <a:rPr lang="en-GB" dirty="0"/>
              <a:t>Common approach involves having a private constructor, and a static method which when called either creates the singular instance and returns a reference to it, and either returns null / throws an error if one already exists, or returns a reference to the already created object.</a:t>
            </a:r>
          </a:p>
        </p:txBody>
      </p:sp>
      <p:sp>
        <p:nvSpPr>
          <p:cNvPr id="6" name="Slide Number Placeholder 5"/>
          <p:cNvSpPr>
            <a:spLocks noGrp="1"/>
          </p:cNvSpPr>
          <p:nvPr>
            <p:ph type="sldNum" sz="quarter" idx="18"/>
          </p:nvPr>
        </p:nvSpPr>
        <p:spPr/>
        <p:txBody>
          <a:bodyPr/>
          <a:lstStyle/>
          <a:p>
            <a:fld id="{D7E85FC7-13DC-D24B-89C2-5E16CAE8A885}" type="slidenum">
              <a:rPr lang="en-US" smtClean="0"/>
              <a:pPr/>
              <a:t>50</a:t>
            </a:fld>
            <a:r>
              <a:rPr lang="en-US" dirty="0"/>
              <a:t>/N</a:t>
            </a:r>
          </a:p>
        </p:txBody>
      </p:sp>
    </p:spTree>
    <p:extLst>
      <p:ext uri="{BB962C8B-B14F-4D97-AF65-F5344CB8AC3E}">
        <p14:creationId xmlns:p14="http://schemas.microsoft.com/office/powerpoint/2010/main" val="16017198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The Factory Pattern</a:t>
            </a:r>
          </a:p>
        </p:txBody>
      </p:sp>
      <p:sp>
        <p:nvSpPr>
          <p:cNvPr id="5" name="Text Placeholder 4"/>
          <p:cNvSpPr>
            <a:spLocks noGrp="1"/>
          </p:cNvSpPr>
          <p:nvPr>
            <p:ph type="body" sz="quarter" idx="21"/>
          </p:nvPr>
        </p:nvSpPr>
        <p:spPr>
          <a:xfrm>
            <a:off x="356261" y="770664"/>
            <a:ext cx="11581738" cy="5504407"/>
          </a:xfrm>
        </p:spPr>
        <p:txBody>
          <a:bodyPr/>
          <a:lstStyle/>
          <a:p>
            <a:r>
              <a:rPr lang="en-GB" dirty="0"/>
              <a:t>Factory methods refer to methods that can be called to return newly created objects of a particular type.</a:t>
            </a:r>
          </a:p>
          <a:p>
            <a:pPr lvl="2"/>
            <a:endParaRPr lang="en-GB" dirty="0"/>
          </a:p>
          <a:p>
            <a:r>
              <a:rPr lang="en-GB" dirty="0"/>
              <a:t>In general, this is usually functionality left to constructors.</a:t>
            </a:r>
          </a:p>
          <a:p>
            <a:pPr lvl="1"/>
            <a:r>
              <a:rPr lang="en-GB" dirty="0"/>
              <a:t>However, a constructor will only generate objects of that particular class.</a:t>
            </a:r>
          </a:p>
          <a:p>
            <a:pPr lvl="2"/>
            <a:endParaRPr lang="en-GB" dirty="0"/>
          </a:p>
          <a:p>
            <a:r>
              <a:rPr lang="en-GB" dirty="0"/>
              <a:t>The Factory Pattern gives more flexibility, in that it allows methods to generate objects of different types to the class owning the method.</a:t>
            </a:r>
          </a:p>
          <a:p>
            <a:pPr lvl="2"/>
            <a:endParaRPr lang="en-GB" dirty="0"/>
          </a:p>
          <a:p>
            <a:r>
              <a:rPr lang="en-GB" dirty="0"/>
              <a:t>This is particularly useful when choosing between suitable implementations of the same interface.</a:t>
            </a:r>
          </a:p>
          <a:p>
            <a:pPr lvl="1"/>
            <a:r>
              <a:rPr lang="en-GB" dirty="0"/>
              <a:t>E.g. a method could return either a LinkedList or an </a:t>
            </a:r>
            <a:r>
              <a:rPr lang="en-GB" dirty="0" err="1"/>
              <a:t>ArrayList</a:t>
            </a:r>
            <a:r>
              <a:rPr lang="en-GB" dirty="0"/>
              <a:t>, depending on the situation.</a:t>
            </a:r>
          </a:p>
          <a:p>
            <a:pPr lvl="1"/>
            <a:r>
              <a:rPr lang="en-GB" dirty="0"/>
              <a:t>Factory methods often rely on reflection, when you need to return suitably modified objects.</a:t>
            </a:r>
          </a:p>
        </p:txBody>
      </p:sp>
      <p:sp>
        <p:nvSpPr>
          <p:cNvPr id="6" name="Slide Number Placeholder 5"/>
          <p:cNvSpPr>
            <a:spLocks noGrp="1"/>
          </p:cNvSpPr>
          <p:nvPr>
            <p:ph type="sldNum" sz="quarter" idx="18"/>
          </p:nvPr>
        </p:nvSpPr>
        <p:spPr/>
        <p:txBody>
          <a:bodyPr/>
          <a:lstStyle/>
          <a:p>
            <a:fld id="{D7E85FC7-13DC-D24B-89C2-5E16CAE8A885}" type="slidenum">
              <a:rPr lang="en-US" smtClean="0"/>
              <a:pPr/>
              <a:t>51</a:t>
            </a:fld>
            <a:r>
              <a:rPr lang="en-US" dirty="0"/>
              <a:t>/N</a:t>
            </a:r>
          </a:p>
        </p:txBody>
      </p:sp>
    </p:spTree>
    <p:extLst>
      <p:ext uri="{BB962C8B-B14F-4D97-AF65-F5344CB8AC3E}">
        <p14:creationId xmlns:p14="http://schemas.microsoft.com/office/powerpoint/2010/main" val="15910440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Builder pattern</a:t>
            </a:r>
          </a:p>
        </p:txBody>
      </p:sp>
      <p:sp>
        <p:nvSpPr>
          <p:cNvPr id="5" name="Text Placeholder 4"/>
          <p:cNvSpPr>
            <a:spLocks noGrp="1"/>
          </p:cNvSpPr>
          <p:nvPr>
            <p:ph type="body" sz="quarter" idx="21"/>
          </p:nvPr>
        </p:nvSpPr>
        <p:spPr>
          <a:xfrm>
            <a:off x="356261" y="770664"/>
            <a:ext cx="11581738" cy="5504407"/>
          </a:xfrm>
        </p:spPr>
        <p:txBody>
          <a:bodyPr/>
          <a:lstStyle/>
          <a:p>
            <a:r>
              <a:rPr lang="en-GB" dirty="0"/>
              <a:t>Some programming languages allow ‘named’ parameters, and ‘default’ values.</a:t>
            </a:r>
          </a:p>
          <a:p>
            <a:pPr lvl="1"/>
            <a:r>
              <a:rPr lang="en-GB" dirty="0"/>
              <a:t>E.g. in python:    </a:t>
            </a:r>
            <a:r>
              <a:rPr lang="en-GB" b="1" dirty="0"/>
              <a:t>def f( a = 1, b = 2, c = 3 ):   return a + b + c</a:t>
            </a:r>
          </a:p>
          <a:p>
            <a:pPr marL="269875" lvl="1" indent="0">
              <a:buNone/>
            </a:pPr>
            <a:r>
              <a:rPr lang="en-GB" b="1" dirty="0"/>
              <a:t>		     f( b=2, a=1 )  # will return 6</a:t>
            </a:r>
          </a:p>
          <a:p>
            <a:pPr lvl="1"/>
            <a:r>
              <a:rPr lang="en-GB" dirty="0"/>
              <a:t>This is very useful/safe when complicated objects with unwieldy signatures need to be built / guard against wrong order of arguments, etc.</a:t>
            </a:r>
          </a:p>
          <a:p>
            <a:pPr lvl="1"/>
            <a:r>
              <a:rPr lang="en-GB" dirty="0"/>
              <a:t>Unfortunately Java does not provide such syntax.</a:t>
            </a:r>
          </a:p>
          <a:p>
            <a:pPr lvl="2"/>
            <a:r>
              <a:rPr lang="en-GB" dirty="0"/>
              <a:t>Although IDEs try to make up for this to an extent!</a:t>
            </a:r>
          </a:p>
          <a:p>
            <a:pPr lvl="2"/>
            <a:r>
              <a:rPr lang="en-GB" dirty="0"/>
              <a:t>Overloading, nulls, </a:t>
            </a:r>
            <a:r>
              <a:rPr lang="en-GB" dirty="0" err="1"/>
              <a:t>varargs</a:t>
            </a:r>
            <a:r>
              <a:rPr lang="en-GB" dirty="0"/>
              <a:t>: can also be used to achieve ‘defaults’; or constructors accepting plain-old-data “parameter” classes / Maps, etc.</a:t>
            </a:r>
          </a:p>
          <a:p>
            <a:pPr lvl="2"/>
            <a:endParaRPr lang="en-GB" dirty="0"/>
          </a:p>
          <a:p>
            <a:r>
              <a:rPr lang="en-GB" dirty="0"/>
              <a:t>The Builder pattern is an elegant solution for this problem:</a:t>
            </a:r>
          </a:p>
          <a:p>
            <a:pPr lvl="1"/>
            <a:r>
              <a:rPr lang="en-GB" dirty="0"/>
              <a:t>Define a Builder class (which may be an inner class to the class that it intends to be a ‘builder’ for)</a:t>
            </a:r>
          </a:p>
          <a:p>
            <a:pPr lvl="1"/>
            <a:r>
              <a:rPr lang="en-GB" dirty="0"/>
              <a:t>This builder class should contain methods, each of which is responsible for setting a single parameter</a:t>
            </a:r>
          </a:p>
          <a:p>
            <a:pPr lvl="1"/>
            <a:r>
              <a:rPr lang="en-GB" dirty="0"/>
              <a:t>The builder holds default values for parameters; if the corresponding method is not called, the default is used.</a:t>
            </a:r>
          </a:p>
          <a:p>
            <a:pPr lvl="1"/>
            <a:r>
              <a:rPr lang="en-GB" dirty="0"/>
              <a:t>Each invocation of a builder method returns a new builder object, with parameters suitably replaced.</a:t>
            </a:r>
          </a:p>
          <a:p>
            <a:pPr lvl="1"/>
            <a:r>
              <a:rPr lang="en-GB" dirty="0"/>
              <a:t>This allows successive method calls to be chained, e.g. b.param1().param2().param3()</a:t>
            </a:r>
          </a:p>
          <a:p>
            <a:pPr lvl="1"/>
            <a:r>
              <a:rPr lang="en-GB" dirty="0"/>
              <a:t>Finally, the builder class provides a </a:t>
            </a:r>
            <a:r>
              <a:rPr lang="en-GB" b="1" dirty="0"/>
              <a:t>build()</a:t>
            </a:r>
            <a:r>
              <a:rPr lang="en-GB" dirty="0"/>
              <a:t> method, which returns a suitably constructed object of interest</a:t>
            </a:r>
          </a:p>
        </p:txBody>
      </p:sp>
      <p:sp>
        <p:nvSpPr>
          <p:cNvPr id="6" name="Slide Number Placeholder 5"/>
          <p:cNvSpPr>
            <a:spLocks noGrp="1"/>
          </p:cNvSpPr>
          <p:nvPr>
            <p:ph type="sldNum" sz="quarter" idx="18"/>
          </p:nvPr>
        </p:nvSpPr>
        <p:spPr/>
        <p:txBody>
          <a:bodyPr/>
          <a:lstStyle/>
          <a:p>
            <a:fld id="{D7E85FC7-13DC-D24B-89C2-5E16CAE8A885}" type="slidenum">
              <a:rPr lang="en-US" smtClean="0"/>
              <a:pPr/>
              <a:t>52</a:t>
            </a:fld>
            <a:r>
              <a:rPr lang="en-US" dirty="0"/>
              <a:t>/N</a:t>
            </a:r>
          </a:p>
        </p:txBody>
      </p:sp>
    </p:spTree>
    <p:extLst>
      <p:ext uri="{BB962C8B-B14F-4D97-AF65-F5344CB8AC3E}">
        <p14:creationId xmlns:p14="http://schemas.microsoft.com/office/powerpoint/2010/main" val="41967049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0" y="1"/>
            <a:ext cx="12192000" cy="6858000"/>
          </a:xfrm>
          <a:solidFill>
            <a:schemeClr val="bg1"/>
          </a:solidFill>
        </p:spPr>
        <p:txBody>
          <a:bodyPr/>
          <a:lstStyle/>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class</a:t>
            </a:r>
            <a:r>
              <a:rPr lang="en-GB" sz="1800" dirty="0">
                <a:latin typeface="Bahnschrift" panose="020B0502040204020203" pitchFamily="34" charset="0"/>
              </a:rPr>
              <a:t> F</a:t>
            </a:r>
          </a:p>
          <a:p>
            <a:pPr marL="6350" indent="0">
              <a:buNone/>
            </a:pPr>
            <a:r>
              <a:rPr lang="en-GB" sz="1800" dirty="0">
                <a:latin typeface="Bahnschrift" panose="020B0502040204020203" pitchFamily="34" charset="0"/>
              </a:rPr>
              <a:t>	{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a;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b;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c;</a:t>
            </a:r>
          </a:p>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F() {}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F(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a,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b,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c)    {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.a</a:t>
            </a:r>
            <a:r>
              <a:rPr lang="en-GB" sz="1800" dirty="0">
                <a:latin typeface="Bahnschrift" panose="020B0502040204020203" pitchFamily="34" charset="0"/>
              </a:rPr>
              <a:t> = a;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.b</a:t>
            </a:r>
            <a:r>
              <a:rPr lang="en-GB" sz="1800" dirty="0">
                <a:latin typeface="Bahnschrift" panose="020B0502040204020203" pitchFamily="34" charset="0"/>
              </a:rPr>
              <a:t> = b;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.c</a:t>
            </a:r>
            <a:r>
              <a:rPr lang="en-GB" sz="1800" dirty="0">
                <a:latin typeface="Bahnschrift" panose="020B0502040204020203" pitchFamily="34" charset="0"/>
              </a:rPr>
              <a:t> = c; }</a:t>
            </a:r>
          </a:p>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sum() { </a:t>
            </a:r>
            <a:r>
              <a:rPr lang="en-GB" sz="1800" dirty="0">
                <a:solidFill>
                  <a:srgbClr val="C00000"/>
                </a:solidFill>
                <a:latin typeface="Bahnschrift" panose="020B0502040204020203" pitchFamily="34" charset="0"/>
              </a:rPr>
              <a:t>return</a:t>
            </a:r>
            <a:r>
              <a:rPr lang="en-GB" sz="1800" dirty="0">
                <a:latin typeface="Bahnschrift" panose="020B0502040204020203" pitchFamily="34" charset="0"/>
              </a:rPr>
              <a:t>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.a</a:t>
            </a:r>
            <a:r>
              <a:rPr lang="en-GB" sz="1800" dirty="0">
                <a:latin typeface="Bahnschrift" panose="020B0502040204020203" pitchFamily="34" charset="0"/>
              </a:rPr>
              <a:t> +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.b</a:t>
            </a:r>
            <a:r>
              <a:rPr lang="en-GB" sz="1800" dirty="0">
                <a:latin typeface="Bahnschrift" panose="020B0502040204020203" pitchFamily="34" charset="0"/>
              </a:rPr>
              <a:t> +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.c</a:t>
            </a:r>
            <a:r>
              <a:rPr lang="en-GB" sz="1800" dirty="0">
                <a:latin typeface="Bahnschrift" panose="020B0502040204020203" pitchFamily="34" charset="0"/>
              </a:rPr>
              <a:t>; }</a:t>
            </a:r>
          </a:p>
          <a:p>
            <a:pPr marL="6350" indent="0">
              <a:buNone/>
            </a:pPr>
            <a:r>
              <a:rPr lang="en-GB" sz="1800" dirty="0">
                <a:latin typeface="Bahnschrift" panose="020B0502040204020203" pitchFamily="34" charset="0"/>
              </a:rPr>
              <a:t>	</a:t>
            </a:r>
          </a:p>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class</a:t>
            </a:r>
            <a:r>
              <a:rPr lang="en-GB" sz="1800" dirty="0">
                <a:latin typeface="Bahnschrift" panose="020B0502040204020203" pitchFamily="34" charset="0"/>
              </a:rPr>
              <a:t> Builder</a:t>
            </a:r>
          </a:p>
          <a:p>
            <a:pPr marL="6350" indent="0">
              <a:buNone/>
            </a:pPr>
            <a:r>
              <a:rPr lang="en-GB" sz="1800" dirty="0">
                <a:latin typeface="Bahnschrift" panose="020B0502040204020203" pitchFamily="34" charset="0"/>
              </a:rPr>
              <a:t>	    {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a;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b;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c;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Builder() {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.a</a:t>
            </a:r>
            <a:r>
              <a:rPr lang="en-GB" sz="1800" dirty="0">
                <a:latin typeface="Bahnschrift" panose="020B0502040204020203" pitchFamily="34" charset="0"/>
              </a:rPr>
              <a:t> = 1;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.b</a:t>
            </a:r>
            <a:r>
              <a:rPr lang="en-GB" sz="1800" dirty="0">
                <a:latin typeface="Bahnschrift" panose="020B0502040204020203" pitchFamily="34" charset="0"/>
              </a:rPr>
              <a:t> = 2;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.c</a:t>
            </a:r>
            <a:r>
              <a:rPr lang="en-GB" sz="1800" dirty="0">
                <a:latin typeface="Bahnschrift" panose="020B0502040204020203" pitchFamily="34" charset="0"/>
              </a:rPr>
              <a:t> = 3; }</a:t>
            </a:r>
          </a:p>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Builder(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a,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b,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c ) {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.a</a:t>
            </a:r>
            <a:r>
              <a:rPr lang="en-GB" sz="1800" dirty="0">
                <a:latin typeface="Bahnschrift" panose="020B0502040204020203" pitchFamily="34" charset="0"/>
              </a:rPr>
              <a:t> = a;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.b</a:t>
            </a:r>
            <a:r>
              <a:rPr lang="en-GB" sz="1800" dirty="0">
                <a:latin typeface="Bahnschrift" panose="020B0502040204020203" pitchFamily="34" charset="0"/>
              </a:rPr>
              <a:t> = b;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.c</a:t>
            </a:r>
            <a:r>
              <a:rPr lang="en-GB" sz="1800" dirty="0">
                <a:latin typeface="Bahnschrift" panose="020B0502040204020203" pitchFamily="34" charset="0"/>
              </a:rPr>
              <a:t> = c; }</a:t>
            </a:r>
          </a:p>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Builder </a:t>
            </a:r>
            <a:r>
              <a:rPr lang="en-GB" sz="1800" dirty="0" err="1">
                <a:latin typeface="Bahnschrift" panose="020B0502040204020203" pitchFamily="34" charset="0"/>
              </a:rPr>
              <a:t>withA</a:t>
            </a:r>
            <a:r>
              <a:rPr lang="en-GB" sz="1800" dirty="0">
                <a:latin typeface="Bahnschrift" panose="020B0502040204020203" pitchFamily="34" charset="0"/>
              </a:rPr>
              <a:t>(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a ) { </a:t>
            </a:r>
            <a:r>
              <a:rPr lang="en-GB" sz="1800" dirty="0">
                <a:solidFill>
                  <a:srgbClr val="C00000"/>
                </a:solidFill>
                <a:latin typeface="Bahnschrift" panose="020B0502040204020203" pitchFamily="34" charset="0"/>
              </a:rPr>
              <a:t>return</a:t>
            </a:r>
            <a:r>
              <a:rPr lang="en-GB" sz="1800" dirty="0">
                <a:latin typeface="Bahnschrift" panose="020B0502040204020203" pitchFamily="34" charset="0"/>
              </a:rPr>
              <a:t> </a:t>
            </a:r>
            <a:r>
              <a:rPr lang="en-GB" sz="1800" dirty="0">
                <a:solidFill>
                  <a:srgbClr val="00B050"/>
                </a:solidFill>
                <a:latin typeface="Bahnschrift" panose="020B0502040204020203" pitchFamily="34" charset="0"/>
              </a:rPr>
              <a:t>new</a:t>
            </a:r>
            <a:r>
              <a:rPr lang="en-GB" sz="1800" dirty="0">
                <a:latin typeface="Bahnschrift" panose="020B0502040204020203" pitchFamily="34" charset="0"/>
              </a:rPr>
              <a:t> Builder( a,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.b</a:t>
            </a:r>
            <a:r>
              <a:rPr lang="en-GB" sz="1800" dirty="0">
                <a:latin typeface="Bahnschrift" panose="020B0502040204020203" pitchFamily="34" charset="0"/>
              </a:rPr>
              <a:t>,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.c</a:t>
            </a:r>
            <a:r>
              <a:rPr lang="en-GB" sz="1800" dirty="0">
                <a:latin typeface="Bahnschrift" panose="020B0502040204020203" pitchFamily="34" charset="0"/>
              </a:rPr>
              <a:t> ); }</a:t>
            </a:r>
          </a:p>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Builder </a:t>
            </a:r>
            <a:r>
              <a:rPr lang="en-GB" sz="1800" dirty="0" err="1">
                <a:latin typeface="Bahnschrift" panose="020B0502040204020203" pitchFamily="34" charset="0"/>
              </a:rPr>
              <a:t>withB</a:t>
            </a:r>
            <a:r>
              <a:rPr lang="en-GB" sz="1800" dirty="0">
                <a:latin typeface="Bahnschrift" panose="020B0502040204020203" pitchFamily="34" charset="0"/>
              </a:rPr>
              <a:t>(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b ) { </a:t>
            </a:r>
            <a:r>
              <a:rPr lang="en-GB" sz="1800" dirty="0">
                <a:solidFill>
                  <a:srgbClr val="C00000"/>
                </a:solidFill>
                <a:latin typeface="Bahnschrift" panose="020B0502040204020203" pitchFamily="34" charset="0"/>
              </a:rPr>
              <a:t>return</a:t>
            </a:r>
            <a:r>
              <a:rPr lang="en-GB" sz="1800" dirty="0">
                <a:latin typeface="Bahnschrift" panose="020B0502040204020203" pitchFamily="34" charset="0"/>
              </a:rPr>
              <a:t> </a:t>
            </a:r>
            <a:r>
              <a:rPr lang="en-GB" sz="1800" dirty="0">
                <a:solidFill>
                  <a:srgbClr val="00B050"/>
                </a:solidFill>
                <a:latin typeface="Bahnschrift" panose="020B0502040204020203" pitchFamily="34" charset="0"/>
              </a:rPr>
              <a:t>new</a:t>
            </a:r>
            <a:r>
              <a:rPr lang="en-GB" sz="1800" dirty="0">
                <a:latin typeface="Bahnschrift" panose="020B0502040204020203" pitchFamily="34" charset="0"/>
              </a:rPr>
              <a:t> Builder(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.a</a:t>
            </a:r>
            <a:r>
              <a:rPr lang="en-GB" sz="1800" dirty="0">
                <a:latin typeface="Bahnschrift" panose="020B0502040204020203" pitchFamily="34" charset="0"/>
              </a:rPr>
              <a:t>, b,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.c</a:t>
            </a:r>
            <a:r>
              <a:rPr lang="en-GB" sz="1800" dirty="0">
                <a:latin typeface="Bahnschrift" panose="020B0502040204020203" pitchFamily="34" charset="0"/>
              </a:rPr>
              <a:t> ); }</a:t>
            </a:r>
          </a:p>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Builder </a:t>
            </a:r>
            <a:r>
              <a:rPr lang="en-GB" sz="1800" dirty="0" err="1">
                <a:latin typeface="Bahnschrift" panose="020B0502040204020203" pitchFamily="34" charset="0"/>
              </a:rPr>
              <a:t>withC</a:t>
            </a:r>
            <a:r>
              <a:rPr lang="en-GB" sz="1800" dirty="0">
                <a:latin typeface="Bahnschrift" panose="020B0502040204020203" pitchFamily="34" charset="0"/>
              </a:rPr>
              <a:t>(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c ) { </a:t>
            </a:r>
            <a:r>
              <a:rPr lang="en-GB" sz="1800" dirty="0">
                <a:solidFill>
                  <a:srgbClr val="C00000"/>
                </a:solidFill>
                <a:latin typeface="Bahnschrift" panose="020B0502040204020203" pitchFamily="34" charset="0"/>
              </a:rPr>
              <a:t>return</a:t>
            </a:r>
            <a:r>
              <a:rPr lang="en-GB" sz="1800" dirty="0">
                <a:latin typeface="Bahnschrift" panose="020B0502040204020203" pitchFamily="34" charset="0"/>
              </a:rPr>
              <a:t> </a:t>
            </a:r>
            <a:r>
              <a:rPr lang="en-GB" sz="1800" dirty="0">
                <a:solidFill>
                  <a:srgbClr val="00B050"/>
                </a:solidFill>
                <a:latin typeface="Bahnschrift" panose="020B0502040204020203" pitchFamily="34" charset="0"/>
              </a:rPr>
              <a:t>new</a:t>
            </a:r>
            <a:r>
              <a:rPr lang="en-GB" sz="1800" dirty="0">
                <a:latin typeface="Bahnschrift" panose="020B0502040204020203" pitchFamily="34" charset="0"/>
              </a:rPr>
              <a:t> Builder(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.a</a:t>
            </a:r>
            <a:r>
              <a:rPr lang="en-GB" sz="1800" dirty="0">
                <a:latin typeface="Bahnschrift" panose="020B0502040204020203" pitchFamily="34" charset="0"/>
              </a:rPr>
              <a:t>,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.b</a:t>
            </a:r>
            <a:r>
              <a:rPr lang="en-GB" sz="1800" dirty="0">
                <a:latin typeface="Bahnschrift" panose="020B0502040204020203" pitchFamily="34" charset="0"/>
              </a:rPr>
              <a:t>, c ); }</a:t>
            </a:r>
          </a:p>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F build() { </a:t>
            </a:r>
            <a:r>
              <a:rPr lang="en-GB" sz="1800" dirty="0">
                <a:solidFill>
                  <a:srgbClr val="C00000"/>
                </a:solidFill>
                <a:latin typeface="Bahnschrift" panose="020B0502040204020203" pitchFamily="34" charset="0"/>
              </a:rPr>
              <a:t>return</a:t>
            </a:r>
            <a:r>
              <a:rPr lang="en-GB" sz="1800" dirty="0">
                <a:latin typeface="Bahnschrift" panose="020B0502040204020203" pitchFamily="34" charset="0"/>
              </a:rPr>
              <a:t> </a:t>
            </a:r>
            <a:r>
              <a:rPr lang="en-GB" sz="1800" dirty="0">
                <a:solidFill>
                  <a:srgbClr val="00B050"/>
                </a:solidFill>
                <a:latin typeface="Bahnschrift" panose="020B0502040204020203" pitchFamily="34" charset="0"/>
              </a:rPr>
              <a:t>new</a:t>
            </a:r>
            <a:r>
              <a:rPr lang="en-GB" sz="1800" dirty="0">
                <a:latin typeface="Bahnschrift" panose="020B0502040204020203" pitchFamily="34" charset="0"/>
              </a:rPr>
              <a:t> F(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.a</a:t>
            </a:r>
            <a:r>
              <a:rPr lang="en-GB" sz="1800" dirty="0">
                <a:latin typeface="Bahnschrift" panose="020B0502040204020203" pitchFamily="34" charset="0"/>
              </a:rPr>
              <a:t>,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.b</a:t>
            </a:r>
            <a:r>
              <a:rPr lang="en-GB" sz="1800" dirty="0">
                <a:latin typeface="Bahnschrift" panose="020B0502040204020203" pitchFamily="34" charset="0"/>
              </a:rPr>
              <a:t>,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.c</a:t>
            </a:r>
            <a:r>
              <a:rPr lang="en-GB" sz="1800" dirty="0">
                <a:latin typeface="Bahnschrift" panose="020B0502040204020203" pitchFamily="34" charset="0"/>
              </a:rPr>
              <a:t> ); }</a:t>
            </a:r>
          </a:p>
          <a:p>
            <a:pPr marL="6350" indent="0">
              <a:buNone/>
            </a:pPr>
            <a:r>
              <a:rPr lang="en-GB" sz="1800" dirty="0">
                <a:latin typeface="Bahnschrift" panose="020B0502040204020203" pitchFamily="34" charset="0"/>
              </a:rPr>
              <a:t>	}   }</a:t>
            </a:r>
          </a:p>
          <a:p>
            <a:pPr marL="6350" indent="0">
              <a:buNone/>
            </a:pPr>
            <a:r>
              <a:rPr lang="en-GB" sz="1800" dirty="0">
                <a:latin typeface="Bahnschrift" panose="020B0502040204020203" pitchFamily="34" charset="0"/>
              </a:rPr>
              <a:t>	</a:t>
            </a:r>
          </a:p>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class</a:t>
            </a:r>
            <a:r>
              <a:rPr lang="en-GB" sz="1800" dirty="0">
                <a:latin typeface="Bahnschrift" panose="020B0502040204020203" pitchFamily="34" charset="0"/>
              </a:rPr>
              <a:t> Main</a:t>
            </a:r>
          </a:p>
          <a:p>
            <a:pPr marL="6350" indent="0">
              <a:buNone/>
            </a:pPr>
            <a:r>
              <a:rPr lang="en-GB" sz="1800" dirty="0">
                <a:latin typeface="Bahnschrift" panose="020B0502040204020203" pitchFamily="34" charset="0"/>
              </a:rPr>
              <a:t>	{  </a:t>
            </a:r>
            <a:r>
              <a:rPr lang="en-GB" sz="1800" dirty="0">
                <a:solidFill>
                  <a:srgbClr val="0070C0"/>
                </a:solidFill>
                <a:latin typeface="Bahnschrift" panose="020B0502040204020203" pitchFamily="34" charset="0"/>
              </a:rPr>
              <a:t>public static </a:t>
            </a:r>
            <a:r>
              <a:rPr lang="en-GB" sz="1800" dirty="0">
                <a:solidFill>
                  <a:srgbClr val="00B050"/>
                </a:solidFill>
                <a:latin typeface="Bahnschrift" panose="020B0502040204020203" pitchFamily="34" charset="0"/>
              </a:rPr>
              <a:t>void</a:t>
            </a:r>
            <a:r>
              <a:rPr lang="en-GB" sz="1800" dirty="0">
                <a:latin typeface="Bahnschrift" panose="020B0502040204020203" pitchFamily="34" charset="0"/>
              </a:rPr>
              <a:t> main( String [] </a:t>
            </a:r>
            <a:r>
              <a:rPr lang="en-GB" sz="1800" dirty="0" err="1">
                <a:latin typeface="Bahnschrift" panose="020B0502040204020203" pitchFamily="34" charset="0"/>
              </a:rPr>
              <a:t>args</a:t>
            </a:r>
            <a:r>
              <a:rPr lang="en-GB" sz="1800" dirty="0">
                <a:latin typeface="Bahnschrift" panose="020B0502040204020203" pitchFamily="34" charset="0"/>
              </a:rPr>
              <a:t> )</a:t>
            </a:r>
          </a:p>
          <a:p>
            <a:pPr marL="6350" indent="0">
              <a:buNone/>
            </a:pPr>
            <a:r>
              <a:rPr lang="en-GB" sz="1800" dirty="0">
                <a:latin typeface="Bahnschrift" panose="020B0502040204020203" pitchFamily="34" charset="0"/>
              </a:rPr>
              <a:t>	   { F </a:t>
            </a:r>
            <a:r>
              <a:rPr lang="en-GB" sz="1800" dirty="0" err="1">
                <a:latin typeface="Bahnschrift" panose="020B0502040204020203" pitchFamily="34" charset="0"/>
              </a:rPr>
              <a:t>f</a:t>
            </a:r>
            <a:r>
              <a:rPr lang="en-GB" sz="1800" dirty="0">
                <a:latin typeface="Bahnschrift" panose="020B0502040204020203" pitchFamily="34" charset="0"/>
              </a:rPr>
              <a:t> = </a:t>
            </a:r>
            <a:r>
              <a:rPr lang="en-GB" sz="1800" dirty="0">
                <a:solidFill>
                  <a:srgbClr val="00B050"/>
                </a:solidFill>
                <a:latin typeface="Bahnschrift" panose="020B0502040204020203" pitchFamily="34" charset="0"/>
              </a:rPr>
              <a:t>new</a:t>
            </a:r>
            <a:r>
              <a:rPr lang="en-GB" sz="1800" dirty="0">
                <a:latin typeface="Bahnschrift" panose="020B0502040204020203" pitchFamily="34" charset="0"/>
              </a:rPr>
              <a:t> F().</a:t>
            </a:r>
            <a:r>
              <a:rPr lang="en-GB" sz="1800" dirty="0">
                <a:solidFill>
                  <a:srgbClr val="00B050"/>
                </a:solidFill>
                <a:latin typeface="Bahnschrift" panose="020B0502040204020203" pitchFamily="34" charset="0"/>
              </a:rPr>
              <a:t>new</a:t>
            </a:r>
            <a:r>
              <a:rPr lang="en-GB" sz="1800" dirty="0">
                <a:latin typeface="Bahnschrift" panose="020B0502040204020203" pitchFamily="34" charset="0"/>
              </a:rPr>
              <a:t> Builder().</a:t>
            </a:r>
            <a:r>
              <a:rPr lang="en-GB" sz="1800" dirty="0" err="1">
                <a:latin typeface="Bahnschrift" panose="020B0502040204020203" pitchFamily="34" charset="0"/>
              </a:rPr>
              <a:t>withC</a:t>
            </a:r>
            <a:r>
              <a:rPr lang="en-GB" sz="1800" dirty="0">
                <a:latin typeface="Bahnschrift" panose="020B0502040204020203" pitchFamily="34" charset="0"/>
              </a:rPr>
              <a:t>(5).</a:t>
            </a:r>
            <a:r>
              <a:rPr lang="en-GB" sz="1800" dirty="0" err="1">
                <a:latin typeface="Bahnschrift" panose="020B0502040204020203" pitchFamily="34" charset="0"/>
              </a:rPr>
              <a:t>withA</a:t>
            </a:r>
            <a:r>
              <a:rPr lang="en-GB" sz="1800" dirty="0">
                <a:latin typeface="Bahnschrift" panose="020B0502040204020203" pitchFamily="34" charset="0"/>
              </a:rPr>
              <a:t>(10).build();   </a:t>
            </a:r>
            <a:r>
              <a:rPr lang="en-GB" sz="1800" dirty="0" err="1">
                <a:latin typeface="Bahnschrift" panose="020B0502040204020203" pitchFamily="34" charset="0"/>
              </a:rPr>
              <a:t>System.out.println</a:t>
            </a:r>
            <a:r>
              <a:rPr lang="en-GB" sz="1800" dirty="0">
                <a:latin typeface="Bahnschrift" panose="020B0502040204020203" pitchFamily="34" charset="0"/>
              </a:rPr>
              <a:t>( </a:t>
            </a:r>
            <a:r>
              <a:rPr lang="en-GB" sz="1800" dirty="0" err="1">
                <a:latin typeface="Bahnschrift" panose="020B0502040204020203" pitchFamily="34" charset="0"/>
              </a:rPr>
              <a:t>f.sum</a:t>
            </a:r>
            <a:r>
              <a:rPr lang="en-GB" sz="1800" dirty="0">
                <a:latin typeface="Bahnschrift" panose="020B0502040204020203" pitchFamily="34" charset="0"/>
              </a:rPr>
              <a:t>() );</a:t>
            </a:r>
          </a:p>
          <a:p>
            <a:pPr marL="6350" indent="0">
              <a:buNone/>
            </a:pPr>
            <a:r>
              <a:rPr lang="en-GB" sz="1800" dirty="0">
                <a:latin typeface="Bahnschrift" panose="020B0502040204020203" pitchFamily="34" charset="0"/>
              </a:rPr>
              <a:t>	}  }	</a:t>
            </a:r>
            <a:r>
              <a:rPr lang="en-GB" sz="1800" dirty="0">
                <a:solidFill>
                  <a:schemeClr val="bg1">
                    <a:lumMod val="50000"/>
                  </a:schemeClr>
                </a:solidFill>
                <a:latin typeface="Bahnschrift" panose="020B0502040204020203" pitchFamily="34" charset="0"/>
              </a:rPr>
              <a:t>// Prints: 17</a:t>
            </a:r>
          </a:p>
          <a:p>
            <a:pPr marL="6350" indent="0">
              <a:buNone/>
            </a:pPr>
            <a:endParaRPr lang="en-GB" sz="1800" dirty="0">
              <a:latin typeface="Bahnschrift" panose="020B0502040204020203" pitchFamily="34" charset="0"/>
            </a:endParaRPr>
          </a:p>
        </p:txBody>
      </p:sp>
      <p:sp>
        <p:nvSpPr>
          <p:cNvPr id="6" name="Slide Number Placeholder 5"/>
          <p:cNvSpPr>
            <a:spLocks noGrp="1"/>
          </p:cNvSpPr>
          <p:nvPr>
            <p:ph type="sldNum" sz="quarter" idx="18"/>
          </p:nvPr>
        </p:nvSpPr>
        <p:spPr/>
        <p:txBody>
          <a:bodyPr/>
          <a:lstStyle/>
          <a:p>
            <a:fld id="{D7E85FC7-13DC-D24B-89C2-5E16CAE8A885}" type="slidenum">
              <a:rPr lang="en-US" smtClean="0"/>
              <a:pPr/>
              <a:t>53</a:t>
            </a:fld>
            <a:r>
              <a:rPr lang="en-US" dirty="0"/>
              <a:t>/N</a:t>
            </a:r>
          </a:p>
        </p:txBody>
      </p:sp>
      <p:sp>
        <p:nvSpPr>
          <p:cNvPr id="4" name="Text Placeholder 3"/>
          <p:cNvSpPr>
            <a:spLocks noGrp="1"/>
          </p:cNvSpPr>
          <p:nvPr>
            <p:ph type="body" sz="quarter" idx="20"/>
          </p:nvPr>
        </p:nvSpPr>
        <p:spPr>
          <a:xfrm>
            <a:off x="356261" y="221141"/>
            <a:ext cx="11581738" cy="403225"/>
          </a:xfrm>
        </p:spPr>
        <p:txBody>
          <a:bodyPr/>
          <a:lstStyle/>
          <a:p>
            <a:pPr algn="ctr"/>
            <a:r>
              <a:rPr lang="en-GB" dirty="0"/>
              <a:t>Builder example</a:t>
            </a:r>
          </a:p>
        </p:txBody>
      </p:sp>
    </p:spTree>
    <p:extLst>
      <p:ext uri="{BB962C8B-B14F-4D97-AF65-F5344CB8AC3E}">
        <p14:creationId xmlns:p14="http://schemas.microsoft.com/office/powerpoint/2010/main" val="41988449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8150" y="639693"/>
            <a:ext cx="3989070" cy="707886"/>
          </a:xfrm>
          <a:prstGeom prst="rect">
            <a:avLst/>
          </a:prstGeom>
          <a:noFill/>
        </p:spPr>
        <p:txBody>
          <a:bodyPr wrap="square" rtlCol="0">
            <a:spAutoFit/>
          </a:bodyPr>
          <a:lstStyle/>
          <a:p>
            <a:pPr algn="ctr"/>
            <a:r>
              <a:rPr lang="en-GB" sz="4000" b="1" dirty="0">
                <a:solidFill>
                  <a:schemeClr val="bg1"/>
                </a:solidFill>
              </a:rPr>
              <a:t>Summary</a:t>
            </a:r>
          </a:p>
        </p:txBody>
      </p:sp>
      <p:sp>
        <p:nvSpPr>
          <p:cNvPr id="5" name="Text Placeholder 4"/>
          <p:cNvSpPr>
            <a:spLocks noGrp="1"/>
          </p:cNvSpPr>
          <p:nvPr>
            <p:ph type="body" sz="quarter" idx="4294967295"/>
          </p:nvPr>
        </p:nvSpPr>
        <p:spPr>
          <a:xfrm>
            <a:off x="610262" y="736374"/>
            <a:ext cx="11581738" cy="5504407"/>
          </a:xfrm>
          <a:prstGeom prst="rect">
            <a:avLst/>
          </a:prstGeom>
        </p:spPr>
        <p:txBody>
          <a:bodyPr>
            <a:normAutofit/>
          </a:bodyPr>
          <a:lstStyle/>
          <a:p>
            <a:endParaRPr lang="en-GB" dirty="0">
              <a:solidFill>
                <a:schemeClr val="bg1"/>
              </a:solidFill>
            </a:endParaRPr>
          </a:p>
          <a:p>
            <a:endParaRPr lang="en-GB" dirty="0">
              <a:solidFill>
                <a:schemeClr val="bg1"/>
              </a:solidFill>
            </a:endParaRPr>
          </a:p>
          <a:p>
            <a:r>
              <a:rPr lang="en-GB" dirty="0">
                <a:solidFill>
                  <a:schemeClr val="bg1"/>
                </a:solidFill>
              </a:rPr>
              <a:t>Java modules</a:t>
            </a:r>
          </a:p>
          <a:p>
            <a:pPr lvl="1"/>
            <a:r>
              <a:rPr lang="en-GB" dirty="0">
                <a:solidFill>
                  <a:schemeClr val="bg1"/>
                </a:solidFill>
              </a:rPr>
              <a:t>And other notable changes to the language since Java 8.</a:t>
            </a:r>
          </a:p>
          <a:p>
            <a:endParaRPr lang="en-GB" dirty="0">
              <a:solidFill>
                <a:schemeClr val="bg1"/>
              </a:solidFill>
            </a:endParaRPr>
          </a:p>
          <a:p>
            <a:r>
              <a:rPr lang="en-GB" dirty="0">
                <a:solidFill>
                  <a:schemeClr val="bg1"/>
                </a:solidFill>
              </a:rPr>
              <a:t>Reflection</a:t>
            </a:r>
          </a:p>
          <a:p>
            <a:r>
              <a:rPr lang="en-GB" dirty="0">
                <a:solidFill>
                  <a:schemeClr val="bg1"/>
                </a:solidFill>
              </a:rPr>
              <a:t>Annotations</a:t>
            </a:r>
          </a:p>
          <a:p>
            <a:endParaRPr lang="en-GB" dirty="0">
              <a:solidFill>
                <a:schemeClr val="bg1"/>
              </a:solidFill>
            </a:endParaRPr>
          </a:p>
          <a:p>
            <a:r>
              <a:rPr lang="en-GB" dirty="0">
                <a:solidFill>
                  <a:schemeClr val="bg1"/>
                </a:solidFill>
              </a:rPr>
              <a:t>Optimisation and Design patterns and principles</a:t>
            </a:r>
          </a:p>
        </p:txBody>
      </p:sp>
    </p:spTree>
    <p:extLst>
      <p:ext uri="{BB962C8B-B14F-4D97-AF65-F5344CB8AC3E}">
        <p14:creationId xmlns:p14="http://schemas.microsoft.com/office/powerpoint/2010/main" val="97702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0" y="2555775"/>
            <a:ext cx="4622800" cy="1920526"/>
          </a:xfrm>
        </p:spPr>
        <p:txBody>
          <a:bodyPr/>
          <a:lstStyle/>
          <a:p>
            <a:r>
              <a:rPr lang="en-GB" dirty="0"/>
              <a:t>Academic hours:</a:t>
            </a:r>
            <a:br>
              <a:rPr lang="en-GB" dirty="0"/>
            </a:br>
            <a:r>
              <a:rPr lang="en-GB" dirty="0"/>
              <a:t>Wednesdays 09:00-11:00</a:t>
            </a:r>
            <a:br>
              <a:rPr lang="en-GB" dirty="0"/>
            </a:br>
            <a:br>
              <a:rPr lang="en-GB" dirty="0"/>
            </a:br>
            <a:r>
              <a:rPr lang="en-GB" dirty="0"/>
              <a:t>(please email if you can)</a:t>
            </a:r>
          </a:p>
        </p:txBody>
      </p:sp>
    </p:spTree>
    <p:extLst>
      <p:ext uri="{BB962C8B-B14F-4D97-AF65-F5344CB8AC3E}">
        <p14:creationId xmlns:p14="http://schemas.microsoft.com/office/powerpoint/2010/main" val="54395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Java Modules</a:t>
            </a:r>
          </a:p>
        </p:txBody>
      </p:sp>
      <p:sp>
        <p:nvSpPr>
          <p:cNvPr id="5" name="Text Placeholder 4"/>
          <p:cNvSpPr>
            <a:spLocks noGrp="1"/>
          </p:cNvSpPr>
          <p:nvPr>
            <p:ph type="body" sz="quarter" idx="21"/>
          </p:nvPr>
        </p:nvSpPr>
        <p:spPr>
          <a:xfrm>
            <a:off x="356261" y="566120"/>
            <a:ext cx="11581738" cy="6037880"/>
          </a:xfrm>
        </p:spPr>
        <p:txBody>
          <a:bodyPr/>
          <a:lstStyle/>
          <a:p>
            <a:r>
              <a:rPr lang="en-GB" dirty="0"/>
              <a:t>Introduced in Java 9   (“Project Jigsaw”)</a:t>
            </a:r>
          </a:p>
          <a:p>
            <a:pPr lvl="1"/>
            <a:r>
              <a:rPr lang="en-GB" dirty="0"/>
              <a:t>If you inspect the OpenJDK source code / API, you will see it is organised in modules (e.g. </a:t>
            </a:r>
            <a:r>
              <a:rPr lang="en-GB" i="1" dirty="0" err="1"/>
              <a:t>java.base</a:t>
            </a:r>
            <a:r>
              <a:rPr lang="en-GB" dirty="0"/>
              <a:t> module)</a:t>
            </a:r>
          </a:p>
          <a:p>
            <a:pPr lvl="3"/>
            <a:endParaRPr lang="en-GB" dirty="0"/>
          </a:p>
          <a:p>
            <a:r>
              <a:rPr lang="en-GB" dirty="0"/>
              <a:t>Java modules:</a:t>
            </a:r>
          </a:p>
          <a:p>
            <a:pPr lvl="1"/>
            <a:r>
              <a:rPr lang="en-GB" dirty="0"/>
              <a:t>Provide a mechanism to encapsulate packages (plus possibly necessary non-code resources) into a single container</a:t>
            </a:r>
          </a:p>
          <a:p>
            <a:pPr lvl="1"/>
            <a:r>
              <a:rPr lang="en-GB" dirty="0"/>
              <a:t>Allow specifying interdependencies (i.e. other modules) for efficient code-linking and dependency resolution.</a:t>
            </a:r>
          </a:p>
          <a:p>
            <a:pPr lvl="1"/>
            <a:r>
              <a:rPr lang="en-GB" dirty="0"/>
              <a:t>Specifically, a module can specify which other modules it requires, what packages it exports, provides (a "service implementation" of), or uses (in terms of a "service interface").</a:t>
            </a:r>
          </a:p>
          <a:p>
            <a:pPr lvl="3"/>
            <a:endParaRPr lang="en-GB" dirty="0"/>
          </a:p>
          <a:p>
            <a:r>
              <a:rPr lang="en-GB" dirty="0"/>
              <a:t>Not to be confused with IDE “modules”, which are not part of Java</a:t>
            </a:r>
          </a:p>
          <a:p>
            <a:pPr lvl="1"/>
            <a:r>
              <a:rPr lang="en-GB" dirty="0"/>
              <a:t>E.g. </a:t>
            </a:r>
            <a:r>
              <a:rPr lang="en-GB" dirty="0" err="1"/>
              <a:t>Intellij</a:t>
            </a:r>
            <a:r>
              <a:rPr lang="en-GB" dirty="0"/>
              <a:t> “modules” are simply an IDE-specific way of managing larger projects within the IDE</a:t>
            </a:r>
          </a:p>
          <a:p>
            <a:pPr lvl="1"/>
            <a:r>
              <a:rPr lang="en-GB" dirty="0"/>
              <a:t>Each </a:t>
            </a:r>
            <a:r>
              <a:rPr lang="en-GB" dirty="0" err="1"/>
              <a:t>Intellij</a:t>
            </a:r>
            <a:r>
              <a:rPr lang="en-GB" dirty="0"/>
              <a:t> “module” keeps track of its own configuration options w.r.t resources, compilation instructions, designated source / output paths, imported libraries, etc.</a:t>
            </a:r>
            <a:br>
              <a:rPr lang="en-GB" dirty="0"/>
            </a:br>
            <a:br>
              <a:rPr lang="en-GB" sz="1100" dirty="0"/>
            </a:br>
            <a:r>
              <a:rPr lang="en-GB" sz="1100" dirty="0"/>
              <a:t>Sources: </a:t>
            </a:r>
            <a:r>
              <a:rPr lang="en-GB" sz="1100" dirty="0">
                <a:hlinkClick r:id="rId3"/>
              </a:rPr>
              <a:t>https://jenkov.com/tutorials/java/modules.html</a:t>
            </a:r>
            <a:r>
              <a:rPr lang="en-GB" sz="1100" dirty="0"/>
              <a:t>   /   </a:t>
            </a:r>
            <a:r>
              <a:rPr lang="en-GB" sz="1100" dirty="0">
                <a:hlinkClick r:id="rId4"/>
              </a:rPr>
              <a:t>https://www.oracle.com/corporate/features/understanding-java-9-modules.html</a:t>
            </a:r>
            <a:r>
              <a:rPr lang="en-GB" sz="1100" dirty="0"/>
              <a:t> </a:t>
            </a:r>
            <a:br>
              <a:rPr lang="en-GB" sz="1100" dirty="0"/>
            </a:br>
            <a:r>
              <a:rPr lang="en-GB" sz="1100" dirty="0"/>
              <a:t>	   </a:t>
            </a:r>
            <a:r>
              <a:rPr lang="en-GB" sz="1100" dirty="0">
                <a:hlinkClick r:id="rId5"/>
              </a:rPr>
              <a:t>https://dev.java/learn/introduction-to-modules-in-java</a:t>
            </a:r>
            <a:r>
              <a:rPr lang="en-GB" sz="1100" dirty="0"/>
              <a:t>   /   </a:t>
            </a:r>
            <a:r>
              <a:rPr lang="en-GB" sz="1100" dirty="0">
                <a:hlinkClick r:id="rId6"/>
              </a:rPr>
              <a:t>https://www.logicbig.com/tutorials/core-java-tutorial/modules.html</a:t>
            </a:r>
            <a:r>
              <a:rPr lang="en-GB" sz="1100" dirty="0"/>
              <a:t> </a:t>
            </a:r>
          </a:p>
          <a:p>
            <a:endParaRPr lang="en-GB" dirty="0"/>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6</a:t>
            </a:fld>
            <a:r>
              <a:rPr lang="en-US" dirty="0"/>
              <a:t>/N</a:t>
            </a:r>
          </a:p>
        </p:txBody>
      </p:sp>
    </p:spTree>
    <p:extLst>
      <p:ext uri="{BB962C8B-B14F-4D97-AF65-F5344CB8AC3E}">
        <p14:creationId xmlns:p14="http://schemas.microsoft.com/office/powerpoint/2010/main" val="392358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36917"/>
            <a:ext cx="11581738" cy="403225"/>
          </a:xfrm>
        </p:spPr>
        <p:txBody>
          <a:bodyPr/>
          <a:lstStyle/>
          <a:p>
            <a:pPr algn="ctr"/>
            <a:r>
              <a:rPr lang="en-GB" dirty="0"/>
              <a:t>Goals / Benefits of the Java Platform Module System</a:t>
            </a:r>
          </a:p>
        </p:txBody>
      </p:sp>
      <p:sp>
        <p:nvSpPr>
          <p:cNvPr id="5" name="Text Placeholder 4"/>
          <p:cNvSpPr>
            <a:spLocks noGrp="1"/>
          </p:cNvSpPr>
          <p:nvPr>
            <p:ph type="body" sz="quarter" idx="21"/>
          </p:nvPr>
        </p:nvSpPr>
        <p:spPr>
          <a:xfrm>
            <a:off x="657061" y="614247"/>
            <a:ext cx="11581738" cy="5504407"/>
          </a:xfrm>
        </p:spPr>
        <p:txBody>
          <a:bodyPr/>
          <a:lstStyle/>
          <a:p>
            <a:r>
              <a:rPr lang="en-GB" dirty="0"/>
              <a:t>Scalability:</a:t>
            </a:r>
          </a:p>
          <a:p>
            <a:pPr lvl="1"/>
            <a:r>
              <a:rPr lang="en-GB" dirty="0"/>
              <a:t>Previously the Java platform was a monolith, consisting of a massive number of packages</a:t>
            </a:r>
          </a:p>
          <a:p>
            <a:pPr lvl="1"/>
            <a:r>
              <a:rPr lang="en-GB" dirty="0"/>
              <a:t>Now, the entire java API has been split into modules</a:t>
            </a:r>
          </a:p>
          <a:p>
            <a:pPr lvl="1"/>
            <a:r>
              <a:rPr lang="en-GB" dirty="0"/>
              <a:t>This allows creating more manageable standalone </a:t>
            </a:r>
            <a:r>
              <a:rPr lang="en-GB" dirty="0" err="1"/>
              <a:t>distributables</a:t>
            </a:r>
            <a:r>
              <a:rPr lang="en-GB" dirty="0"/>
              <a:t> that only package the desired modules</a:t>
            </a:r>
          </a:p>
          <a:p>
            <a:pPr lvl="2"/>
            <a:endParaRPr lang="en-GB" dirty="0"/>
          </a:p>
          <a:p>
            <a:r>
              <a:rPr lang="en-GB" dirty="0"/>
              <a:t>Encapsulation:</a:t>
            </a:r>
          </a:p>
          <a:p>
            <a:pPr lvl="1"/>
            <a:r>
              <a:rPr lang="en-GB" dirty="0"/>
              <a:t>A Java module must explicitly specify the packages it exports to other modules, and the role they play.</a:t>
            </a:r>
          </a:p>
          <a:p>
            <a:pPr lvl="1"/>
            <a:r>
              <a:rPr lang="en-GB" dirty="0"/>
              <a:t>A module can contain </a:t>
            </a:r>
            <a:r>
              <a:rPr lang="en-GB" dirty="0" err="1"/>
              <a:t>unexported</a:t>
            </a:r>
            <a:r>
              <a:rPr lang="en-GB" dirty="0"/>
              <a:t> packages, but these can only be used within their own module.</a:t>
            </a:r>
          </a:p>
          <a:p>
            <a:pPr lvl="1"/>
            <a:r>
              <a:rPr lang="en-GB" dirty="0"/>
              <a:t>Cleaner, safer, more logical designs.</a:t>
            </a:r>
          </a:p>
          <a:p>
            <a:pPr lvl="3"/>
            <a:endParaRPr lang="en-GB" dirty="0"/>
          </a:p>
          <a:p>
            <a:r>
              <a:rPr lang="en-GB" dirty="0"/>
              <a:t>Reliability:</a:t>
            </a:r>
          </a:p>
          <a:p>
            <a:pPr lvl="1"/>
            <a:r>
              <a:rPr lang="en-GB" dirty="0"/>
              <a:t>From Java 9 onwards, everything is a module (even if implicitly).</a:t>
            </a:r>
          </a:p>
          <a:p>
            <a:pPr lvl="1"/>
            <a:r>
              <a:rPr lang="en-GB" dirty="0"/>
              <a:t>If no module is stated, a 'default' / 'unnamed' module is implied</a:t>
            </a:r>
          </a:p>
          <a:p>
            <a:pPr lvl="2"/>
            <a:r>
              <a:rPr lang="en-GB" dirty="0"/>
              <a:t>(similar to how a 'default' package is implied when none is specified).</a:t>
            </a:r>
          </a:p>
          <a:p>
            <a:pPr lvl="1"/>
            <a:r>
              <a:rPr lang="en-GB" dirty="0"/>
              <a:t>Organising all code as modules enables the JVM to detect the entire hierarchy of module dependencies at </a:t>
            </a:r>
            <a:r>
              <a:rPr lang="en-GB" dirty="0" err="1"/>
              <a:t>startup</a:t>
            </a:r>
            <a:r>
              <a:rPr lang="en-GB" dirty="0"/>
              <a:t> (and fail appropriately if this is not appropriate, rather than wait for runtime errors)</a:t>
            </a:r>
          </a:p>
        </p:txBody>
      </p:sp>
      <p:sp>
        <p:nvSpPr>
          <p:cNvPr id="6" name="Slide Number Placeholder 5"/>
          <p:cNvSpPr>
            <a:spLocks noGrp="1"/>
          </p:cNvSpPr>
          <p:nvPr>
            <p:ph type="sldNum" sz="quarter" idx="18"/>
          </p:nvPr>
        </p:nvSpPr>
        <p:spPr/>
        <p:txBody>
          <a:bodyPr/>
          <a:lstStyle/>
          <a:p>
            <a:fld id="{D7E85FC7-13DC-D24B-89C2-5E16CAE8A885}" type="slidenum">
              <a:rPr lang="en-US" smtClean="0"/>
              <a:pPr/>
              <a:t>7</a:t>
            </a:fld>
            <a:r>
              <a:rPr lang="en-US" dirty="0"/>
              <a:t>/N</a:t>
            </a:r>
          </a:p>
        </p:txBody>
      </p:sp>
    </p:spTree>
    <p:extLst>
      <p:ext uri="{BB962C8B-B14F-4D97-AF65-F5344CB8AC3E}">
        <p14:creationId xmlns:p14="http://schemas.microsoft.com/office/powerpoint/2010/main" val="7686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Working with Java Modules</a:t>
            </a:r>
          </a:p>
        </p:txBody>
      </p:sp>
      <p:sp>
        <p:nvSpPr>
          <p:cNvPr id="5" name="Text Placeholder 4"/>
          <p:cNvSpPr>
            <a:spLocks noGrp="1"/>
          </p:cNvSpPr>
          <p:nvPr>
            <p:ph type="body" sz="quarter" idx="21"/>
          </p:nvPr>
        </p:nvSpPr>
        <p:spPr>
          <a:xfrm>
            <a:off x="356261" y="770664"/>
            <a:ext cx="11581738" cy="5504407"/>
          </a:xfrm>
        </p:spPr>
        <p:txBody>
          <a:bodyPr/>
          <a:lstStyle/>
          <a:p>
            <a:r>
              <a:rPr lang="en-GB" dirty="0"/>
              <a:t>Naming convention:</a:t>
            </a:r>
          </a:p>
          <a:p>
            <a:pPr lvl="1"/>
            <a:r>
              <a:rPr lang="en-GB" dirty="0"/>
              <a:t>Dots in the name: e.g. “</a:t>
            </a:r>
            <a:r>
              <a:rPr lang="en-GB" dirty="0" err="1"/>
              <a:t>java.base</a:t>
            </a:r>
            <a:r>
              <a:rPr lang="en-GB" dirty="0"/>
              <a:t>”</a:t>
            </a:r>
          </a:p>
          <a:p>
            <a:pPr lvl="1"/>
            <a:r>
              <a:rPr lang="en-GB" dirty="0"/>
              <a:t>Note: Unlike packages where dots denote folder hierarchies, in modules these are actually part of the name!</a:t>
            </a:r>
          </a:p>
          <a:p>
            <a:pPr lvl="1"/>
            <a:r>
              <a:rPr lang="en-GB" dirty="0"/>
              <a:t>Note: Since java 9, underscores are forbidden in module, package, class, method or variable names</a:t>
            </a:r>
          </a:p>
          <a:p>
            <a:pPr lvl="2"/>
            <a:r>
              <a:rPr lang="en-GB" dirty="0"/>
              <a:t>These are now treated as reserved identifiers.</a:t>
            </a:r>
          </a:p>
          <a:p>
            <a:pPr lvl="3"/>
            <a:endParaRPr lang="en-GB" dirty="0"/>
          </a:p>
          <a:p>
            <a:r>
              <a:rPr lang="en-GB" dirty="0"/>
              <a:t>Terminology:</a:t>
            </a:r>
          </a:p>
          <a:p>
            <a:pPr lvl="1"/>
            <a:r>
              <a:rPr lang="en-GB" dirty="0"/>
              <a:t>given </a:t>
            </a:r>
            <a:r>
              <a:rPr lang="en-GB" b="1" dirty="0"/>
              <a:t>~/</a:t>
            </a:r>
            <a:r>
              <a:rPr lang="en-GB" b="1" dirty="0" err="1"/>
              <a:t>src</a:t>
            </a:r>
            <a:r>
              <a:rPr lang="en-GB" b="1" dirty="0"/>
              <a:t>/</a:t>
            </a:r>
            <a:r>
              <a:rPr lang="en-GB" b="1" dirty="0" err="1"/>
              <a:t>my.awesome.module</a:t>
            </a:r>
            <a:r>
              <a:rPr lang="en-GB" b="1" dirty="0"/>
              <a:t>/package/</a:t>
            </a:r>
            <a:r>
              <a:rPr lang="en-GB" b="1" dirty="0" err="1"/>
              <a:t>subpackage</a:t>
            </a:r>
            <a:r>
              <a:rPr lang="en-GB" b="1" dirty="0"/>
              <a:t>/class</a:t>
            </a:r>
            <a:r>
              <a:rPr lang="en-GB" dirty="0"/>
              <a:t>:</a:t>
            </a:r>
          </a:p>
          <a:p>
            <a:pPr marL="269875" lvl="1" indent="0">
              <a:buNone/>
            </a:pPr>
            <a:r>
              <a:rPr lang="en-GB" dirty="0"/>
              <a:t>	</a:t>
            </a:r>
            <a:r>
              <a:rPr lang="en-GB" b="1" dirty="0"/>
              <a:t>~/</a:t>
            </a:r>
            <a:r>
              <a:rPr lang="en-GB" b="1" dirty="0" err="1"/>
              <a:t>src</a:t>
            </a:r>
            <a:r>
              <a:rPr lang="en-GB" dirty="0"/>
              <a:t>         		is the </a:t>
            </a:r>
            <a:r>
              <a:rPr lang="en-GB" i="1" dirty="0"/>
              <a:t>module source path</a:t>
            </a:r>
            <a:r>
              <a:rPr lang="en-GB" dirty="0"/>
              <a:t>  (i.e. the directory, that contains the module)</a:t>
            </a:r>
          </a:p>
          <a:p>
            <a:pPr marL="269875" lvl="1" indent="0">
              <a:buNone/>
            </a:pPr>
            <a:r>
              <a:rPr lang="en-GB" dirty="0"/>
              <a:t>	</a:t>
            </a:r>
            <a:r>
              <a:rPr lang="en-GB" b="1" dirty="0" err="1"/>
              <a:t>my.awesome.module</a:t>
            </a:r>
            <a:r>
              <a:rPr lang="en-GB" b="1" dirty="0"/>
              <a:t>	</a:t>
            </a:r>
            <a:r>
              <a:rPr lang="en-GB" dirty="0"/>
              <a:t>is the </a:t>
            </a:r>
            <a:r>
              <a:rPr lang="en-GB" i="1" dirty="0"/>
              <a:t>module root directory</a:t>
            </a:r>
            <a:r>
              <a:rPr lang="en-GB" dirty="0"/>
              <a:t>  (and also the module name)</a:t>
            </a:r>
          </a:p>
          <a:p>
            <a:pPr marL="269875" lvl="1" indent="0">
              <a:buNone/>
            </a:pPr>
            <a:r>
              <a:rPr lang="en-GB" dirty="0"/>
              <a:t>	</a:t>
            </a:r>
          </a:p>
          <a:p>
            <a:r>
              <a:rPr lang="en-GB" dirty="0"/>
              <a:t>Each module requires a “module descriptor” file, named </a:t>
            </a:r>
            <a:r>
              <a:rPr lang="en-GB" b="1" dirty="0"/>
              <a:t>module-info.java</a:t>
            </a:r>
          </a:p>
          <a:p>
            <a:pPr lvl="1"/>
            <a:r>
              <a:rPr lang="en-GB" dirty="0"/>
              <a:t>Placed inside the </a:t>
            </a:r>
            <a:r>
              <a:rPr lang="en-GB" i="1" dirty="0"/>
              <a:t>module root directory</a:t>
            </a:r>
            <a:r>
              <a:rPr lang="en-GB" dirty="0"/>
              <a:t>.</a:t>
            </a:r>
          </a:p>
          <a:p>
            <a:pPr lvl="1"/>
            <a:r>
              <a:rPr lang="en-GB" dirty="0"/>
              <a:t>Specifies which packages a module exports, what other modules it requires, etc.</a:t>
            </a:r>
          </a:p>
          <a:p>
            <a:pPr lvl="1"/>
            <a:r>
              <a:rPr lang="en-GB" dirty="0"/>
              <a:t>Generates a corresponding </a:t>
            </a:r>
            <a:r>
              <a:rPr lang="en-GB" b="1" dirty="0"/>
              <a:t>module-</a:t>
            </a:r>
            <a:r>
              <a:rPr lang="en-GB" b="1" dirty="0" err="1"/>
              <a:t>info.class</a:t>
            </a:r>
            <a:r>
              <a:rPr lang="en-GB" dirty="0"/>
              <a:t> file when the module is compiled</a:t>
            </a:r>
          </a:p>
        </p:txBody>
      </p:sp>
      <p:sp>
        <p:nvSpPr>
          <p:cNvPr id="6" name="Slide Number Placeholder 5"/>
          <p:cNvSpPr>
            <a:spLocks noGrp="1"/>
          </p:cNvSpPr>
          <p:nvPr>
            <p:ph type="sldNum" sz="quarter" idx="18"/>
          </p:nvPr>
        </p:nvSpPr>
        <p:spPr/>
        <p:txBody>
          <a:bodyPr/>
          <a:lstStyle/>
          <a:p>
            <a:fld id="{D7E85FC7-13DC-D24B-89C2-5E16CAE8A885}" type="slidenum">
              <a:rPr lang="en-US" smtClean="0"/>
              <a:pPr/>
              <a:t>8</a:t>
            </a:fld>
            <a:r>
              <a:rPr lang="en-US" dirty="0"/>
              <a:t>/N</a:t>
            </a:r>
          </a:p>
        </p:txBody>
      </p:sp>
    </p:spTree>
    <p:extLst>
      <p:ext uri="{BB962C8B-B14F-4D97-AF65-F5344CB8AC3E}">
        <p14:creationId xmlns:p14="http://schemas.microsoft.com/office/powerpoint/2010/main" val="4410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Example module-info.java file</a:t>
            </a:r>
          </a:p>
        </p:txBody>
      </p:sp>
      <p:sp>
        <p:nvSpPr>
          <p:cNvPr id="5" name="Text Placeholder 4"/>
          <p:cNvSpPr>
            <a:spLocks noGrp="1"/>
          </p:cNvSpPr>
          <p:nvPr>
            <p:ph type="body" sz="quarter" idx="21"/>
          </p:nvPr>
        </p:nvSpPr>
        <p:spPr>
          <a:xfrm>
            <a:off x="356261" y="770664"/>
            <a:ext cx="11581738" cy="5504407"/>
          </a:xfrm>
        </p:spPr>
        <p:txBody>
          <a:bodyPr/>
          <a:lstStyle/>
          <a:p>
            <a:pPr marL="6350" indent="0">
              <a:buNone/>
            </a:pPr>
            <a:r>
              <a:rPr lang="en-GB" sz="1800" dirty="0">
                <a:solidFill>
                  <a:schemeClr val="bg1">
                    <a:lumMod val="50000"/>
                  </a:schemeClr>
                </a:solidFill>
                <a:latin typeface="Bahnschrift" panose="020B0502040204020203" pitchFamily="34" charset="0"/>
              </a:rPr>
              <a:t>/* Comments are supported normally in module files */</a:t>
            </a:r>
          </a:p>
          <a:p>
            <a:pPr marL="6350" indent="0">
              <a:buNone/>
            </a:pPr>
            <a:r>
              <a:rPr lang="en-GB" sz="1800" dirty="0">
                <a:solidFill>
                  <a:srgbClr val="0070C0"/>
                </a:solidFill>
                <a:latin typeface="Bahnschrift" panose="020B0502040204020203" pitchFamily="34" charset="0"/>
              </a:rPr>
              <a:t>module</a:t>
            </a:r>
            <a:r>
              <a:rPr lang="en-GB" sz="1800" dirty="0">
                <a:latin typeface="Bahnschrift" panose="020B0502040204020203" pitchFamily="34" charset="0"/>
              </a:rPr>
              <a:t> </a:t>
            </a:r>
            <a:r>
              <a:rPr lang="en-GB" sz="1800" dirty="0" err="1">
                <a:latin typeface="Bahnschrift" panose="020B0502040204020203" pitchFamily="34" charset="0"/>
              </a:rPr>
              <a:t>my.awesome.module</a:t>
            </a:r>
            <a:endParaRPr lang="en-GB" sz="1800" dirty="0">
              <a:latin typeface="Bahnschrift" panose="020B0502040204020203" pitchFamily="34" charset="0"/>
            </a:endParaRPr>
          </a:p>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exports</a:t>
            </a:r>
            <a:r>
              <a:rPr lang="en-GB" sz="1800" dirty="0">
                <a:latin typeface="Bahnschrift" panose="020B0502040204020203" pitchFamily="34" charset="0"/>
              </a:rPr>
              <a:t> </a:t>
            </a:r>
            <a:r>
              <a:rPr lang="en-GB" sz="1800" dirty="0" err="1">
                <a:latin typeface="Bahnschrift" panose="020B0502040204020203" pitchFamily="34" charset="0"/>
              </a:rPr>
              <a:t>packageName</a:t>
            </a:r>
            <a:r>
              <a:rPr lang="en-GB" sz="1800" dirty="0">
                <a:latin typeface="Bahnschrift" panose="020B0502040204020203" pitchFamily="34" charset="0"/>
              </a:rPr>
              <a:t>;             </a:t>
            </a:r>
            <a:r>
              <a:rPr lang="en-GB" sz="1800" dirty="0">
                <a:solidFill>
                  <a:schemeClr val="bg1">
                    <a:lumMod val="50000"/>
                  </a:schemeClr>
                </a:solidFill>
                <a:latin typeface="Bahnschrift" panose="020B0502040204020203" pitchFamily="34" charset="0"/>
              </a:rPr>
              <a:t>// Makes all classes under 'package' available.</a:t>
            </a:r>
          </a:p>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exports</a:t>
            </a:r>
            <a:r>
              <a:rPr lang="en-GB" sz="1800" dirty="0">
                <a:latin typeface="Bahnschrift" panose="020B0502040204020203" pitchFamily="34" charset="0"/>
              </a:rPr>
              <a:t> </a:t>
            </a:r>
            <a:r>
              <a:rPr lang="en-GB" sz="1800" dirty="0" err="1">
                <a:latin typeface="Bahnschrift" panose="020B0502040204020203" pitchFamily="34" charset="0"/>
              </a:rPr>
              <a:t>packageName.subpackage</a:t>
            </a:r>
            <a:r>
              <a:rPr lang="en-GB" sz="1800" dirty="0">
                <a:latin typeface="Bahnschrift" panose="020B0502040204020203" pitchFamily="34" charset="0"/>
              </a:rPr>
              <a:t>;      </a:t>
            </a:r>
            <a:r>
              <a:rPr lang="en-GB" sz="1800" dirty="0">
                <a:solidFill>
                  <a:schemeClr val="bg1">
                    <a:lumMod val="50000"/>
                  </a:schemeClr>
                </a:solidFill>
                <a:latin typeface="Bahnschrift" panose="020B0502040204020203" pitchFamily="34" charset="0"/>
              </a:rPr>
              <a:t>// But not under '</a:t>
            </a:r>
            <a:r>
              <a:rPr lang="en-GB" sz="1800" dirty="0" err="1">
                <a:solidFill>
                  <a:schemeClr val="bg1">
                    <a:lumMod val="50000"/>
                  </a:schemeClr>
                </a:solidFill>
                <a:latin typeface="Bahnschrift" panose="020B0502040204020203" pitchFamily="34" charset="0"/>
              </a:rPr>
              <a:t>subpackage</a:t>
            </a:r>
            <a:r>
              <a:rPr lang="en-GB" sz="1800" dirty="0">
                <a:solidFill>
                  <a:schemeClr val="bg1">
                    <a:lumMod val="50000"/>
                  </a:schemeClr>
                </a:solidFill>
                <a:latin typeface="Bahnschrift" panose="020B0502040204020203" pitchFamily="34" charset="0"/>
              </a:rPr>
              <a:t>'; thus this needs to be exported explicitly!</a:t>
            </a:r>
          </a:p>
          <a:p>
            <a:pPr marL="6350" indent="0">
              <a:buNone/>
            </a:pPr>
            <a:r>
              <a:rPr lang="en-GB" sz="1800" dirty="0">
                <a:solidFill>
                  <a:schemeClr val="bg1">
                    <a:lumMod val="50000"/>
                  </a:schemeClr>
                </a:solidFill>
                <a:latin typeface="Bahnschrift" panose="020B0502040204020203" pitchFamily="34" charset="0"/>
              </a:rPr>
              <a:t>				         // Also, can be exported independently (i.e. does not need 'package’</a:t>
            </a:r>
          </a:p>
          <a:p>
            <a:pPr marL="6350" indent="0">
              <a:buNone/>
            </a:pPr>
            <a:r>
              <a:rPr lang="en-GB" sz="1800" dirty="0">
                <a:solidFill>
                  <a:schemeClr val="bg1">
                    <a:lumMod val="50000"/>
                  </a:schemeClr>
                </a:solidFill>
                <a:latin typeface="Bahnschrift" panose="020B0502040204020203" pitchFamily="34" charset="0"/>
              </a:rPr>
              <a:t>				         // to also be exported).</a:t>
            </a:r>
          </a:p>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export</a:t>
            </a:r>
            <a:r>
              <a:rPr lang="en-GB" sz="1800" dirty="0">
                <a:latin typeface="Bahnschrift" panose="020B0502040204020203" pitchFamily="34" charset="0"/>
              </a:rPr>
              <a:t> </a:t>
            </a:r>
            <a:r>
              <a:rPr lang="en-GB" sz="1800" dirty="0" err="1">
                <a:latin typeface="Bahnschrift" panose="020B0502040204020203" pitchFamily="34" charset="0"/>
              </a:rPr>
              <a:t>packageName</a:t>
            </a:r>
            <a:r>
              <a:rPr lang="en-GB" sz="1800" dirty="0">
                <a:latin typeface="Bahnschrift" panose="020B0502040204020203" pitchFamily="34" charset="0"/>
              </a:rPr>
              <a:t> 					</a:t>
            </a:r>
            <a:r>
              <a:rPr lang="en-GB" sz="1800" dirty="0">
                <a:solidFill>
                  <a:schemeClr val="bg1">
                    <a:lumMod val="50000"/>
                  </a:schemeClr>
                </a:solidFill>
                <a:latin typeface="Bahnschrift" panose="020B0502040204020203" pitchFamily="34" charset="0"/>
              </a:rPr>
              <a:t>// Allow package to be exported to one or more</a:t>
            </a:r>
            <a:br>
              <a:rPr lang="en-GB" sz="1800" dirty="0">
                <a:solidFill>
                  <a:schemeClr val="bg1">
                    <a:lumMod val="50000"/>
                  </a:schemeClr>
                </a:solidFill>
                <a:latin typeface="Bahnschrift" panose="020B0502040204020203" pitchFamily="34" charset="0"/>
              </a:rPr>
            </a:br>
            <a:r>
              <a:rPr lang="en-GB" sz="1800" dirty="0">
                <a:solidFill>
                  <a:schemeClr val="bg1">
                    <a:lumMod val="50000"/>
                  </a:schemeClr>
                </a:solidFill>
                <a:latin typeface="Bahnschrift" panose="020B0502040204020203" pitchFamily="34" charset="0"/>
              </a:rPr>
              <a:t>            </a:t>
            </a:r>
            <a:r>
              <a:rPr lang="en-GB" sz="1800" dirty="0">
                <a:solidFill>
                  <a:srgbClr val="0070C0"/>
                </a:solidFill>
                <a:latin typeface="Bahnschrift" panose="020B0502040204020203" pitchFamily="34" charset="0"/>
              </a:rPr>
              <a:t>to</a:t>
            </a:r>
            <a:r>
              <a:rPr lang="en-GB" sz="1800" dirty="0">
                <a:latin typeface="Bahnschrift" panose="020B0502040204020203" pitchFamily="34" charset="0"/>
              </a:rPr>
              <a:t> </a:t>
            </a:r>
            <a:r>
              <a:rPr lang="en-GB" sz="1800" dirty="0" err="1">
                <a:latin typeface="Bahnschrift" panose="020B0502040204020203" pitchFamily="34" charset="0"/>
              </a:rPr>
              <a:t>important.module</a:t>
            </a:r>
            <a:r>
              <a:rPr lang="en-GB" sz="1800" dirty="0">
                <a:latin typeface="Bahnschrift" panose="020B0502040204020203" pitchFamily="34" charset="0"/>
              </a:rPr>
              <a:t>, </a:t>
            </a:r>
            <a:r>
              <a:rPr lang="en-GB" sz="1800" dirty="0" err="1">
                <a:latin typeface="Bahnschrift" panose="020B0502040204020203" pitchFamily="34" charset="0"/>
              </a:rPr>
              <a:t>another.important.module</a:t>
            </a:r>
            <a:r>
              <a:rPr lang="en-GB" sz="1800" dirty="0">
                <a:latin typeface="Bahnschrift" panose="020B0502040204020203" pitchFamily="34" charset="0"/>
              </a:rPr>
              <a:t>;</a:t>
            </a:r>
            <a:r>
              <a:rPr lang="en-GB" sz="1800" dirty="0">
                <a:solidFill>
                  <a:schemeClr val="bg1">
                    <a:lumMod val="50000"/>
                  </a:schemeClr>
                </a:solidFill>
                <a:latin typeface="Bahnschrift" panose="020B0502040204020203" pitchFamily="34" charset="0"/>
              </a:rPr>
              <a:t>	// specific modules, but not to others</a:t>
            </a:r>
          </a:p>
          <a:p>
            <a:pPr marL="6350" indent="0">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requires</a:t>
            </a:r>
            <a:r>
              <a:rPr lang="en-GB" sz="1800" dirty="0">
                <a:latin typeface="Bahnschrift" panose="020B0502040204020203" pitchFamily="34" charset="0"/>
              </a:rPr>
              <a:t> </a:t>
            </a:r>
            <a:r>
              <a:rPr lang="en-GB" sz="1800" dirty="0" err="1">
                <a:latin typeface="Bahnschrift" panose="020B0502040204020203" pitchFamily="34" charset="0"/>
              </a:rPr>
              <a:t>some.other.module</a:t>
            </a:r>
            <a:r>
              <a:rPr lang="en-GB" sz="1800" dirty="0">
                <a:latin typeface="Bahnschrift" panose="020B0502040204020203" pitchFamily="34" charset="0"/>
              </a:rPr>
              <a:t>;        </a:t>
            </a:r>
            <a:r>
              <a:rPr lang="en-GB" sz="1800" dirty="0">
                <a:solidFill>
                  <a:schemeClr val="bg1">
                    <a:lumMod val="50000"/>
                  </a:schemeClr>
                </a:solidFill>
                <a:latin typeface="Bahnschrift" panose="020B0502040204020203" pitchFamily="34" charset="0"/>
              </a:rPr>
              <a:t>// Declare that this module is a dependency of the current module.</a:t>
            </a:r>
          </a:p>
          <a:p>
            <a:pPr marL="6350" indent="0">
              <a:buNone/>
            </a:pPr>
            <a:r>
              <a:rPr lang="en-GB" sz="1800" dirty="0">
                <a:latin typeface="Bahnschrift" panose="020B0502040204020203" pitchFamily="34" charset="0"/>
              </a:rPr>
              <a:t>}</a:t>
            </a:r>
          </a:p>
          <a:p>
            <a:pPr lvl="2"/>
            <a:endParaRPr lang="en-GB" dirty="0"/>
          </a:p>
          <a:p>
            <a:r>
              <a:rPr lang="en-GB" dirty="0"/>
              <a:t>Notes:</a:t>
            </a:r>
          </a:p>
          <a:p>
            <a:pPr lvl="1"/>
            <a:r>
              <a:rPr lang="en-GB" dirty="0"/>
              <a:t>Circular dependencies not allowed; the module dependency graph must be an acyclic graph.</a:t>
            </a:r>
          </a:p>
          <a:p>
            <a:pPr lvl="2"/>
            <a:r>
              <a:rPr lang="en-GB" dirty="0"/>
              <a:t>In other words, if module A requires module B, then module B cannot also require module A.</a:t>
            </a:r>
          </a:p>
          <a:p>
            <a:pPr lvl="1"/>
            <a:r>
              <a:rPr lang="en-GB" dirty="0"/>
              <a:t>Packages cannot be ‘split’ over multiple modules</a:t>
            </a:r>
          </a:p>
          <a:p>
            <a:pPr lvl="2"/>
            <a:r>
              <a:rPr lang="en-GB" dirty="0"/>
              <a:t>In other words, you cannot have two or more modules export the same package.</a:t>
            </a:r>
          </a:p>
          <a:p>
            <a:pPr lvl="1"/>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9</a:t>
            </a:fld>
            <a:r>
              <a:rPr lang="en-US" dirty="0"/>
              <a:t>/N</a:t>
            </a:r>
          </a:p>
        </p:txBody>
      </p:sp>
    </p:spTree>
    <p:extLst>
      <p:ext uri="{BB962C8B-B14F-4D97-AF65-F5344CB8AC3E}">
        <p14:creationId xmlns:p14="http://schemas.microsoft.com/office/powerpoint/2010/main" val="4278343888"/>
      </p:ext>
    </p:extLst>
  </p:cSld>
  <p:clrMapOvr>
    <a:masterClrMapping/>
  </p:clrMapOvr>
</p:sld>
</file>

<file path=ppt/theme/theme1.xml><?xml version="1.0" encoding="utf-8"?>
<a:theme xmlns:a="http://schemas.openxmlformats.org/drawingml/2006/main" name="Title/Divider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0C121402-B6D9-9744-973B-81A6B776DF11}"/>
    </a:ext>
  </a:extLst>
</a:theme>
</file>

<file path=ppt/theme/theme2.xml><?xml version="1.0" encoding="utf-8"?>
<a:theme xmlns:a="http://schemas.openxmlformats.org/drawingml/2006/main" name="Text/Media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24E1FE93-DBF4-6E41-BD12-7199829D8CB3}"/>
    </a:ext>
  </a:extLst>
</a:theme>
</file>

<file path=ppt/theme/theme3.xml><?xml version="1.0" encoding="utf-8"?>
<a:theme xmlns:a="http://schemas.openxmlformats.org/drawingml/2006/main" name="Media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E1A0A4E8-9C8B-244F-A8BB-F43D8A27A71A}"/>
    </a:ext>
  </a:extLst>
</a:theme>
</file>

<file path=ppt/theme/theme4.xml><?xml version="1.0" encoding="utf-8"?>
<a:theme xmlns:a="http://schemas.openxmlformats.org/drawingml/2006/main" name="End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BBE50698-18A2-4941-A9C0-C386D61FA33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BBA757DD001D6429A804770F209C358" ma:contentTypeVersion="9" ma:contentTypeDescription="Create a new document." ma:contentTypeScope="" ma:versionID="a2af8620d8052c4570ee10b90bc2e287">
  <xsd:schema xmlns:xsd="http://www.w3.org/2001/XMLSchema" xmlns:xs="http://www.w3.org/2001/XMLSchema" xmlns:p="http://schemas.microsoft.com/office/2006/metadata/properties" xmlns:ns2="864fa2f1-e7a3-49ef-aac9-27da4f2d2640" targetNamespace="http://schemas.microsoft.com/office/2006/metadata/properties" ma:root="true" ma:fieldsID="bdde676d73dc32e80c046e4d27a4df6c" ns2:_="">
    <xsd:import namespace="864fa2f1-e7a3-49ef-aac9-27da4f2d264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4fa2f1-e7a3-49ef-aac9-27da4f2d26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7D91BB-6FD8-4800-B5D5-2773EA19D436}">
  <ds:schemaRefs>
    <ds:schemaRef ds:uri="864fa2f1-e7a3-49ef-aac9-27da4f2d2640"/>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http://www.w3.org/XML/1998/namespace"/>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8E849799-830B-4E55-9666-63F48AF169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4fa2f1-e7a3-49ef-aac9-27da4f2d26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74A378-A40D-4D10-9A36-F1DBB1C7DA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powerpoint-template</Template>
  <TotalTime>4794</TotalTime>
  <Words>7006</Words>
  <Application>Microsoft Office PowerPoint</Application>
  <PresentationFormat>Widescreen</PresentationFormat>
  <Paragraphs>742</Paragraphs>
  <Slides>55</Slides>
  <Notes>49</Notes>
  <HiddenSlides>0</HiddenSlides>
  <MMClips>1</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55</vt:i4>
      </vt:variant>
    </vt:vector>
  </HeadingPairs>
  <TitlesOfParts>
    <vt:vector size="66" baseType="lpstr">
      <vt:lpstr>Calibri</vt:lpstr>
      <vt:lpstr>Arial</vt:lpstr>
      <vt:lpstr>Palatino Linotype</vt:lpstr>
      <vt:lpstr>System Font Regular</vt:lpstr>
      <vt:lpstr>Bahnschrift</vt:lpstr>
      <vt:lpstr>Arial Black</vt:lpstr>
      <vt:lpstr>Wingdings</vt:lpstr>
      <vt:lpstr>Title/Divider Slides</vt:lpstr>
      <vt:lpstr>Text/Media Slides</vt:lpstr>
      <vt:lpstr>Media Slides</vt:lpstr>
      <vt:lpstr>End Slides</vt:lpstr>
      <vt:lpstr>CE303</vt:lpstr>
      <vt:lpstr>Today:</vt:lpstr>
      <vt:lpstr>PowerPoint Presentation</vt:lpstr>
      <vt:lpstr>PowerPoint Presentation</vt:lpstr>
      <vt:lpstr>Part I</vt:lpstr>
      <vt:lpstr>PowerPoint Presentation</vt:lpstr>
      <vt:lpstr>PowerPoint Presentation</vt:lpstr>
      <vt:lpstr>PowerPoint Presentation</vt:lpstr>
      <vt:lpstr>PowerPoint Presentation</vt:lpstr>
      <vt:lpstr>PowerPoint Presentation</vt:lpstr>
      <vt:lpstr>PowerPoint Presentation</vt:lpstr>
      <vt:lpstr>Part I (b)</vt:lpstr>
      <vt:lpstr>PowerPoint Presentation</vt:lpstr>
      <vt:lpstr>PowerPoint Presentation</vt:lpstr>
      <vt:lpstr>PowerPoint Presentation</vt:lpstr>
      <vt:lpstr>PowerPoint Presentation</vt:lpstr>
      <vt:lpstr>Part II (a)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II (b)</vt:lpstr>
      <vt:lpstr>PowerPoint Presentation</vt:lpstr>
      <vt:lpstr>PowerPoint Presentation</vt:lpstr>
      <vt:lpstr>PowerPoint Presentation</vt:lpstr>
      <vt:lpstr>PowerPoint Presentation</vt:lpstr>
      <vt:lpstr>PowerPoint Presentation</vt:lpstr>
      <vt:lpstr>Part III (a)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III (b)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Academic hours: Wednesdays 09:00-11:00  (please email if you can)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Papastylianou, Tasos</dc:creator>
  <cp:lastModifiedBy>Papastylianou, Tasos</cp:lastModifiedBy>
  <cp:revision>910</cp:revision>
  <dcterms:created xsi:type="dcterms:W3CDTF">2022-10-17T05:20:58Z</dcterms:created>
  <dcterms:modified xsi:type="dcterms:W3CDTF">2022-12-06T00:39:43Z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0x0101002BBA757DD001D6429A804770F209C358</vt:lpwstr>
  </property>
</Properties>
</file>