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○ Introduce presenters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○ What is the project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○ Problem being addressed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○ Why is this problem relevant to address?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○ What has been done so far by others?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○ How does your solution tackle the problem?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○ Takeaways.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○ Project progression in comparison to the first assignment.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○ Next steps.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○ Demo (2mins)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228070b2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228070b2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228070b2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228070b2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yWales/EmergingTechnologies" TargetMode="External"/><Relationship Id="rId4" Type="http://schemas.openxmlformats.org/officeDocument/2006/relationships/hyperlink" Target="https://youtu.be/1d3pTZMICI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62400" y="316075"/>
            <a:ext cx="49515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Natural </a:t>
            </a:r>
            <a:r>
              <a:rPr lang="en" sz="2900"/>
              <a:t>Motion Controls for a Virtual Learning Environment</a:t>
            </a:r>
            <a:endParaRPr sz="2900"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43000" t="17321"/>
          <a:stretch/>
        </p:blipFill>
        <p:spPr>
          <a:xfrm>
            <a:off x="56113" y="2463025"/>
            <a:ext cx="2833375" cy="2465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 b="4797" l="1232" r="4685" t="4334"/>
          <a:stretch/>
        </p:blipFill>
        <p:spPr>
          <a:xfrm>
            <a:off x="5235575" y="113625"/>
            <a:ext cx="3611550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400" y="2221362"/>
            <a:ext cx="3071675" cy="27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3362" y="2221375"/>
            <a:ext cx="3005200" cy="27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Appendices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https://github.com/RoyWales/EmergingTechnologies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 Video: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https://youtu.be/1d3pTZMICIc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Gantt chart (next slide)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