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C9A7EF-6451-44F7-AE98-272BDE74F93D}">
  <a:tblStyle styleId="{ACC9A7EF-6451-44F7-AE98-272BDE74F93D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-bold.fntdata"/><Relationship Id="rId21" Type="http://schemas.openxmlformats.org/officeDocument/2006/relationships/font" Target="fonts/Play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Problema Actual: La fal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qIN_T6w9nuCAZkdIdqaumfDXFJqDtVb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948495" y="1978925"/>
            <a:ext cx="8295009" cy="1033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b="1" lang="es-CL">
                <a:latin typeface="Roboto"/>
                <a:ea typeface="Roboto"/>
                <a:cs typeface="Roboto"/>
                <a:sym typeface="Roboto"/>
              </a:rPr>
              <a:t>FightingChile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scuelaIT Duoc UC - Escuela de Informática y Telecomunicaciones Duoc UC - Duoc  UC | LinkedIn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655874" y="4903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{ACC9A7EF-6451-44F7-AE98-272BDE74F93D}</a:tableStyleId>
              </a:tblPr>
              <a:tblGrid>
                <a:gridCol w="2238725"/>
                <a:gridCol w="223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Hans Arancibia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Product Owner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Joaquín Gallegos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Scrum Master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523999" y="312996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Presentación Final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es-CL" sz="6600">
                <a:solidFill>
                  <a:schemeClr val="lt1"/>
                </a:solidFill>
              </a:rPr>
              <a:t>Detalles del Proyecto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Cronograma</a:t>
            </a:r>
            <a:endParaRPr/>
          </a:p>
        </p:txBody>
      </p:sp>
      <p:pic>
        <p:nvPicPr>
          <p:cNvPr id="153" name="Google Shape;15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98" y="1471339"/>
            <a:ext cx="5344271" cy="391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704" y="3770381"/>
            <a:ext cx="6863970" cy="2922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Arquitectura de Software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 sz="2400"/>
              <a:t>La arquitectura del proyecto se basa en una estructura cliente-servidor, con el frontend desarrollado en HTML, CSS, y JavaScript (Django) y el backend implementado con Django. La base de datos es gestionada con PostgreSQL para almacenar información de usuarios, torneos, resultados y recursos.</a:t>
            </a:r>
            <a:br>
              <a:rPr lang="es-CL"/>
            </a:br>
            <a:br>
              <a:rPr lang="es-CL"/>
            </a:br>
            <a:br>
              <a:rPr lang="es-CL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047999" y="3434218"/>
            <a:ext cx="50312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+------------------+           +----------------------+​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     Frontend     |  &lt;-----&gt;  |       Backend        |​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+------------------+           +----------------------+​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 HTML/CSS                        Django​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 Bootstrap                     (MVT Pattern)​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 JavaScript​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 ↓                                   ↓​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+------------------+            +----------------------+​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  Google Maps API |       |   Base de Datos      |</a:t>
            </a: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+------------------+           </a:t>
            </a: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+----------------------</a:t>
            </a: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32" y="-2611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Modelo de Datos</a:t>
            </a:r>
            <a:endParaRPr/>
          </a:p>
        </p:txBody>
      </p:sp>
      <p:pic>
        <p:nvPicPr>
          <p:cNvPr descr="Imagen que contiene Interfaz de usuario gráfica&#10;&#10;Descripción generada automáticamente" id="169" name="Google Shape;16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44" y="837429"/>
            <a:ext cx="11373733" cy="588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L" sz="2000"/>
              <a:t>Frontend</a:t>
            </a:r>
            <a:r>
              <a:rPr lang="es-CL" sz="2000"/>
              <a:t>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HTML, CSS, JavaScript (Django Templates).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Bootstrap para diseño responsive.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L" sz="2000"/>
              <a:t>Backend</a:t>
            </a:r>
            <a:r>
              <a:rPr lang="es-CL" sz="2000"/>
              <a:t>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Django con Python para el desarrollo del backend.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PostgreSQL para la base de datos.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CL" sz="2000"/>
              <a:t>Otras Herramientas</a:t>
            </a:r>
            <a:r>
              <a:rPr lang="es-CL" sz="2000"/>
              <a:t>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GitHub para control de versiones.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PythonAnywhere para la implementación en la nube.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s-CL" sz="1800"/>
              <a:t>PWA para compatibilidad con dispositivos móviles.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740000" dist="66675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 sz="6600">
                <a:solidFill>
                  <a:schemeClr val="lt1"/>
                </a:solidFill>
              </a:rPr>
              <a:t>Demostración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120000" dist="28575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es-CL" sz="6600">
                <a:solidFill>
                  <a:schemeClr val="lt1"/>
                </a:solidFill>
              </a:rPr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Problema Actual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Poco alcance en el </a:t>
            </a:r>
            <a:r>
              <a:rPr lang="es-CL"/>
              <a:t>público</a:t>
            </a:r>
            <a:r>
              <a:rPr lang="es-CL"/>
              <a:t> general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Falta de formalidad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Escena fragmentada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Necesidad por descentralizar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Tamaño y calidad de eventos</a:t>
            </a:r>
            <a:endParaRPr/>
          </a:p>
        </p:txBody>
      </p:sp>
      <p:pic>
        <p:nvPicPr>
          <p:cNvPr descr="EscuelaIT Duoc UC - Escuela de Informática y Telecomunicaciones Duoc UC - Duoc  UC | LinkedIn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Solución Propuesta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Sitio web intuitivo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Herramientas para organizadores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Unificar la comunidad a nivel país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Valor para jugadores profesionales actuales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Herramientas y recursos para nuevos jugadores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Estandarización y recopilación de resultados</a:t>
            </a:r>
            <a:endParaRPr/>
          </a:p>
        </p:txBody>
      </p:sp>
      <p:pic>
        <p:nvPicPr>
          <p:cNvPr descr="EscuelaIT Duoc UC - Escuela de Informática y Telecomunicaciones Duoc UC - Duoc  UC | LinkedIn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Objetivo General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L" sz="2800"/>
              <a:t>Desarrollar una plataforma web interactiva y funcional para la comunidad de jugadores del habla hispana, que facilite la organización de torneos, el registro de resultados, el acceso a recursos educativos y la gestión de perfiles de usuario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Objetivos Específicos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Permitir a los usuarios crear y gestionar torneos </a:t>
            </a:r>
            <a:endParaRPr sz="28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Implementar un sistema de registro de resultados y rankings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Desarrollar perfiles personalizados para los jugadores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Crear una sección de recursos útiles (guías, combos, frame data) para mejorar la experiencia de los jugadores.</a:t>
            </a:r>
            <a:endParaRPr sz="28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Implementar un sistema de moderación que garantice un entorno seguro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/>
              <a:t>Facilitar el acceso móvil mediante una PWA (Progressive Web App)</a:t>
            </a:r>
            <a:endParaRPr sz="2400"/>
          </a:p>
        </p:txBody>
      </p:sp>
      <p:pic>
        <p:nvPicPr>
          <p:cNvPr descr="EscuelaIT Duoc UC - Escuela de Informática y Telecomunicaciones Duoc UC - Duoc  UC | LinkedIn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es-CL" sz="6600">
                <a:solidFill>
                  <a:schemeClr val="lt1"/>
                </a:solidFill>
              </a:rPr>
              <a:t>Contexto Internacional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 title="FGC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49" y="664950"/>
            <a:ext cx="11255725" cy="5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s-CL"/>
              <a:t>Metodología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CL"/>
              <a:t>Ágil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L"/>
              <a:t>Se utilizó una metodología ágil, con ciclos cortos de trabajo (sprints), enfocados en el desarrollo incremental del proyecto. El equipo estuvo compuesto por dos personas, lo que permitió una comunicación directa y eficiente. La flexibilidad de la metodología ágil permitió adaptarse a cambios a lo largo del proceso de desarrollo.</a:t>
            </a:r>
            <a:endParaRPr/>
          </a:p>
        </p:txBody>
      </p:sp>
      <p:pic>
        <p:nvPicPr>
          <p:cNvPr descr="EscuelaIT Duoc UC - Escuela de Informática y Telecomunicaciones Duoc UC - Duoc  UC | LinkedIn"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380" y="0"/>
            <a:ext cx="4134465" cy="1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