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0EDA9-2C97-4198-8356-87224C836BF7}" type="datetimeFigureOut">
              <a:rPr lang="es-ES" smtClean="0"/>
              <a:pPr/>
              <a:t>19/12/2013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ED6EA0-0978-462E-B44D-D230DEAE09D0}" type="slidenum">
              <a:rPr lang="es-ES" smtClean="0"/>
              <a:pPr/>
              <a:t>‹Nº›</a:t>
            </a:fld>
            <a:endParaRPr lang="es-ES"/>
          </a:p>
        </p:txBody>
      </p:sp>
    </p:spTree>
    <p:extLst>
      <p:ext uri="{BB962C8B-B14F-4D97-AF65-F5344CB8AC3E}">
        <p14:creationId xmlns="" xmlns:p14="http://schemas.microsoft.com/office/powerpoint/2010/main" val="336097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A2ED6EA0-0978-462E-B44D-D230DEAE09D0}" type="slidenum">
              <a:rPr lang="es-ES" smtClean="0"/>
              <a:pPr/>
              <a:t>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40C8B9D-D6CA-4618-853A-67D21783E6E3}" type="datetime1">
              <a:rPr lang="es-ES" smtClean="0"/>
              <a:pPr/>
              <a:t>19/12/2013</a:t>
            </a:fld>
            <a:endParaRPr lang="es-ES"/>
          </a:p>
        </p:txBody>
      </p:sp>
      <p:sp>
        <p:nvSpPr>
          <p:cNvPr id="5" name="Footer Placeholder 4"/>
          <p:cNvSpPr>
            <a:spLocks noGrp="1"/>
          </p:cNvSpPr>
          <p:nvPr>
            <p:ph type="ftr" sz="quarter" idx="11"/>
          </p:nvPr>
        </p:nvSpPr>
        <p:spPr/>
        <p:txBody>
          <a:bodyPr/>
          <a:lstStyle/>
          <a:p>
            <a:r>
              <a:rPr lang="es-ES" smtClean="0"/>
              <a:t>Tutorial Instalacion SVN para Eclipse</a:t>
            </a:r>
            <a:endParaRPr lang="es-ES"/>
          </a:p>
        </p:txBody>
      </p:sp>
      <p:sp>
        <p:nvSpPr>
          <p:cNvPr id="6" name="Slide Number Placeholder 5"/>
          <p:cNvSpPr>
            <a:spLocks noGrp="1"/>
          </p:cNvSpPr>
          <p:nvPr>
            <p:ph type="sldNum" sz="quarter" idx="12"/>
          </p:nvPr>
        </p:nvSpPr>
        <p:spPr/>
        <p:txBody>
          <a:bodyPr/>
          <a:lstStyle/>
          <a:p>
            <a:fld id="{BFC728C3-CA18-4DAB-8A28-D875F7948287}" type="slidenum">
              <a:rPr lang="es-ES" smtClean="0"/>
              <a:pPr/>
              <a:t>‹Nº›</a:t>
            </a:fld>
            <a:endParaRPr lang="es-E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E67EFE6-56F2-47FE-A71B-DE0649883166}" type="datetime1">
              <a:rPr lang="es-ES" smtClean="0"/>
              <a:pPr/>
              <a:t>19/12/2013</a:t>
            </a:fld>
            <a:endParaRPr lang="es-ES"/>
          </a:p>
        </p:txBody>
      </p:sp>
      <p:sp>
        <p:nvSpPr>
          <p:cNvPr id="5" name="Footer Placeholder 4"/>
          <p:cNvSpPr>
            <a:spLocks noGrp="1"/>
          </p:cNvSpPr>
          <p:nvPr>
            <p:ph type="ftr" sz="quarter" idx="11"/>
          </p:nvPr>
        </p:nvSpPr>
        <p:spPr/>
        <p:txBody>
          <a:bodyPr/>
          <a:lstStyle/>
          <a:p>
            <a:r>
              <a:rPr lang="es-ES" smtClean="0"/>
              <a:t>Tutorial Instalacion SVN para Eclipse</a:t>
            </a:r>
            <a:endParaRPr lang="es-ES"/>
          </a:p>
        </p:txBody>
      </p:sp>
      <p:sp>
        <p:nvSpPr>
          <p:cNvPr id="6" name="Slide Number Placeholder 5"/>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ABFB578-6407-4CEA-9BD7-1DEEA9D4E430}" type="datetime1">
              <a:rPr lang="es-ES" smtClean="0"/>
              <a:pPr/>
              <a:t>19/12/2013</a:t>
            </a:fld>
            <a:endParaRPr lang="es-ES"/>
          </a:p>
        </p:txBody>
      </p:sp>
      <p:sp>
        <p:nvSpPr>
          <p:cNvPr id="5" name="Footer Placeholder 4"/>
          <p:cNvSpPr>
            <a:spLocks noGrp="1"/>
          </p:cNvSpPr>
          <p:nvPr>
            <p:ph type="ftr" sz="quarter" idx="11"/>
          </p:nvPr>
        </p:nvSpPr>
        <p:spPr/>
        <p:txBody>
          <a:bodyPr/>
          <a:lstStyle/>
          <a:p>
            <a:r>
              <a:rPr lang="es-ES" smtClean="0"/>
              <a:t>Tutorial Instalacion SVN para Eclipse</a:t>
            </a:r>
            <a:endParaRPr lang="es-ES"/>
          </a:p>
        </p:txBody>
      </p:sp>
      <p:sp>
        <p:nvSpPr>
          <p:cNvPr id="6" name="Slide Number Placeholder 5"/>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1CEE1F-EA97-4792-B80C-AE42C124830A}" type="datetime1">
              <a:rPr lang="es-ES" smtClean="0"/>
              <a:pPr/>
              <a:t>19/12/2013</a:t>
            </a:fld>
            <a:endParaRPr lang="es-ES"/>
          </a:p>
        </p:txBody>
      </p:sp>
      <p:sp>
        <p:nvSpPr>
          <p:cNvPr id="5" name="Footer Placeholder 4"/>
          <p:cNvSpPr>
            <a:spLocks noGrp="1"/>
          </p:cNvSpPr>
          <p:nvPr>
            <p:ph type="ftr" sz="quarter" idx="11"/>
          </p:nvPr>
        </p:nvSpPr>
        <p:spPr/>
        <p:txBody>
          <a:bodyPr/>
          <a:lstStyle/>
          <a:p>
            <a:r>
              <a:rPr lang="es-ES" smtClean="0"/>
              <a:t>Tutorial Instalacion SVN para Eclipse</a:t>
            </a:r>
            <a:endParaRPr lang="es-ES"/>
          </a:p>
        </p:txBody>
      </p:sp>
      <p:sp>
        <p:nvSpPr>
          <p:cNvPr id="6" name="Slide Number Placeholder 5"/>
          <p:cNvSpPr>
            <a:spLocks noGrp="1"/>
          </p:cNvSpPr>
          <p:nvPr>
            <p:ph type="sldNum" sz="quarter" idx="12"/>
          </p:nvPr>
        </p:nvSpPr>
        <p:spPr/>
        <p:txBody>
          <a:bodyPr/>
          <a:lstStyle/>
          <a:p>
            <a:fld id="{BFC728C3-CA18-4DAB-8A28-D875F7948287}" type="slidenum">
              <a:rPr lang="es-ES" smtClean="0"/>
              <a:pPr/>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1262201-B235-4345-B6B8-E65882EA31E8}" type="datetime1">
              <a:rPr lang="es-ES" smtClean="0"/>
              <a:pPr/>
              <a:t>19/12/2013</a:t>
            </a:fld>
            <a:endParaRPr lang="es-ES"/>
          </a:p>
        </p:txBody>
      </p:sp>
      <p:sp>
        <p:nvSpPr>
          <p:cNvPr id="5" name="Footer Placeholder 4"/>
          <p:cNvSpPr>
            <a:spLocks noGrp="1"/>
          </p:cNvSpPr>
          <p:nvPr>
            <p:ph type="ftr" sz="quarter" idx="11"/>
          </p:nvPr>
        </p:nvSpPr>
        <p:spPr/>
        <p:txBody>
          <a:bodyPr/>
          <a:lstStyle/>
          <a:p>
            <a:r>
              <a:rPr lang="es-ES" smtClean="0"/>
              <a:t>Tutorial Instalacion SVN para Eclipse</a:t>
            </a:r>
            <a:endParaRPr lang="es-ES"/>
          </a:p>
        </p:txBody>
      </p:sp>
      <p:sp>
        <p:nvSpPr>
          <p:cNvPr id="6" name="Slide Number Placeholder 5"/>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C4A7294-F5AA-47AD-A083-84D7C06DBAF0}" type="datetime1">
              <a:rPr lang="es-ES" smtClean="0"/>
              <a:pPr/>
              <a:t>19/12/2013</a:t>
            </a:fld>
            <a:endParaRPr lang="es-ES"/>
          </a:p>
        </p:txBody>
      </p:sp>
      <p:sp>
        <p:nvSpPr>
          <p:cNvPr id="6" name="Footer Placeholder 5"/>
          <p:cNvSpPr>
            <a:spLocks noGrp="1"/>
          </p:cNvSpPr>
          <p:nvPr>
            <p:ph type="ftr" sz="quarter" idx="11"/>
          </p:nvPr>
        </p:nvSpPr>
        <p:spPr/>
        <p:txBody>
          <a:bodyPr/>
          <a:lstStyle/>
          <a:p>
            <a:r>
              <a:rPr lang="es-ES" smtClean="0"/>
              <a:t>Tutorial Instalacion SVN para Eclipse</a:t>
            </a:r>
            <a:endParaRPr lang="es-ES"/>
          </a:p>
        </p:txBody>
      </p:sp>
      <p:sp>
        <p:nvSpPr>
          <p:cNvPr id="7" name="Slide Number Placeholder 6"/>
          <p:cNvSpPr>
            <a:spLocks noGrp="1"/>
          </p:cNvSpPr>
          <p:nvPr>
            <p:ph type="sldNum" sz="quarter" idx="12"/>
          </p:nvPr>
        </p:nvSpPr>
        <p:spPr/>
        <p:txBody>
          <a:bodyPr/>
          <a:lstStyle/>
          <a:p>
            <a:fld id="{BFC728C3-CA18-4DAB-8A28-D875F7948287}" type="slidenum">
              <a:rPr lang="es-ES" smtClean="0"/>
              <a:pPr/>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427FFA3-4634-421D-9926-C3848DEB3C16}" type="datetime1">
              <a:rPr lang="es-ES" smtClean="0"/>
              <a:pPr/>
              <a:t>19/12/2013</a:t>
            </a:fld>
            <a:endParaRPr lang="es-ES"/>
          </a:p>
        </p:txBody>
      </p:sp>
      <p:sp>
        <p:nvSpPr>
          <p:cNvPr id="8" name="Footer Placeholder 7"/>
          <p:cNvSpPr>
            <a:spLocks noGrp="1"/>
          </p:cNvSpPr>
          <p:nvPr>
            <p:ph type="ftr" sz="quarter" idx="11"/>
          </p:nvPr>
        </p:nvSpPr>
        <p:spPr/>
        <p:txBody>
          <a:bodyPr/>
          <a:lstStyle/>
          <a:p>
            <a:r>
              <a:rPr lang="es-ES" smtClean="0"/>
              <a:t>Tutorial Instalacion SVN para Eclipse</a:t>
            </a:r>
            <a:endParaRPr lang="es-ES"/>
          </a:p>
        </p:txBody>
      </p:sp>
      <p:sp>
        <p:nvSpPr>
          <p:cNvPr id="9" name="Slide Number Placeholder 8"/>
          <p:cNvSpPr>
            <a:spLocks noGrp="1"/>
          </p:cNvSpPr>
          <p:nvPr>
            <p:ph type="sldNum" sz="quarter" idx="12"/>
          </p:nvPr>
        </p:nvSpPr>
        <p:spPr/>
        <p:txBody>
          <a:bodyPr/>
          <a:lstStyle/>
          <a:p>
            <a:fld id="{BFC728C3-CA18-4DAB-8A28-D875F7948287}" type="slidenum">
              <a:rPr lang="es-ES" smtClean="0"/>
              <a:pPr/>
              <a:t>‹Nº›</a:t>
            </a:fld>
            <a:endParaRPr lang="es-E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AAB2EA6-923E-46FB-BCEF-E0E4341DFAD3}" type="datetime1">
              <a:rPr lang="es-ES" smtClean="0"/>
              <a:pPr/>
              <a:t>19/12/2013</a:t>
            </a:fld>
            <a:endParaRPr lang="es-ES"/>
          </a:p>
        </p:txBody>
      </p:sp>
      <p:sp>
        <p:nvSpPr>
          <p:cNvPr id="4" name="Footer Placeholder 3"/>
          <p:cNvSpPr>
            <a:spLocks noGrp="1"/>
          </p:cNvSpPr>
          <p:nvPr>
            <p:ph type="ftr" sz="quarter" idx="11"/>
          </p:nvPr>
        </p:nvSpPr>
        <p:spPr/>
        <p:txBody>
          <a:bodyPr/>
          <a:lstStyle/>
          <a:p>
            <a:r>
              <a:rPr lang="es-ES" smtClean="0"/>
              <a:t>Tutorial Instalacion SVN para Eclipse</a:t>
            </a:r>
            <a:endParaRPr lang="es-ES"/>
          </a:p>
        </p:txBody>
      </p:sp>
      <p:sp>
        <p:nvSpPr>
          <p:cNvPr id="5" name="Slide Number Placeholder 4"/>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743A6-90D6-4794-8562-D27781284F6F}" type="datetime1">
              <a:rPr lang="es-ES" smtClean="0"/>
              <a:pPr/>
              <a:t>19/12/2013</a:t>
            </a:fld>
            <a:endParaRPr lang="es-ES"/>
          </a:p>
        </p:txBody>
      </p:sp>
      <p:sp>
        <p:nvSpPr>
          <p:cNvPr id="3" name="Footer Placeholder 2"/>
          <p:cNvSpPr>
            <a:spLocks noGrp="1"/>
          </p:cNvSpPr>
          <p:nvPr>
            <p:ph type="ftr" sz="quarter" idx="11"/>
          </p:nvPr>
        </p:nvSpPr>
        <p:spPr/>
        <p:txBody>
          <a:bodyPr/>
          <a:lstStyle/>
          <a:p>
            <a:r>
              <a:rPr lang="es-ES" smtClean="0"/>
              <a:t>Tutorial Instalacion SVN para Eclipse</a:t>
            </a:r>
            <a:endParaRPr lang="es-ES"/>
          </a:p>
        </p:txBody>
      </p:sp>
      <p:sp>
        <p:nvSpPr>
          <p:cNvPr id="4" name="Slide Number Placeholder 3"/>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0752EB-5173-4B75-A92B-211E1CBD940A}" type="datetime1">
              <a:rPr lang="es-ES" smtClean="0"/>
              <a:pPr/>
              <a:t>19/12/2013</a:t>
            </a:fld>
            <a:endParaRPr lang="es-ES"/>
          </a:p>
        </p:txBody>
      </p:sp>
      <p:sp>
        <p:nvSpPr>
          <p:cNvPr id="6" name="Footer Placeholder 5"/>
          <p:cNvSpPr>
            <a:spLocks noGrp="1"/>
          </p:cNvSpPr>
          <p:nvPr>
            <p:ph type="ftr" sz="quarter" idx="11"/>
          </p:nvPr>
        </p:nvSpPr>
        <p:spPr/>
        <p:txBody>
          <a:bodyPr/>
          <a:lstStyle/>
          <a:p>
            <a:r>
              <a:rPr lang="es-ES" smtClean="0"/>
              <a:t>Tutorial Instalacion SVN para Eclipse</a:t>
            </a:r>
            <a:endParaRPr lang="es-ES"/>
          </a:p>
        </p:txBody>
      </p:sp>
      <p:sp>
        <p:nvSpPr>
          <p:cNvPr id="7" name="Slide Number Placeholder 6"/>
          <p:cNvSpPr>
            <a:spLocks noGrp="1"/>
          </p:cNvSpPr>
          <p:nvPr>
            <p:ph type="sldNum" sz="quarter" idx="12"/>
          </p:nvPr>
        </p:nvSpPr>
        <p:spPr/>
        <p:txBody>
          <a:bodyPr/>
          <a:lstStyle/>
          <a:p>
            <a:fld id="{BFC728C3-CA18-4DAB-8A28-D875F7948287}"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1C613FB-F71B-465C-BA43-474CF1EC7637}" type="datetime1">
              <a:rPr lang="es-ES" smtClean="0"/>
              <a:pPr/>
              <a:t>19/12/2013</a:t>
            </a:fld>
            <a:endParaRPr lang="es-ES"/>
          </a:p>
        </p:txBody>
      </p:sp>
      <p:sp>
        <p:nvSpPr>
          <p:cNvPr id="6" name="Footer Placeholder 5"/>
          <p:cNvSpPr>
            <a:spLocks noGrp="1"/>
          </p:cNvSpPr>
          <p:nvPr>
            <p:ph type="ftr" sz="quarter" idx="11"/>
          </p:nvPr>
        </p:nvSpPr>
        <p:spPr/>
        <p:txBody>
          <a:bodyPr/>
          <a:lstStyle/>
          <a:p>
            <a:r>
              <a:rPr lang="es-ES" smtClean="0"/>
              <a:t>Tutorial Instalacion SVN para Eclipse</a:t>
            </a:r>
            <a:endParaRPr lang="es-ES"/>
          </a:p>
        </p:txBody>
      </p:sp>
      <p:sp>
        <p:nvSpPr>
          <p:cNvPr id="7" name="Slide Number Placeholder 6"/>
          <p:cNvSpPr>
            <a:spLocks noGrp="1"/>
          </p:cNvSpPr>
          <p:nvPr>
            <p:ph type="sldNum" sz="quarter" idx="12"/>
          </p:nvPr>
        </p:nvSpPr>
        <p:spPr/>
        <p:txBody>
          <a:bodyPr/>
          <a:lstStyle/>
          <a:p>
            <a:fld id="{BFC728C3-CA18-4DAB-8A28-D875F7948287}" type="slidenum">
              <a:rPr lang="es-ES" smtClean="0"/>
              <a:pPr/>
              <a:t>‹Nº›</a:t>
            </a:fld>
            <a:endParaRPr lang="es-E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4518705-FCCE-431C-BC90-CB6BEC0A9208}" type="datetime1">
              <a:rPr lang="es-ES" smtClean="0"/>
              <a:pPr/>
              <a:t>19/12/2013</a:t>
            </a:fld>
            <a:endParaRPr lang="es-E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s-ES" smtClean="0"/>
              <a:t>Tutorial Instalacion SVN para Eclipse</a:t>
            </a:r>
            <a:endParaRPr lang="es-E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FC728C3-CA18-4DAB-8A28-D875F794828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5696" y="2276872"/>
            <a:ext cx="5656712" cy="2214578"/>
          </a:xfrm>
        </p:spPr>
        <p:txBody>
          <a:bodyPr/>
          <a:lstStyle/>
          <a:p>
            <a:r>
              <a:rPr lang="es-ES" dirty="0" smtClean="0"/>
              <a:t>SVN integrado con eclipse</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07704" y="275425"/>
            <a:ext cx="6512511" cy="1143000"/>
          </a:xfrm>
        </p:spPr>
        <p:txBody>
          <a:bodyPr/>
          <a:lstStyle/>
          <a:p>
            <a:r>
              <a:rPr lang="es-ES" sz="1600" dirty="0" smtClean="0">
                <a:effectLst/>
              </a:rPr>
              <a:t>Una vez el eclipse se reinicie nos aparecerá el siguiente mensaje, solicitándole que instale uno de los conectores. En este caso instalaremos SVN Kit 1.7.9</a:t>
            </a:r>
            <a:endParaRPr lang="es-ES" sz="16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10</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5720" y="1556792"/>
            <a:ext cx="8572560" cy="4896639"/>
          </a:xfrm>
          <a:prstGeom prst="rect">
            <a:avLst/>
          </a:prstGeom>
        </p:spPr>
      </p:pic>
    </p:spTree>
    <p:extLst>
      <p:ext uri="{BB962C8B-B14F-4D97-AF65-F5344CB8AC3E}">
        <p14:creationId xmlns="" xmlns:p14="http://schemas.microsoft.com/office/powerpoint/2010/main" val="2930167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5517232"/>
            <a:ext cx="7344816" cy="1143000"/>
          </a:xfrm>
        </p:spPr>
        <p:txBody>
          <a:bodyPr/>
          <a:lstStyle/>
          <a:p>
            <a:r>
              <a:rPr lang="es-ES" sz="1800" dirty="0" smtClean="0">
                <a:effectLst/>
              </a:rPr>
              <a:t>Nos aparece el siguiente mensaje, que nos muestra qué es lo que vamos a instalar, y pulsamos </a:t>
            </a:r>
            <a:r>
              <a:rPr lang="es-ES" sz="1800" i="1" dirty="0" err="1" smtClean="0">
                <a:effectLst/>
              </a:rPr>
              <a:t>Next</a:t>
            </a:r>
            <a:r>
              <a:rPr lang="es-ES" sz="1800" i="1" dirty="0" smtClean="0">
                <a:effectLst/>
              </a:rPr>
              <a:t> </a:t>
            </a:r>
            <a:r>
              <a:rPr lang="es-ES" sz="1800" dirty="0" smtClean="0">
                <a:effectLst/>
              </a:rPr>
              <a:t>y aceptamos los términos</a:t>
            </a:r>
            <a:endParaRPr lang="es-ES" sz="18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11</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7544" y="260648"/>
            <a:ext cx="8391525" cy="5086350"/>
          </a:xfrm>
          <a:prstGeom prst="rect">
            <a:avLst/>
          </a:prstGeom>
        </p:spPr>
      </p:pic>
    </p:spTree>
    <p:extLst>
      <p:ext uri="{BB962C8B-B14F-4D97-AF65-F5344CB8AC3E}">
        <p14:creationId xmlns="" xmlns:p14="http://schemas.microsoft.com/office/powerpoint/2010/main" val="1430473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7982272" cy="1143000"/>
          </a:xfrm>
        </p:spPr>
        <p:txBody>
          <a:bodyPr/>
          <a:lstStyle/>
          <a:p>
            <a:r>
              <a:rPr lang="es-ES" sz="1600" dirty="0" smtClean="0">
                <a:effectLst/>
              </a:rPr>
              <a:t>Para configurar el repositorio accedemos a la vista </a:t>
            </a:r>
            <a:r>
              <a:rPr lang="es-ES" sz="1600" i="1" dirty="0" smtClean="0">
                <a:effectLst/>
              </a:rPr>
              <a:t>SVN </a:t>
            </a:r>
            <a:r>
              <a:rPr lang="es-ES" sz="1600" i="1" dirty="0" err="1" smtClean="0">
                <a:effectLst/>
              </a:rPr>
              <a:t>Repository</a:t>
            </a:r>
            <a:r>
              <a:rPr lang="es-ES" sz="1600" i="1" dirty="0" smtClean="0">
                <a:effectLst/>
              </a:rPr>
              <a:t> </a:t>
            </a:r>
            <a:r>
              <a:rPr lang="es-ES" sz="1600" i="1" dirty="0" err="1" smtClean="0">
                <a:effectLst/>
              </a:rPr>
              <a:t>Exploring</a:t>
            </a:r>
            <a:r>
              <a:rPr lang="es-ES" sz="1600" i="1" dirty="0" smtClean="0">
                <a:effectLst/>
              </a:rPr>
              <a:t>.</a:t>
            </a:r>
            <a:br>
              <a:rPr lang="es-ES" sz="1600" i="1" dirty="0" smtClean="0">
                <a:effectLst/>
              </a:rPr>
            </a:br>
            <a:r>
              <a:rPr lang="es-ES" sz="1600" dirty="0" smtClean="0">
                <a:effectLst/>
              </a:rPr>
              <a:t>Para ello pulsamos </a:t>
            </a:r>
            <a:r>
              <a:rPr lang="es-ES" sz="1600" i="1" dirty="0" err="1" smtClean="0">
                <a:effectLst/>
              </a:rPr>
              <a:t>Window</a:t>
            </a:r>
            <a:r>
              <a:rPr lang="es-ES" sz="1600" i="1" dirty="0" smtClean="0">
                <a:effectLst/>
              </a:rPr>
              <a:t> -&gt; Open </a:t>
            </a:r>
            <a:r>
              <a:rPr lang="es-ES" sz="1600" i="1" dirty="0" err="1" smtClean="0">
                <a:effectLst/>
              </a:rPr>
              <a:t>Perspective</a:t>
            </a:r>
            <a:r>
              <a:rPr lang="es-ES" sz="1600" i="1" dirty="0" smtClean="0">
                <a:effectLst/>
              </a:rPr>
              <a:t> -&gt; </a:t>
            </a:r>
            <a:r>
              <a:rPr lang="es-ES" sz="1600" i="1" dirty="0" err="1" smtClean="0">
                <a:effectLst/>
              </a:rPr>
              <a:t>Others</a:t>
            </a:r>
            <a:r>
              <a:rPr lang="es-ES" sz="1600" i="1" dirty="0" smtClean="0">
                <a:effectLst/>
              </a:rPr>
              <a:t>…</a:t>
            </a:r>
            <a:br>
              <a:rPr lang="es-ES" sz="1600" i="1" dirty="0" smtClean="0">
                <a:effectLst/>
              </a:rPr>
            </a:br>
            <a:r>
              <a:rPr lang="es-ES" sz="1600" dirty="0" smtClean="0">
                <a:effectLst/>
              </a:rPr>
              <a:t>Y la seleccionamos como se muestra en la </a:t>
            </a:r>
            <a:r>
              <a:rPr lang="es-ES" sz="1600" dirty="0" err="1" smtClean="0">
                <a:effectLst/>
              </a:rPr>
              <a:t>imágen</a:t>
            </a:r>
            <a:endParaRPr lang="es-ES" sz="16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12</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86075" y="1357312"/>
            <a:ext cx="3371850" cy="4143375"/>
          </a:xfrm>
          <a:prstGeom prst="rect">
            <a:avLst/>
          </a:prstGeom>
        </p:spPr>
      </p:pic>
    </p:spTree>
    <p:extLst>
      <p:ext uri="{BB962C8B-B14F-4D97-AF65-F5344CB8AC3E}">
        <p14:creationId xmlns="" xmlns:p14="http://schemas.microsoft.com/office/powerpoint/2010/main" val="99362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476672"/>
            <a:ext cx="6512511" cy="1143000"/>
          </a:xfrm>
        </p:spPr>
        <p:txBody>
          <a:bodyPr/>
          <a:lstStyle/>
          <a:p>
            <a:r>
              <a:rPr lang="es-ES" sz="1600" dirty="0" smtClean="0">
                <a:effectLst/>
              </a:rPr>
              <a:t>Ahora el interfaz de eclipse presentará la siguiente forma:</a:t>
            </a:r>
            <a:endParaRPr lang="es-ES" sz="16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13</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1520" y="1124744"/>
            <a:ext cx="8498221" cy="4519933"/>
          </a:xfrm>
          <a:prstGeom prst="rect">
            <a:avLst/>
          </a:prstGeom>
        </p:spPr>
      </p:pic>
    </p:spTree>
    <p:extLst>
      <p:ext uri="{BB962C8B-B14F-4D97-AF65-F5344CB8AC3E}">
        <p14:creationId xmlns="" xmlns:p14="http://schemas.microsoft.com/office/powerpoint/2010/main" val="928280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44824" y="529206"/>
            <a:ext cx="6512511" cy="1143000"/>
          </a:xfrm>
        </p:spPr>
        <p:txBody>
          <a:bodyPr/>
          <a:lstStyle/>
          <a:p>
            <a:r>
              <a:rPr lang="es-ES" sz="2000" dirty="0" smtClean="0">
                <a:effectLst/>
              </a:rPr>
              <a:t>Pulsamos en el icono </a:t>
            </a:r>
            <a:r>
              <a:rPr lang="es-ES" dirty="0" smtClean="0">
                <a:effectLst/>
              </a:rPr>
              <a:t/>
            </a:r>
            <a:br>
              <a:rPr lang="es-ES" dirty="0" smtClean="0">
                <a:effectLst/>
              </a:rPr>
            </a:br>
            <a:endParaRPr lang="es-ES"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14</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51920" y="404664"/>
            <a:ext cx="680839" cy="680839"/>
          </a:xfrm>
          <a:prstGeom prst="rect">
            <a:avLst/>
          </a:prstGeom>
        </p:spPr>
      </p:pic>
      <p:pic>
        <p:nvPicPr>
          <p:cNvPr id="6" name="5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70390" y="1628800"/>
            <a:ext cx="5496611" cy="2592288"/>
          </a:xfrm>
          <a:prstGeom prst="rect">
            <a:avLst/>
          </a:prstGeom>
        </p:spPr>
      </p:pic>
    </p:spTree>
    <p:extLst>
      <p:ext uri="{BB962C8B-B14F-4D97-AF65-F5344CB8AC3E}">
        <p14:creationId xmlns="" xmlns:p14="http://schemas.microsoft.com/office/powerpoint/2010/main" val="2142631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96136" y="332656"/>
            <a:ext cx="3024336" cy="4104456"/>
          </a:xfrm>
        </p:spPr>
        <p:txBody>
          <a:bodyPr/>
          <a:lstStyle/>
          <a:p>
            <a:r>
              <a:rPr lang="es-ES" sz="1800" dirty="0" smtClean="0">
                <a:effectLst/>
              </a:rPr>
              <a:t>La ventana que aparece es la que se muestra en la imagen.</a:t>
            </a:r>
            <a:br>
              <a:rPr lang="es-ES" sz="1800" dirty="0" smtClean="0">
                <a:effectLst/>
              </a:rPr>
            </a:br>
            <a:r>
              <a:rPr lang="es-ES" sz="1800" dirty="0" smtClean="0">
                <a:effectLst/>
              </a:rPr>
              <a:t>La URL solicitada es la que se nos proporciono al crear nuestro proyecto en </a:t>
            </a:r>
            <a:r>
              <a:rPr lang="es-ES" sz="1800" dirty="0" err="1" smtClean="0">
                <a:effectLst/>
              </a:rPr>
              <a:t>GoogleCode</a:t>
            </a:r>
            <a:r>
              <a:rPr lang="es-ES" sz="1800" dirty="0" smtClean="0">
                <a:effectLst/>
              </a:rPr>
              <a:t/>
            </a:r>
            <a:br>
              <a:rPr lang="es-ES" sz="1800" dirty="0" smtClean="0">
                <a:effectLst/>
              </a:rPr>
            </a:br>
            <a:r>
              <a:rPr lang="es-ES" sz="1800" dirty="0">
                <a:effectLst/>
              </a:rPr>
              <a:t/>
            </a:r>
            <a:br>
              <a:rPr lang="es-ES" sz="1800" dirty="0">
                <a:effectLst/>
              </a:rPr>
            </a:br>
            <a:r>
              <a:rPr lang="es-ES" sz="1800" dirty="0" smtClean="0">
                <a:effectLst/>
              </a:rPr>
              <a:t>En </a:t>
            </a:r>
            <a:r>
              <a:rPr lang="es-ES" sz="1800" i="1" dirty="0" err="1" smtClean="0">
                <a:effectLst/>
              </a:rPr>
              <a:t>Authentication</a:t>
            </a:r>
            <a:r>
              <a:rPr lang="es-ES" sz="1800" i="1" dirty="0" smtClean="0">
                <a:effectLst/>
              </a:rPr>
              <a:t> </a:t>
            </a:r>
            <a:r>
              <a:rPr lang="es-ES" sz="1800" dirty="0" smtClean="0">
                <a:effectLst/>
              </a:rPr>
              <a:t>incluimos nuestro usuario y contraseña, también proporcionado en el </a:t>
            </a:r>
            <a:r>
              <a:rPr lang="es-ES" sz="1800" i="1" dirty="0" err="1" smtClean="0">
                <a:effectLst/>
              </a:rPr>
              <a:t>Source</a:t>
            </a:r>
            <a:r>
              <a:rPr lang="es-ES" sz="1800" dirty="0" smtClean="0">
                <a:effectLst/>
              </a:rPr>
              <a:t> del repositorio</a:t>
            </a:r>
            <a:endParaRPr lang="es-ES" sz="18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15</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9552" y="212335"/>
            <a:ext cx="5038725" cy="5210175"/>
          </a:xfrm>
          <a:prstGeom prst="rect">
            <a:avLst/>
          </a:prstGeom>
        </p:spPr>
      </p:pic>
    </p:spTree>
    <p:extLst>
      <p:ext uri="{BB962C8B-B14F-4D97-AF65-F5344CB8AC3E}">
        <p14:creationId xmlns="" xmlns:p14="http://schemas.microsoft.com/office/powerpoint/2010/main" val="145918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941168"/>
            <a:ext cx="7910264" cy="1143000"/>
          </a:xfrm>
        </p:spPr>
        <p:txBody>
          <a:bodyPr/>
          <a:lstStyle/>
          <a:p>
            <a:r>
              <a:rPr lang="es-ES" sz="2000" dirty="0" smtClean="0">
                <a:effectLst/>
              </a:rPr>
              <a:t>De esta forma ya tenemos nuestro repositorio configurado</a:t>
            </a:r>
            <a:endParaRPr lang="es-ES" sz="2000" dirty="0">
              <a:effectLst/>
            </a:endParaRPr>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16</a:t>
            </a:fld>
            <a:endParaRPr lang="es-ES"/>
          </a:p>
        </p:txBody>
      </p:sp>
      <p:pic>
        <p:nvPicPr>
          <p:cNvPr id="5" name="4 Imagen"/>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83768" y="764704"/>
            <a:ext cx="4739406" cy="3489302"/>
          </a:xfrm>
          <a:prstGeom prst="rect">
            <a:avLst/>
          </a:prstGeom>
        </p:spPr>
      </p:pic>
    </p:spTree>
    <p:extLst>
      <p:ext uri="{BB962C8B-B14F-4D97-AF65-F5344CB8AC3E}">
        <p14:creationId xmlns="" xmlns:p14="http://schemas.microsoft.com/office/powerpoint/2010/main" val="256220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214290"/>
            <a:ext cx="6512511" cy="714380"/>
          </a:xfrm>
        </p:spPr>
        <p:txBody>
          <a:bodyPr/>
          <a:lstStyle/>
          <a:p>
            <a:r>
              <a:rPr lang="es-ES" dirty="0" smtClean="0"/>
              <a:t>Evolución de cambios</a:t>
            </a:r>
            <a:br>
              <a:rPr lang="es-ES" dirty="0" smtClean="0"/>
            </a:br>
            <a:r>
              <a:rPr lang="es-ES" dirty="0" smtClean="0"/>
              <a:t>	</a:t>
            </a:r>
            <a:endParaRPr lang="es-ES" dirty="0"/>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17</a:t>
            </a:fld>
            <a:endParaRPr lang="es-ES"/>
          </a:p>
        </p:txBody>
      </p:sp>
      <p:pic>
        <p:nvPicPr>
          <p:cNvPr id="5" name="4 Imagen" descr="modificaciones.png"/>
          <p:cNvPicPr>
            <a:picLocks noChangeAspect="1"/>
          </p:cNvPicPr>
          <p:nvPr/>
        </p:nvPicPr>
        <p:blipFill>
          <a:blip r:embed="rId2"/>
          <a:stretch>
            <a:fillRect/>
          </a:stretch>
        </p:blipFill>
        <p:spPr>
          <a:xfrm>
            <a:off x="214282" y="1928802"/>
            <a:ext cx="8643998" cy="4000528"/>
          </a:xfrm>
          <a:prstGeom prst="rect">
            <a:avLst/>
          </a:prstGeom>
        </p:spPr>
      </p:pic>
      <p:sp>
        <p:nvSpPr>
          <p:cNvPr id="6" name="5 CuadroTexto"/>
          <p:cNvSpPr txBox="1"/>
          <p:nvPr/>
        </p:nvSpPr>
        <p:spPr>
          <a:xfrm>
            <a:off x="214282" y="1000108"/>
            <a:ext cx="8643998" cy="707886"/>
          </a:xfrm>
          <a:prstGeom prst="rect">
            <a:avLst/>
          </a:prstGeom>
          <a:noFill/>
        </p:spPr>
        <p:txBody>
          <a:bodyPr wrap="square" rtlCol="0">
            <a:spAutoFit/>
          </a:bodyPr>
          <a:lstStyle/>
          <a:p>
            <a:r>
              <a:rPr lang="es-ES" sz="2000" b="1" dirty="0" smtClean="0">
                <a:gradFill>
                  <a:gsLst>
                    <a:gs pos="0">
                      <a:schemeClr val="tx1"/>
                    </a:gs>
                    <a:gs pos="40000">
                      <a:schemeClr val="tx1">
                        <a:lumMod val="75000"/>
                        <a:lumOff val="25000"/>
                      </a:schemeClr>
                    </a:gs>
                    <a:gs pos="100000">
                      <a:schemeClr val="tx2">
                        <a:alpha val="65000"/>
                      </a:schemeClr>
                    </a:gs>
                  </a:gsLst>
                  <a:lin ang="5400000" scaled="0"/>
                </a:gradFill>
                <a:latin typeface="+mj-lt"/>
                <a:ea typeface="+mj-ea"/>
                <a:cs typeface="+mj-cs"/>
              </a:rPr>
              <a:t>En la siguiente imagen se muestra la serie de cambios que hemos ido realizando a lo largo del proyecto.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smtClean="0"/>
              <a:t>Tutorial Instalacion SVN para Eclipse</a:t>
            </a:r>
            <a:endParaRPr lang="es-ES"/>
          </a:p>
        </p:txBody>
      </p:sp>
      <p:sp>
        <p:nvSpPr>
          <p:cNvPr id="3" name="2 Marcador de número de diapositiva"/>
          <p:cNvSpPr>
            <a:spLocks noGrp="1"/>
          </p:cNvSpPr>
          <p:nvPr>
            <p:ph type="sldNum" sz="quarter" idx="12"/>
          </p:nvPr>
        </p:nvSpPr>
        <p:spPr/>
        <p:txBody>
          <a:bodyPr/>
          <a:lstStyle/>
          <a:p>
            <a:fld id="{BFC728C3-CA18-4DAB-8A28-D875F7948287}" type="slidenum">
              <a:rPr lang="es-ES" smtClean="0"/>
              <a:pPr/>
              <a:t>2</a:t>
            </a:fld>
            <a:endParaRPr lang="es-ES"/>
          </a:p>
        </p:txBody>
      </p:sp>
      <p:sp>
        <p:nvSpPr>
          <p:cNvPr id="6" name="2 Subtítulo"/>
          <p:cNvSpPr>
            <a:spLocks noGrp="1"/>
          </p:cNvSpPr>
          <p:nvPr>
            <p:ph type="title"/>
          </p:nvPr>
        </p:nvSpPr>
        <p:spPr>
          <a:xfrm>
            <a:off x="827584" y="3717032"/>
            <a:ext cx="7704856" cy="1143000"/>
          </a:xfrm>
        </p:spPr>
        <p:txBody>
          <a:bodyPr>
            <a:noAutofit/>
          </a:bodyPr>
          <a:lstStyle/>
          <a:p>
            <a:r>
              <a:rPr lang="es-ES" sz="1800" dirty="0" err="1" smtClean="0">
                <a:effectLst/>
              </a:rPr>
              <a:t>Subversive</a:t>
            </a:r>
            <a:r>
              <a:rPr lang="es-ES" sz="1800" dirty="0" smtClean="0">
                <a:effectLst/>
              </a:rPr>
              <a:t> </a:t>
            </a:r>
            <a:r>
              <a:rPr lang="es-ES" sz="1800" dirty="0">
                <a:effectLst/>
              </a:rPr>
              <a:t>puede simplemente instalarse desde dentro de Eclipse mediante el gestor de actualizaciones. Todo lo que el usuario debe hacer es señalar simplemente el gestor de actualizaciones para el sitio de actualización local o remoto. Para instalar </a:t>
            </a:r>
            <a:r>
              <a:rPr lang="es-ES" sz="1800" dirty="0" err="1">
                <a:effectLst/>
              </a:rPr>
              <a:t>Subversive</a:t>
            </a:r>
            <a:r>
              <a:rPr lang="es-ES" sz="1800" dirty="0">
                <a:effectLst/>
              </a:rPr>
              <a:t>:</a:t>
            </a:r>
          </a:p>
          <a:p>
            <a:endParaRPr lang="es-ES" sz="1800" dirty="0">
              <a:effectLst/>
            </a:endParaRPr>
          </a:p>
        </p:txBody>
      </p:sp>
      <p:sp>
        <p:nvSpPr>
          <p:cNvPr id="8" name="1 Título"/>
          <p:cNvSpPr txBox="1">
            <a:spLocks/>
          </p:cNvSpPr>
          <p:nvPr/>
        </p:nvSpPr>
        <p:spPr>
          <a:xfrm>
            <a:off x="571472" y="1214422"/>
            <a:ext cx="7815290" cy="1470025"/>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Instrucciones de instalación </a:t>
            </a:r>
            <a:r>
              <a:rPr lang="es-ES" dirty="0" err="1"/>
              <a:t>Subversive</a:t>
            </a:r>
            <a:endParaRPr lang="es-ES" dirty="0"/>
          </a:p>
        </p:txBody>
      </p:sp>
    </p:spTree>
    <p:extLst>
      <p:ext uri="{BB962C8B-B14F-4D97-AF65-F5344CB8AC3E}">
        <p14:creationId xmlns="" xmlns:p14="http://schemas.microsoft.com/office/powerpoint/2010/main" val="392923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1800" dirty="0" smtClean="0">
                <a:effectLst/>
              </a:rPr>
              <a:t>Inicie Eclipse y seleccione la opción del menú </a:t>
            </a:r>
            <a:r>
              <a:rPr lang="es-ES" sz="1800" i="1" dirty="0" smtClean="0">
                <a:effectLst/>
              </a:rPr>
              <a:t>"Ayuda&gt; </a:t>
            </a:r>
            <a:r>
              <a:rPr lang="es-ES" sz="1800" i="1" dirty="0" err="1" smtClean="0">
                <a:effectLst/>
              </a:rPr>
              <a:t>Install</a:t>
            </a:r>
            <a:r>
              <a:rPr lang="es-ES" sz="1800" i="1" dirty="0" smtClean="0">
                <a:effectLst/>
              </a:rPr>
              <a:t> Nuevo software ... </a:t>
            </a:r>
            <a:r>
              <a:rPr lang="es-ES" sz="1800" i="1" dirty="0" smtClean="0"/>
              <a:t>'</a:t>
            </a:r>
            <a:r>
              <a:rPr lang="es-ES" sz="1800" dirty="0" smtClean="0"/>
              <a:t> </a:t>
            </a:r>
            <a:endParaRPr lang="es-ES" sz="1800" dirty="0"/>
          </a:p>
        </p:txBody>
      </p:sp>
      <p:sp>
        <p:nvSpPr>
          <p:cNvPr id="5" name="4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3</a:t>
            </a:fld>
            <a:endParaRPr lang="es-ES"/>
          </a:p>
        </p:txBody>
      </p:sp>
      <p:pic>
        <p:nvPicPr>
          <p:cNvPr id="3" name="2 Imagen" descr="1.png"/>
          <p:cNvPicPr>
            <a:picLocks noChangeAspect="1"/>
          </p:cNvPicPr>
          <p:nvPr/>
        </p:nvPicPr>
        <p:blipFill>
          <a:blip r:embed="rId3"/>
          <a:stretch>
            <a:fillRect/>
          </a:stretch>
        </p:blipFill>
        <p:spPr>
          <a:xfrm>
            <a:off x="946499" y="764704"/>
            <a:ext cx="3155022" cy="35004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296974"/>
          </a:xfrm>
        </p:spPr>
        <p:txBody>
          <a:bodyPr>
            <a:normAutofit/>
          </a:bodyPr>
          <a:lstStyle/>
          <a:p>
            <a:r>
              <a:rPr lang="es-ES" sz="1800" dirty="0">
                <a:effectLst/>
              </a:rPr>
              <a:t>Entonces </a:t>
            </a:r>
            <a:r>
              <a:rPr lang="es-ES" sz="1800" dirty="0" smtClean="0">
                <a:effectLst/>
              </a:rPr>
              <a:t>seleccione el </a:t>
            </a:r>
            <a:r>
              <a:rPr lang="es-ES" sz="1800" dirty="0">
                <a:effectLst/>
              </a:rPr>
              <a:t>repositorio de software común, o si necesita instalar </a:t>
            </a:r>
            <a:r>
              <a:rPr lang="es-ES" sz="1800" dirty="0" err="1">
                <a:effectLst/>
              </a:rPr>
              <a:t>Subversive</a:t>
            </a:r>
            <a:r>
              <a:rPr lang="es-ES" sz="1800" dirty="0">
                <a:effectLst/>
              </a:rPr>
              <a:t> solamente, usted puede añadir directamente del sitio de actualizaciones </a:t>
            </a:r>
            <a:r>
              <a:rPr lang="es-ES" sz="1800" dirty="0" err="1">
                <a:effectLst/>
              </a:rPr>
              <a:t>Subversive</a:t>
            </a:r>
            <a:r>
              <a:rPr lang="es-ES" sz="1800" dirty="0">
                <a:effectLst/>
              </a:rPr>
              <a:t> pulsando </a:t>
            </a:r>
            <a:r>
              <a:rPr lang="es-ES" sz="1800" i="1" dirty="0">
                <a:effectLst/>
              </a:rPr>
              <a:t>'</a:t>
            </a:r>
            <a:r>
              <a:rPr lang="es-ES" sz="1800" i="1" dirty="0" err="1">
                <a:effectLst/>
              </a:rPr>
              <a:t>Add</a:t>
            </a:r>
            <a:r>
              <a:rPr lang="es-ES" sz="1800" i="1" dirty="0">
                <a:effectLst/>
              </a:rPr>
              <a:t>'</a:t>
            </a:r>
            <a:r>
              <a:rPr lang="es-ES" sz="1800" dirty="0">
                <a:effectLst/>
              </a:rPr>
              <a:t> botón. </a:t>
            </a:r>
          </a:p>
        </p:txBody>
      </p:sp>
      <p:sp>
        <p:nvSpPr>
          <p:cNvPr id="5" name="4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4</a:t>
            </a:fld>
            <a:endParaRPr lang="es-ES"/>
          </a:p>
        </p:txBody>
      </p:sp>
      <p:pic>
        <p:nvPicPr>
          <p:cNvPr id="3" name="2 Imagen" descr="2.png"/>
          <p:cNvPicPr>
            <a:picLocks noChangeAspect="1"/>
          </p:cNvPicPr>
          <p:nvPr/>
        </p:nvPicPr>
        <p:blipFill>
          <a:blip r:embed="rId2"/>
          <a:stretch>
            <a:fillRect/>
          </a:stretch>
        </p:blipFill>
        <p:spPr>
          <a:xfrm>
            <a:off x="857224" y="1428736"/>
            <a:ext cx="7500990" cy="48394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082660"/>
          </a:xfrm>
        </p:spPr>
        <p:txBody>
          <a:bodyPr>
            <a:normAutofit fontScale="90000"/>
          </a:bodyPr>
          <a:lstStyle/>
          <a:p>
            <a:r>
              <a:rPr lang="es-ES" sz="2000" dirty="0" smtClean="0">
                <a:effectLst/>
              </a:rPr>
              <a:t>En el diálogo que aparece, seleccione un sitio de actualización de la publicación simultánea de pre-configurado en el </a:t>
            </a:r>
            <a:r>
              <a:rPr lang="es-ES" sz="2000" b="1" dirty="0" smtClean="0">
                <a:effectLst/>
              </a:rPr>
              <a:t>trabajo con el</a:t>
            </a:r>
            <a:r>
              <a:rPr lang="es-ES" sz="2000" dirty="0" smtClean="0">
                <a:effectLst/>
              </a:rPr>
              <a:t> combo-box. Por ejemplo, para el lanzamiento de Juno, seleccione la opción "Juno - http://download.eclipse.org/releases/juno" sitio de </a:t>
            </a:r>
            <a:r>
              <a:rPr lang="es-ES" sz="2000" dirty="0" smtClean="0"/>
              <a:t>actualización.</a:t>
            </a:r>
            <a:r>
              <a:rPr lang="es-ES" sz="1400" dirty="0" smtClean="0"/>
              <a:t/>
            </a:r>
            <a:br>
              <a:rPr lang="es-ES" sz="1400" dirty="0" smtClean="0"/>
            </a:br>
            <a:endParaRPr lang="es-ES" sz="1400" dirty="0"/>
          </a:p>
        </p:txBody>
      </p:sp>
      <p:sp>
        <p:nvSpPr>
          <p:cNvPr id="5" name="4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5</a:t>
            </a:fld>
            <a:endParaRPr lang="es-ES"/>
          </a:p>
        </p:txBody>
      </p:sp>
      <p:pic>
        <p:nvPicPr>
          <p:cNvPr id="3" name="2 Imagen" descr="3.png"/>
          <p:cNvPicPr>
            <a:picLocks noChangeAspect="1"/>
          </p:cNvPicPr>
          <p:nvPr/>
        </p:nvPicPr>
        <p:blipFill>
          <a:blip r:embed="rId2"/>
          <a:stretch>
            <a:fillRect/>
          </a:stretch>
        </p:blipFill>
        <p:spPr>
          <a:xfrm>
            <a:off x="714348" y="1357298"/>
            <a:ext cx="7929618" cy="498162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939916"/>
          </a:xfrm>
        </p:spPr>
        <p:txBody>
          <a:bodyPr>
            <a:noAutofit/>
          </a:bodyPr>
          <a:lstStyle/>
          <a:p>
            <a:r>
              <a:rPr lang="es-ES" sz="1800" dirty="0" smtClean="0">
                <a:effectLst/>
              </a:rPr>
              <a:t>Espere unos segundos hasta que el contenido del sitio de actualización seleccionada se muestra bajo el combo-box</a:t>
            </a:r>
            <a:br>
              <a:rPr lang="es-ES" sz="1800" dirty="0" smtClean="0">
                <a:effectLst/>
              </a:rPr>
            </a:br>
            <a:r>
              <a:rPr lang="es-ES" sz="1800" dirty="0" smtClean="0">
                <a:effectLst/>
              </a:rPr>
              <a:t>Ampliar la </a:t>
            </a:r>
            <a:r>
              <a:rPr lang="es-ES" sz="1800" b="1" dirty="0" smtClean="0">
                <a:effectLst/>
              </a:rPr>
              <a:t>colaboración</a:t>
            </a:r>
            <a:r>
              <a:rPr lang="es-ES" sz="1800" dirty="0" smtClean="0">
                <a:effectLst/>
              </a:rPr>
              <a:t> en grupo y seleccione las características subversivas que desea instalar. Se precisan determinadas características subversivas si quieres trabajar con SVN, otros son opcionales y ofrecen alguna funcionalidad adicional. Puede omitir las características opcionales, si lo desea</a:t>
            </a:r>
            <a:endParaRPr lang="es-ES" sz="1800" dirty="0">
              <a:effectLst/>
            </a:endParaRPr>
          </a:p>
        </p:txBody>
      </p:sp>
      <p:sp>
        <p:nvSpPr>
          <p:cNvPr id="5" name="4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6</a:t>
            </a:fld>
            <a:endParaRPr lang="es-ES"/>
          </a:p>
        </p:txBody>
      </p:sp>
      <p:pic>
        <p:nvPicPr>
          <p:cNvPr id="3" name="2 Imagen" descr="4.png"/>
          <p:cNvPicPr>
            <a:picLocks noChangeAspect="1"/>
          </p:cNvPicPr>
          <p:nvPr/>
        </p:nvPicPr>
        <p:blipFill>
          <a:blip r:embed="rId2"/>
          <a:stretch>
            <a:fillRect/>
          </a:stretch>
        </p:blipFill>
        <p:spPr>
          <a:xfrm>
            <a:off x="428596" y="2500306"/>
            <a:ext cx="8230749" cy="364333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374" y="5301208"/>
            <a:ext cx="8096687" cy="1143000"/>
          </a:xfrm>
        </p:spPr>
        <p:txBody>
          <a:bodyPr>
            <a:normAutofit/>
          </a:bodyPr>
          <a:lstStyle/>
          <a:p>
            <a:r>
              <a:rPr lang="es-ES" sz="1800" dirty="0" smtClean="0">
                <a:effectLst/>
              </a:rPr>
              <a:t>Siga los siguientes pasos para instalar las características subversivas seleccionados utilizando el procedimiento estándar de instalación de </a:t>
            </a:r>
            <a:r>
              <a:rPr lang="es-ES" sz="1800" dirty="0" err="1" smtClean="0">
                <a:effectLst/>
              </a:rPr>
              <a:t>plug</a:t>
            </a:r>
            <a:r>
              <a:rPr lang="es-ES" sz="1800" dirty="0" smtClean="0">
                <a:effectLst/>
              </a:rPr>
              <a:t>-in. Reinicie Eclipse después de la instalación se ha completado</a:t>
            </a:r>
            <a:r>
              <a:rPr lang="es-ES" sz="1800" dirty="0" smtClean="0"/>
              <a:t>.</a:t>
            </a:r>
            <a:endParaRPr lang="es-ES" sz="1800" dirty="0"/>
          </a:p>
        </p:txBody>
      </p:sp>
      <p:sp>
        <p:nvSpPr>
          <p:cNvPr id="5" name="4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7</a:t>
            </a:fld>
            <a:endParaRPr lang="es-ES"/>
          </a:p>
        </p:txBody>
      </p:sp>
      <p:pic>
        <p:nvPicPr>
          <p:cNvPr id="3" name="2 Imagen" descr="6.png"/>
          <p:cNvPicPr>
            <a:picLocks noChangeAspect="1"/>
          </p:cNvPicPr>
          <p:nvPr/>
        </p:nvPicPr>
        <p:blipFill>
          <a:blip r:embed="rId2"/>
          <a:stretch>
            <a:fillRect/>
          </a:stretch>
        </p:blipFill>
        <p:spPr>
          <a:xfrm>
            <a:off x="539552" y="188640"/>
            <a:ext cx="8392697" cy="50058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8822" y="1124744"/>
            <a:ext cx="6512511" cy="1143000"/>
          </a:xfrm>
        </p:spPr>
        <p:txBody>
          <a:bodyPr>
            <a:normAutofit/>
          </a:bodyPr>
          <a:lstStyle/>
          <a:p>
            <a:r>
              <a:rPr lang="es-ES" sz="1800" dirty="0" smtClean="0">
                <a:effectLst/>
              </a:rPr>
              <a:t>Esperamos unos segundos</a:t>
            </a:r>
            <a:endParaRPr lang="es-ES" sz="1800" dirty="0">
              <a:effectLst/>
            </a:endParaRPr>
          </a:p>
        </p:txBody>
      </p:sp>
      <p:sp>
        <p:nvSpPr>
          <p:cNvPr id="7" name="6 Marcador de pie de página"/>
          <p:cNvSpPr>
            <a:spLocks noGrp="1"/>
          </p:cNvSpPr>
          <p:nvPr>
            <p:ph type="ftr" sz="quarter" idx="11"/>
          </p:nvPr>
        </p:nvSpPr>
        <p:spPr/>
        <p:txBody>
          <a:bodyPr/>
          <a:lstStyle/>
          <a:p>
            <a:r>
              <a:rPr lang="es-ES" smtClean="0"/>
              <a:t>Tutorial Instalacion SVN para Eclipse</a:t>
            </a:r>
            <a:endParaRPr lang="es-ES"/>
          </a:p>
        </p:txBody>
      </p:sp>
      <p:sp>
        <p:nvSpPr>
          <p:cNvPr id="6" name="5 Marcador de número de diapositiva"/>
          <p:cNvSpPr>
            <a:spLocks noGrp="1"/>
          </p:cNvSpPr>
          <p:nvPr>
            <p:ph type="sldNum" sz="quarter" idx="12"/>
          </p:nvPr>
        </p:nvSpPr>
        <p:spPr/>
        <p:txBody>
          <a:bodyPr/>
          <a:lstStyle/>
          <a:p>
            <a:fld id="{BFC728C3-CA18-4DAB-8A28-D875F7948287}" type="slidenum">
              <a:rPr lang="es-ES" smtClean="0"/>
              <a:pPr/>
              <a:t>8</a:t>
            </a:fld>
            <a:endParaRPr lang="es-ES"/>
          </a:p>
        </p:txBody>
      </p:sp>
      <p:pic>
        <p:nvPicPr>
          <p:cNvPr id="3" name="2 Imagen" descr="8.png"/>
          <p:cNvPicPr>
            <a:picLocks noChangeAspect="1"/>
          </p:cNvPicPr>
          <p:nvPr/>
        </p:nvPicPr>
        <p:blipFill>
          <a:blip r:embed="rId2"/>
          <a:stretch>
            <a:fillRect/>
          </a:stretch>
        </p:blipFill>
        <p:spPr>
          <a:xfrm>
            <a:off x="3723799" y="4283296"/>
            <a:ext cx="5077534" cy="1448002"/>
          </a:xfrm>
          <a:prstGeom prst="rect">
            <a:avLst/>
          </a:prstGeom>
        </p:spPr>
      </p:pic>
      <p:pic>
        <p:nvPicPr>
          <p:cNvPr id="4" name="3 Imagen" descr="7.png"/>
          <p:cNvPicPr>
            <a:picLocks noChangeAspect="1"/>
          </p:cNvPicPr>
          <p:nvPr/>
        </p:nvPicPr>
        <p:blipFill>
          <a:blip r:embed="rId3"/>
          <a:stretch>
            <a:fillRect/>
          </a:stretch>
        </p:blipFill>
        <p:spPr>
          <a:xfrm>
            <a:off x="251519" y="692696"/>
            <a:ext cx="5048955" cy="2248214"/>
          </a:xfrm>
          <a:prstGeom prst="rect">
            <a:avLst/>
          </a:prstGeom>
        </p:spPr>
      </p:pic>
      <p:sp>
        <p:nvSpPr>
          <p:cNvPr id="8" name="1 Título"/>
          <p:cNvSpPr txBox="1">
            <a:spLocks/>
          </p:cNvSpPr>
          <p:nvPr/>
        </p:nvSpPr>
        <p:spPr>
          <a:xfrm>
            <a:off x="467544" y="3694284"/>
            <a:ext cx="6512511"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smtClean="0">
                <a:effectLst/>
              </a:rPr>
              <a:t>Y finalmente pulsamos </a:t>
            </a:r>
            <a:r>
              <a:rPr lang="es-ES" sz="1800" i="1" dirty="0" smtClean="0">
                <a:effectLst/>
              </a:rPr>
              <a:t>Yes</a:t>
            </a:r>
            <a:endParaRPr lang="es-ES" sz="1800" dirty="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Configuración del Repositorio</a:t>
            </a:r>
            <a:endParaRPr lang="es-ES" dirty="0"/>
          </a:p>
        </p:txBody>
      </p:sp>
      <p:sp>
        <p:nvSpPr>
          <p:cNvPr id="3" name="2 Marcador de pie de página"/>
          <p:cNvSpPr>
            <a:spLocks noGrp="1"/>
          </p:cNvSpPr>
          <p:nvPr>
            <p:ph type="ftr" sz="quarter" idx="11"/>
          </p:nvPr>
        </p:nvSpPr>
        <p:spPr/>
        <p:txBody>
          <a:bodyPr/>
          <a:lstStyle/>
          <a:p>
            <a:r>
              <a:rPr lang="es-ES" smtClean="0"/>
              <a:t>Tutorial Instalacion SVN para Eclipse</a:t>
            </a:r>
            <a:endParaRPr lang="es-ES"/>
          </a:p>
        </p:txBody>
      </p:sp>
      <p:sp>
        <p:nvSpPr>
          <p:cNvPr id="4" name="3 Marcador de número de diapositiva"/>
          <p:cNvSpPr>
            <a:spLocks noGrp="1"/>
          </p:cNvSpPr>
          <p:nvPr>
            <p:ph type="sldNum" sz="quarter" idx="12"/>
          </p:nvPr>
        </p:nvSpPr>
        <p:spPr/>
        <p:txBody>
          <a:bodyPr/>
          <a:lstStyle/>
          <a:p>
            <a:fld id="{BFC728C3-CA18-4DAB-8A28-D875F7948287}" type="slidenum">
              <a:rPr lang="es-ES" smtClean="0"/>
              <a:pPr/>
              <a:t>9</a:t>
            </a:fld>
            <a:endParaRPr lang="es-ES"/>
          </a:p>
        </p:txBody>
      </p:sp>
    </p:spTree>
    <p:extLst>
      <p:ext uri="{BB962C8B-B14F-4D97-AF65-F5344CB8AC3E}">
        <p14:creationId xmlns="" xmlns:p14="http://schemas.microsoft.com/office/powerpoint/2010/main" val="2724825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150</TotalTime>
  <Words>348</Words>
  <Application>Microsoft Office PowerPoint</Application>
  <PresentationFormat>Presentación en pantalla (4:3)</PresentationFormat>
  <Paragraphs>53</Paragraphs>
  <Slides>17</Slides>
  <Notes>1</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Transmisión de listas</vt:lpstr>
      <vt:lpstr>SVN integrado con eclipse</vt:lpstr>
      <vt:lpstr>Subversive puede simplemente instalarse desde dentro de Eclipse mediante el gestor de actualizaciones. Todo lo que el usuario debe hacer es señalar simplemente el gestor de actualizaciones para el sitio de actualización local o remoto. Para instalar Subversive: </vt:lpstr>
      <vt:lpstr>Inicie Eclipse y seleccione la opción del menú "Ayuda&gt; Install Nuevo software ... ' </vt:lpstr>
      <vt:lpstr>Entonces seleccione el repositorio de software común, o si necesita instalar Subversive solamente, usted puede añadir directamente del sitio de actualizaciones Subversive pulsando 'Add' botón. </vt:lpstr>
      <vt:lpstr>En el diálogo que aparece, seleccione un sitio de actualización de la publicación simultánea de pre-configurado en el trabajo con el combo-box. Por ejemplo, para el lanzamiento de Juno, seleccione la opción "Juno - http://download.eclipse.org/releases/juno" sitio de actualización. </vt:lpstr>
      <vt:lpstr>Espere unos segundos hasta que el contenido del sitio de actualización seleccionada se muestra bajo el combo-box Ampliar la colaboración en grupo y seleccione las características subversivas que desea instalar. Se precisan determinadas características subversivas si quieres trabajar con SVN, otros son opcionales y ofrecen alguna funcionalidad adicional. Puede omitir las características opcionales, si lo desea</vt:lpstr>
      <vt:lpstr>Siga los siguientes pasos para instalar las características subversivas seleccionados utilizando el procedimiento estándar de instalación de plug-in. Reinicie Eclipse después de la instalación se ha completado.</vt:lpstr>
      <vt:lpstr>Esperamos unos segundos</vt:lpstr>
      <vt:lpstr>Configuración del Repositorio</vt:lpstr>
      <vt:lpstr>Una vez el eclipse se reinicie nos aparecerá el siguiente mensaje, solicitándole que instale uno de los conectores. En este caso instalaremos SVN Kit 1.7.9</vt:lpstr>
      <vt:lpstr>Nos aparece el siguiente mensaje, que nos muestra qué es lo que vamos a instalar, y pulsamos Next y aceptamos los términos</vt:lpstr>
      <vt:lpstr>Para configurar el repositorio accedemos a la vista SVN Repository Exploring. Para ello pulsamos Window -&gt; Open Perspective -&gt; Others… Y la seleccionamos como se muestra en la imágen</vt:lpstr>
      <vt:lpstr>Ahora el interfaz de eclipse presentará la siguiente forma:</vt:lpstr>
      <vt:lpstr>Pulsamos en el icono  </vt:lpstr>
      <vt:lpstr>La ventana que aparece es la que se muestra en la imagen. La URL solicitada es la que se nos proporciono al crear nuestro proyecto en GoogleCode  En Authentication incluimos nuestro usuario y contraseña, también proporcionado en el Source del repositorio</vt:lpstr>
      <vt:lpstr>De esta forma ya tenemos nuestro repositorio configurado</vt:lpstr>
      <vt:lpstr>Evolución de cambios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SVN integrado con eclipse</dc:title>
  <dc:creator>Eimard</dc:creator>
  <cp:lastModifiedBy>Eimard</cp:lastModifiedBy>
  <cp:revision>18</cp:revision>
  <dcterms:created xsi:type="dcterms:W3CDTF">2013-12-14T19:11:09Z</dcterms:created>
  <dcterms:modified xsi:type="dcterms:W3CDTF">2013-12-19T16:39:01Z</dcterms:modified>
</cp:coreProperties>
</file>