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43"/>
  </p:notesMasterIdLst>
  <p:sldIdLst>
    <p:sldId id="256" r:id="rId5"/>
    <p:sldId id="299" r:id="rId6"/>
    <p:sldId id="301" r:id="rId7"/>
    <p:sldId id="259" r:id="rId8"/>
    <p:sldId id="307" r:id="rId9"/>
    <p:sldId id="308" r:id="rId10"/>
    <p:sldId id="319" r:id="rId11"/>
    <p:sldId id="320" r:id="rId12"/>
    <p:sldId id="322" r:id="rId13"/>
    <p:sldId id="302" r:id="rId14"/>
    <p:sldId id="312" r:id="rId15"/>
    <p:sldId id="310" r:id="rId16"/>
    <p:sldId id="309" r:id="rId17"/>
    <p:sldId id="323" r:id="rId18"/>
    <p:sldId id="314" r:id="rId19"/>
    <p:sldId id="315" r:id="rId20"/>
    <p:sldId id="316" r:id="rId21"/>
    <p:sldId id="317" r:id="rId22"/>
    <p:sldId id="318" r:id="rId23"/>
    <p:sldId id="300" r:id="rId24"/>
    <p:sldId id="321" r:id="rId25"/>
    <p:sldId id="328" r:id="rId26"/>
    <p:sldId id="327" r:id="rId27"/>
    <p:sldId id="335" r:id="rId28"/>
    <p:sldId id="336" r:id="rId29"/>
    <p:sldId id="337" r:id="rId30"/>
    <p:sldId id="338" r:id="rId31"/>
    <p:sldId id="339" r:id="rId32"/>
    <p:sldId id="324" r:id="rId33"/>
    <p:sldId id="333" r:id="rId34"/>
    <p:sldId id="325" r:id="rId35"/>
    <p:sldId id="332" r:id="rId36"/>
    <p:sldId id="334" r:id="rId37"/>
    <p:sldId id="303" r:id="rId38"/>
    <p:sldId id="330" r:id="rId39"/>
    <p:sldId id="304" r:id="rId40"/>
    <p:sldId id="331" r:id="rId41"/>
    <p:sldId id="329" r:id="rId4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4"/>
      <p:bold r:id="rId45"/>
      <p:italic r:id="rId46"/>
      <p:boldItalic r:id="rId47"/>
    </p:embeddedFont>
    <p:embeddedFont>
      <p:font typeface="Barlow Light" panose="00000400000000000000" pitchFamily="2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Raleway" pitchFamily="2" charset="0"/>
      <p:regular r:id="rId56"/>
      <p:bold r:id="rId57"/>
      <p:italic r:id="rId58"/>
      <p:boldItalic r:id="rId59"/>
    </p:embeddedFont>
    <p:embeddedFont>
      <p:font typeface="Raleway Thin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3D8FED-CC4A-5699-7DAF-C017F72F5DEC}" name="Menzinga JJ, Jacob" initials="MJJ" userId="Menzinga JJ, Jacob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DE583-8411-4380-B87D-99A8B8731AE9}" v="225" dt="2023-01-27T07:37:09.884"/>
    <p1510:client id="{3175D856-CF73-43AA-B2BC-CAC97F5F6F3A}" v="10" dt="2023-01-27T12:14:05.632"/>
    <p1510:client id="{3274ADAF-88B4-4E8D-B10A-AD24DB8047FD}" v="4" dt="2023-01-26T13:34:19.611"/>
    <p1510:client id="{8282B3F7-923A-93B9-DCA1-7C040F3E33FE}" v="1278" dt="2023-01-23T14:55:19.105"/>
    <p1510:client id="{8A29E7AE-02E3-42B0-80A1-9D02C8302F57}" v="555" dt="2023-01-26T23:58:46.576"/>
    <p1510:client id="{8FCE1CB8-A3BD-478D-902B-7CE37F5FC069}" v="22" dt="2023-01-26T23:20:43.483"/>
    <p1510:client id="{9D34E7EA-C882-4E96-B833-4A80B2CF28F7}" v="9" dt="2023-01-27T06:25:53.508"/>
    <p1510:client id="{A73C26CF-2F6E-4703-AFF4-F491CF39C3B4}" v="372" dt="2023-01-24T11:37:18.065"/>
    <p1510:client id="{A9A41E38-B5E5-4FF2-963A-4D5A815CF17E}" v="627" dt="2023-01-26T22:58:02.763"/>
    <p1510:client id="{B391F9C9-47DD-492A-B595-7AEB407BA956}" v="69" dt="2023-01-26T17:21:31.371"/>
    <p1510:client id="{CADCEBD5-B3D9-4D3E-B2DC-ED494AA4C05F}" v="12" dt="2023-01-26T23:17:04.685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18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Barba JK, Karina" userId="S::j.k.diaz.barba@st.hanze.nl::87c5d237-b2fe-4426-b13f-d7430863ef80" providerId="AD" clId="Web-{82D60533-51A5-4296-A63C-BBCE4F9A01BD}"/>
    <pc:docChg chg="addSld modSld">
      <pc:chgData name="Diaz Barba JK, Karina" userId="S::j.k.diaz.barba@st.hanze.nl::87c5d237-b2fe-4426-b13f-d7430863ef80" providerId="AD" clId="Web-{82D60533-51A5-4296-A63C-BBCE4F9A01BD}" dt="2023-01-17T17:36:13.043" v="446" actId="1076"/>
      <pc:docMkLst>
        <pc:docMk/>
      </pc:docMkLst>
      <pc:sldChg chg="modSp">
        <pc:chgData name="Diaz Barba JK, Karina" userId="S::j.k.diaz.barba@st.hanze.nl::87c5d237-b2fe-4426-b13f-d7430863ef80" providerId="AD" clId="Web-{82D60533-51A5-4296-A63C-BBCE4F9A01BD}" dt="2023-01-17T17:31:37.145" v="343" actId="20577"/>
        <pc:sldMkLst>
          <pc:docMk/>
          <pc:sldMk cId="0" sldId="258"/>
        </pc:sldMkLst>
        <pc:spChg chg="mod">
          <ac:chgData name="Diaz Barba JK, Karina" userId="S::j.k.diaz.barba@st.hanze.nl::87c5d237-b2fe-4426-b13f-d7430863ef80" providerId="AD" clId="Web-{82D60533-51A5-4296-A63C-BBCE4F9A01BD}" dt="2023-01-17T17:31:37.145" v="343" actId="20577"/>
          <ac:spMkLst>
            <pc:docMk/>
            <pc:sldMk cId="0" sldId="258"/>
            <ac:spMk id="380" creationId="{00000000-0000-0000-0000-000000000000}"/>
          </ac:spMkLst>
        </pc:spChg>
      </pc:sldChg>
      <pc:sldChg chg="addSp delSp modSp">
        <pc:chgData name="Diaz Barba JK, Karina" userId="S::j.k.diaz.barba@st.hanze.nl::87c5d237-b2fe-4426-b13f-d7430863ef80" providerId="AD" clId="Web-{82D60533-51A5-4296-A63C-BBCE4F9A01BD}" dt="2023-01-17T17:32:30.052" v="344" actId="1076"/>
        <pc:sldMkLst>
          <pc:docMk/>
          <pc:sldMk cId="3710434073" sldId="302"/>
        </pc:sldMkLst>
        <pc:spChg chg="add del mod">
          <ac:chgData name="Diaz Barba JK, Karina" userId="S::j.k.diaz.barba@st.hanze.nl::87c5d237-b2fe-4426-b13f-d7430863ef80" providerId="AD" clId="Web-{82D60533-51A5-4296-A63C-BBCE4F9A01BD}" dt="2023-01-17T17:07:09.277" v="3"/>
          <ac:spMkLst>
            <pc:docMk/>
            <pc:sldMk cId="3710434073" sldId="302"/>
            <ac:spMk id="4" creationId="{FCC1044D-ADDC-F720-3799-516C143D5207}"/>
          </ac:spMkLst>
        </pc:spChg>
        <pc:spChg chg="add del mod">
          <ac:chgData name="Diaz Barba JK, Karina" userId="S::j.k.diaz.barba@st.hanze.nl::87c5d237-b2fe-4426-b13f-d7430863ef80" providerId="AD" clId="Web-{82D60533-51A5-4296-A63C-BBCE4F9A01BD}" dt="2023-01-17T17:18:06.342" v="146"/>
          <ac:spMkLst>
            <pc:docMk/>
            <pc:sldMk cId="3710434073" sldId="302"/>
            <ac:spMk id="10" creationId="{1D29B40F-FCBF-97A9-D71C-B8E0C8217F0A}"/>
          </ac:spMkLst>
        </pc:spChg>
        <pc:spChg chg="add del mod">
          <ac:chgData name="Diaz Barba JK, Karina" userId="S::j.k.diaz.barba@st.hanze.nl::87c5d237-b2fe-4426-b13f-d7430863ef80" providerId="AD" clId="Web-{82D60533-51A5-4296-A63C-BBCE4F9A01BD}" dt="2023-01-17T17:22:30.427" v="254"/>
          <ac:spMkLst>
            <pc:docMk/>
            <pc:sldMk cId="3710434073" sldId="302"/>
            <ac:spMk id="11" creationId="{94BC62BB-CE0C-8D15-E2A7-44F0DD475923}"/>
          </ac:spMkLst>
        </pc:spChg>
        <pc:spChg chg="add del mod">
          <ac:chgData name="Diaz Barba JK, Karina" userId="S::j.k.diaz.barba@st.hanze.nl::87c5d237-b2fe-4426-b13f-d7430863ef80" providerId="AD" clId="Web-{82D60533-51A5-4296-A63C-BBCE4F9A01BD}" dt="2023-01-17T17:23:03.022" v="263"/>
          <ac:spMkLst>
            <pc:docMk/>
            <pc:sldMk cId="3710434073" sldId="302"/>
            <ac:spMk id="12" creationId="{39A3318C-289F-3ED7-9360-65FDE1D05784}"/>
          </ac:spMkLst>
        </pc:spChg>
        <pc:spChg chg="mod">
          <ac:chgData name="Diaz Barba JK, Karina" userId="S::j.k.diaz.barba@st.hanze.nl::87c5d237-b2fe-4426-b13f-d7430863ef80" providerId="AD" clId="Web-{82D60533-51A5-4296-A63C-BBCE4F9A01BD}" dt="2023-01-17T17:14:34.117" v="35" actId="1076"/>
          <ac:spMkLst>
            <pc:docMk/>
            <pc:sldMk cId="3710434073" sldId="302"/>
            <ac:spMk id="405" creationId="{00000000-0000-0000-0000-000000000000}"/>
          </ac:spMkLst>
        </pc:spChg>
        <pc:spChg chg="mod">
          <ac:chgData name="Diaz Barba JK, Karina" userId="S::j.k.diaz.barba@st.hanze.nl::87c5d237-b2fe-4426-b13f-d7430863ef80" providerId="AD" clId="Web-{82D60533-51A5-4296-A63C-BBCE4F9A01BD}" dt="2023-01-17T17:14:39.352" v="36" actId="1076"/>
          <ac:spMkLst>
            <pc:docMk/>
            <pc:sldMk cId="3710434073" sldId="302"/>
            <ac:spMk id="406" creationId="{00000000-0000-0000-0000-000000000000}"/>
          </ac:spMkLst>
        </pc:spChg>
        <pc:graphicFrameChg chg="add del mod modGraphic">
          <ac:chgData name="Diaz Barba JK, Karina" userId="S::j.k.diaz.barba@st.hanze.nl::87c5d237-b2fe-4426-b13f-d7430863ef80" providerId="AD" clId="Web-{82D60533-51A5-4296-A63C-BBCE4F9A01BD}" dt="2023-01-17T17:18:16.014" v="158"/>
          <ac:graphicFrameMkLst>
            <pc:docMk/>
            <pc:sldMk cId="3710434073" sldId="302"/>
            <ac:graphicFrameMk id="9" creationId="{EA77732B-7BD2-F1BD-3084-BB3B19F61B28}"/>
          </ac:graphicFrameMkLst>
        </pc:graphicFrameChg>
        <pc:picChg chg="add del mod">
          <ac:chgData name="Diaz Barba JK, Karina" userId="S::j.k.diaz.barba@st.hanze.nl::87c5d237-b2fe-4426-b13f-d7430863ef80" providerId="AD" clId="Web-{82D60533-51A5-4296-A63C-BBCE4F9A01BD}" dt="2023-01-17T17:07:49.372" v="6"/>
          <ac:picMkLst>
            <pc:docMk/>
            <pc:sldMk cId="3710434073" sldId="302"/>
            <ac:picMk id="5" creationId="{DE0E1E21-C8E3-A772-D12D-F64CEC858BCD}"/>
          </ac:picMkLst>
        </pc:picChg>
        <pc:picChg chg="add del mod">
          <ac:chgData name="Diaz Barba JK, Karina" userId="S::j.k.diaz.barba@st.hanze.nl::87c5d237-b2fe-4426-b13f-d7430863ef80" providerId="AD" clId="Web-{82D60533-51A5-4296-A63C-BBCE4F9A01BD}" dt="2023-01-17T17:10:53.611" v="17"/>
          <ac:picMkLst>
            <pc:docMk/>
            <pc:sldMk cId="3710434073" sldId="302"/>
            <ac:picMk id="6" creationId="{A1CECB2B-26DD-182E-0477-2F372FA67221}"/>
          </ac:picMkLst>
        </pc:picChg>
        <pc:picChg chg="mod">
          <ac:chgData name="Diaz Barba JK, Karina" userId="S::j.k.diaz.barba@st.hanze.nl::87c5d237-b2fe-4426-b13f-d7430863ef80" providerId="AD" clId="Web-{82D60533-51A5-4296-A63C-BBCE4F9A01BD}" dt="2023-01-17T17:32:30.052" v="344" actId="1076"/>
          <ac:picMkLst>
            <pc:docMk/>
            <pc:sldMk cId="3710434073" sldId="302"/>
            <ac:picMk id="7" creationId="{5E308748-713B-8F6A-D8FC-C422045291DA}"/>
          </ac:picMkLst>
        </pc:picChg>
      </pc:sldChg>
      <pc:sldChg chg="modSp">
        <pc:chgData name="Diaz Barba JK, Karina" userId="S::j.k.diaz.barba@st.hanze.nl::87c5d237-b2fe-4426-b13f-d7430863ef80" providerId="AD" clId="Web-{82D60533-51A5-4296-A63C-BBCE4F9A01BD}" dt="2023-01-17T17:25:15.197" v="273" actId="1076"/>
        <pc:sldMkLst>
          <pc:docMk/>
          <pc:sldMk cId="710478223" sldId="310"/>
        </pc:sldMkLst>
        <pc:spChg chg="mod">
          <ac:chgData name="Diaz Barba JK, Karina" userId="S::j.k.diaz.barba@st.hanze.nl::87c5d237-b2fe-4426-b13f-d7430863ef80" providerId="AD" clId="Web-{82D60533-51A5-4296-A63C-BBCE4F9A01BD}" dt="2023-01-17T17:25:15.197" v="273" actId="1076"/>
          <ac:spMkLst>
            <pc:docMk/>
            <pc:sldMk cId="710478223" sldId="310"/>
            <ac:spMk id="1014" creationId="{00000000-0000-0000-0000-000000000000}"/>
          </ac:spMkLst>
        </pc:spChg>
        <pc:picChg chg="mod modCrop">
          <ac:chgData name="Diaz Barba JK, Karina" userId="S::j.k.diaz.barba@st.hanze.nl::87c5d237-b2fe-4426-b13f-d7430863ef80" providerId="AD" clId="Web-{82D60533-51A5-4296-A63C-BBCE4F9A01BD}" dt="2023-01-17T17:25:04.415" v="272"/>
          <ac:picMkLst>
            <pc:docMk/>
            <pc:sldMk cId="710478223" sldId="310"/>
            <ac:picMk id="3" creationId="{5FA06AED-1EC3-2CA0-8D3B-FA4F9C515879}"/>
          </ac:picMkLst>
        </pc:picChg>
      </pc:sldChg>
      <pc:sldChg chg="addSp modSp">
        <pc:chgData name="Diaz Barba JK, Karina" userId="S::j.k.diaz.barba@st.hanze.nl::87c5d237-b2fe-4426-b13f-d7430863ef80" providerId="AD" clId="Web-{82D60533-51A5-4296-A63C-BBCE4F9A01BD}" dt="2023-01-17T17:12:17.223" v="18" actId="1076"/>
        <pc:sldMkLst>
          <pc:docMk/>
          <pc:sldMk cId="2855860003" sldId="311"/>
        </pc:sldMkLst>
        <pc:picChg chg="add mod">
          <ac:chgData name="Diaz Barba JK, Karina" userId="S::j.k.diaz.barba@st.hanze.nl::87c5d237-b2fe-4426-b13f-d7430863ef80" providerId="AD" clId="Web-{82D60533-51A5-4296-A63C-BBCE4F9A01BD}" dt="2023-01-17T17:12:17.223" v="18" actId="1076"/>
          <ac:picMkLst>
            <pc:docMk/>
            <pc:sldMk cId="2855860003" sldId="311"/>
            <ac:picMk id="2" creationId="{EFA5C7A6-23FC-BC3B-82C2-8CA536FA13A5}"/>
          </ac:picMkLst>
        </pc:picChg>
        <pc:picChg chg="mod modCrop">
          <ac:chgData name="Diaz Barba JK, Karina" userId="S::j.k.diaz.barba@st.hanze.nl::87c5d237-b2fe-4426-b13f-d7430863ef80" providerId="AD" clId="Web-{82D60533-51A5-4296-A63C-BBCE4F9A01BD}" dt="2023-01-17T17:08:23.326" v="11" actId="1076"/>
          <ac:picMkLst>
            <pc:docMk/>
            <pc:sldMk cId="2855860003" sldId="311"/>
            <ac:picMk id="4" creationId="{A1911A1F-1253-E8AE-CC33-588CA624932E}"/>
          </ac:picMkLst>
        </pc:picChg>
      </pc:sldChg>
      <pc:sldChg chg="modSp">
        <pc:chgData name="Diaz Barba JK, Karina" userId="S::j.k.diaz.barba@st.hanze.nl::87c5d237-b2fe-4426-b13f-d7430863ef80" providerId="AD" clId="Web-{82D60533-51A5-4296-A63C-BBCE4F9A01BD}" dt="2023-01-17T17:08:53.217" v="13" actId="20577"/>
        <pc:sldMkLst>
          <pc:docMk/>
          <pc:sldMk cId="1959074260" sldId="312"/>
        </pc:sldMkLst>
        <pc:spChg chg="mod">
          <ac:chgData name="Diaz Barba JK, Karina" userId="S::j.k.diaz.barba@st.hanze.nl::87c5d237-b2fe-4426-b13f-d7430863ef80" providerId="AD" clId="Web-{82D60533-51A5-4296-A63C-BBCE4F9A01BD}" dt="2023-01-17T17:08:53.217" v="13" actId="20577"/>
          <ac:spMkLst>
            <pc:docMk/>
            <pc:sldMk cId="1959074260" sldId="312"/>
            <ac:spMk id="2" creationId="{06B11287-ECAA-7A4E-F52C-46705D8BFAFA}"/>
          </ac:spMkLst>
        </pc:spChg>
      </pc:sldChg>
      <pc:sldChg chg="addSp delSp modSp">
        <pc:chgData name="Diaz Barba JK, Karina" userId="S::j.k.diaz.barba@st.hanze.nl::87c5d237-b2fe-4426-b13f-d7430863ef80" providerId="AD" clId="Web-{82D60533-51A5-4296-A63C-BBCE4F9A01BD}" dt="2023-01-17T17:23:12.116" v="265" actId="1076"/>
        <pc:sldMkLst>
          <pc:docMk/>
          <pc:sldMk cId="2092566421" sldId="313"/>
        </pc:sldMkLst>
        <pc:spChg chg="mod">
          <ac:chgData name="Diaz Barba JK, Karina" userId="S::j.k.diaz.barba@st.hanze.nl::87c5d237-b2fe-4426-b13f-d7430863ef80" providerId="AD" clId="Web-{82D60533-51A5-4296-A63C-BBCE4F9A01BD}" dt="2023-01-17T17:09:11.937" v="15" actId="20577"/>
          <ac:spMkLst>
            <pc:docMk/>
            <pc:sldMk cId="2092566421" sldId="313"/>
            <ac:spMk id="2" creationId="{BD1253D0-FB67-A2A3-D843-28556DE00214}"/>
          </ac:spMkLst>
        </pc:spChg>
        <pc:spChg chg="add del mod">
          <ac:chgData name="Diaz Barba JK, Karina" userId="S::j.k.diaz.barba@st.hanze.nl::87c5d237-b2fe-4426-b13f-d7430863ef80" providerId="AD" clId="Web-{82D60533-51A5-4296-A63C-BBCE4F9A01BD}" dt="2023-01-17T17:23:12.116" v="265" actId="1076"/>
          <ac:spMkLst>
            <pc:docMk/>
            <pc:sldMk cId="2092566421" sldId="313"/>
            <ac:spMk id="3" creationId="{86CE500D-EC5F-72AB-719E-E20CB91FD53B}"/>
          </ac:spMkLst>
        </pc:spChg>
        <pc:spChg chg="add del">
          <ac:chgData name="Diaz Barba JK, Karina" userId="S::j.k.diaz.barba@st.hanze.nl::87c5d237-b2fe-4426-b13f-d7430863ef80" providerId="AD" clId="Web-{82D60533-51A5-4296-A63C-BBCE4F9A01BD}" dt="2023-01-17T17:22:36.005" v="257"/>
          <ac:spMkLst>
            <pc:docMk/>
            <pc:sldMk cId="2092566421" sldId="313"/>
            <ac:spMk id="8" creationId="{965ECE19-3FA4-9C76-4BC7-B43CC2D52C64}"/>
          </ac:spMkLst>
        </pc:spChg>
        <pc:spChg chg="add del">
          <ac:chgData name="Diaz Barba JK, Karina" userId="S::j.k.diaz.barba@st.hanze.nl::87c5d237-b2fe-4426-b13f-d7430863ef80" providerId="AD" clId="Web-{82D60533-51A5-4296-A63C-BBCE4F9A01BD}" dt="2023-01-17T17:22:53.818" v="262"/>
          <ac:spMkLst>
            <pc:docMk/>
            <pc:sldMk cId="2092566421" sldId="313"/>
            <ac:spMk id="9" creationId="{965ECE19-3FA4-9C76-4BC7-B43CC2D52C64}"/>
          </ac:spMkLst>
        </pc:spChg>
        <pc:graphicFrameChg chg="add del mod modGraphic">
          <ac:chgData name="Diaz Barba JK, Karina" userId="S::j.k.diaz.barba@st.hanze.nl::87c5d237-b2fe-4426-b13f-d7430863ef80" providerId="AD" clId="Web-{82D60533-51A5-4296-A63C-BBCE4F9A01BD}" dt="2023-01-17T17:16:21.339" v="129"/>
          <ac:graphicFrameMkLst>
            <pc:docMk/>
            <pc:sldMk cId="2092566421" sldId="313"/>
            <ac:graphicFrameMk id="7" creationId="{483D2E5F-A75A-79DD-002B-3D634A1C3258}"/>
          </ac:graphicFrameMkLst>
        </pc:graphicFrameChg>
        <pc:picChg chg="add del mod">
          <ac:chgData name="Diaz Barba JK, Karina" userId="S::j.k.diaz.barba@st.hanze.nl::87c5d237-b2fe-4426-b13f-d7430863ef80" providerId="AD" clId="Web-{82D60533-51A5-4296-A63C-BBCE4F9A01BD}" dt="2023-01-17T17:13:21.553" v="20"/>
          <ac:picMkLst>
            <pc:docMk/>
            <pc:sldMk cId="2092566421" sldId="313"/>
            <ac:picMk id="5" creationId="{E55E10FD-F614-2351-A065-42191CCBD7F3}"/>
          </ac:picMkLst>
        </pc:picChg>
      </pc:sldChg>
      <pc:sldChg chg="addSp modSp">
        <pc:chgData name="Diaz Barba JK, Karina" userId="S::j.k.diaz.barba@st.hanze.nl::87c5d237-b2fe-4426-b13f-d7430863ef80" providerId="AD" clId="Web-{82D60533-51A5-4296-A63C-BBCE4F9A01BD}" dt="2023-01-17T17:25:51.198" v="275" actId="1076"/>
        <pc:sldMkLst>
          <pc:docMk/>
          <pc:sldMk cId="1533935438" sldId="314"/>
        </pc:sldMkLst>
        <pc:picChg chg="add mod">
          <ac:chgData name="Diaz Barba JK, Karina" userId="S::j.k.diaz.barba@st.hanze.nl::87c5d237-b2fe-4426-b13f-d7430863ef80" providerId="AD" clId="Web-{82D60533-51A5-4296-A63C-BBCE4F9A01BD}" dt="2023-01-17T17:25:51.198" v="275" actId="1076"/>
          <ac:picMkLst>
            <pc:docMk/>
            <pc:sldMk cId="1533935438" sldId="314"/>
            <ac:picMk id="5" creationId="{E8A6CF4C-EF51-AE56-FC42-64ECB3867B3B}"/>
          </ac:picMkLst>
        </pc:picChg>
      </pc:sldChg>
      <pc:sldChg chg="addSp delSp modSp">
        <pc:chgData name="Diaz Barba JK, Karina" userId="S::j.k.diaz.barba@st.hanze.nl::87c5d237-b2fe-4426-b13f-d7430863ef80" providerId="AD" clId="Web-{82D60533-51A5-4296-A63C-BBCE4F9A01BD}" dt="2023-01-17T17:28:50.718" v="318" actId="1076"/>
        <pc:sldMkLst>
          <pc:docMk/>
          <pc:sldMk cId="3283120245" sldId="315"/>
        </pc:sldMkLst>
        <pc:spChg chg="mod">
          <ac:chgData name="Diaz Barba JK, Karina" userId="S::j.k.diaz.barba@st.hanze.nl::87c5d237-b2fe-4426-b13f-d7430863ef80" providerId="AD" clId="Web-{82D60533-51A5-4296-A63C-BBCE4F9A01BD}" dt="2023-01-17T17:27:29.982" v="317" actId="1076"/>
          <ac:spMkLst>
            <pc:docMk/>
            <pc:sldMk cId="3283120245" sldId="315"/>
            <ac:spMk id="3" creationId="{F6E73A69-5CC7-3CAD-875D-D42C58E4D1E7}"/>
          </ac:spMkLst>
        </pc:spChg>
        <pc:picChg chg="add del mod">
          <ac:chgData name="Diaz Barba JK, Karina" userId="S::j.k.diaz.barba@st.hanze.nl::87c5d237-b2fe-4426-b13f-d7430863ef80" providerId="AD" clId="Web-{82D60533-51A5-4296-A63C-BBCE4F9A01BD}" dt="2023-01-17T17:26:54.840" v="303"/>
          <ac:picMkLst>
            <pc:docMk/>
            <pc:sldMk cId="3283120245" sldId="315"/>
            <ac:picMk id="5" creationId="{2CB5E285-6BAB-5B68-9621-B58525CF76C5}"/>
          </ac:picMkLst>
        </pc:picChg>
        <pc:picChg chg="add mod">
          <ac:chgData name="Diaz Barba JK, Karina" userId="S::j.k.diaz.barba@st.hanze.nl::87c5d237-b2fe-4426-b13f-d7430863ef80" providerId="AD" clId="Web-{82D60533-51A5-4296-A63C-BBCE4F9A01BD}" dt="2023-01-17T17:28:50.718" v="318" actId="1076"/>
          <ac:picMkLst>
            <pc:docMk/>
            <pc:sldMk cId="3283120245" sldId="315"/>
            <ac:picMk id="6" creationId="{E7A8CF67-5913-E550-0A0C-45B7F9E38D70}"/>
          </ac:picMkLst>
        </pc:picChg>
        <pc:picChg chg="add mod">
          <ac:chgData name="Diaz Barba JK, Karina" userId="S::j.k.diaz.barba@st.hanze.nl::87c5d237-b2fe-4426-b13f-d7430863ef80" providerId="AD" clId="Web-{82D60533-51A5-4296-A63C-BBCE4F9A01BD}" dt="2023-01-17T17:26:59.387" v="304" actId="1076"/>
          <ac:picMkLst>
            <pc:docMk/>
            <pc:sldMk cId="3283120245" sldId="315"/>
            <ac:picMk id="7" creationId="{39677E4B-B4F7-9FB4-6927-B90E43626624}"/>
          </ac:picMkLst>
        </pc:picChg>
        <pc:picChg chg="add mod">
          <ac:chgData name="Diaz Barba JK, Karina" userId="S::j.k.diaz.barba@st.hanze.nl::87c5d237-b2fe-4426-b13f-d7430863ef80" providerId="AD" clId="Web-{82D60533-51A5-4296-A63C-BBCE4F9A01BD}" dt="2023-01-17T17:27:15.216" v="309" actId="1076"/>
          <ac:picMkLst>
            <pc:docMk/>
            <pc:sldMk cId="3283120245" sldId="315"/>
            <ac:picMk id="8" creationId="{2D654CD8-714D-86C1-A769-9453CC17623A}"/>
          </ac:picMkLst>
        </pc:picChg>
        <pc:picChg chg="add mod">
          <ac:chgData name="Diaz Barba JK, Karina" userId="S::j.k.diaz.barba@st.hanze.nl::87c5d237-b2fe-4426-b13f-d7430863ef80" providerId="AD" clId="Web-{82D60533-51A5-4296-A63C-BBCE4F9A01BD}" dt="2023-01-17T17:27:04.028" v="305" actId="1076"/>
          <ac:picMkLst>
            <pc:docMk/>
            <pc:sldMk cId="3283120245" sldId="315"/>
            <ac:picMk id="9" creationId="{7F870941-418D-BBB6-F809-E2C5E178D5BC}"/>
          </ac:picMkLst>
        </pc:picChg>
      </pc:sldChg>
      <pc:sldChg chg="addSp delSp modSp">
        <pc:chgData name="Diaz Barba JK, Karina" userId="S::j.k.diaz.barba@st.hanze.nl::87c5d237-b2fe-4426-b13f-d7430863ef80" providerId="AD" clId="Web-{82D60533-51A5-4296-A63C-BBCE4F9A01BD}" dt="2023-01-17T17:17:35.950" v="140"/>
        <pc:sldMkLst>
          <pc:docMk/>
          <pc:sldMk cId="651816032" sldId="320"/>
        </pc:sldMkLst>
        <pc:spChg chg="add del">
          <ac:chgData name="Diaz Barba JK, Karina" userId="S::j.k.diaz.barba@st.hanze.nl::87c5d237-b2fe-4426-b13f-d7430863ef80" providerId="AD" clId="Web-{82D60533-51A5-4296-A63C-BBCE4F9A01BD}" dt="2023-01-17T17:17:35.950" v="140"/>
          <ac:spMkLst>
            <pc:docMk/>
            <pc:sldMk cId="651816032" sldId="320"/>
            <ac:spMk id="3" creationId="{23827722-C225-9DB2-88C8-68365CC07BA5}"/>
          </ac:spMkLst>
        </pc:spChg>
        <pc:spChg chg="add del mod">
          <ac:chgData name="Diaz Barba JK, Karina" userId="S::j.k.diaz.barba@st.hanze.nl::87c5d237-b2fe-4426-b13f-d7430863ef80" providerId="AD" clId="Web-{82D60533-51A5-4296-A63C-BBCE4F9A01BD}" dt="2023-01-17T17:17:35.950" v="140"/>
          <ac:spMkLst>
            <pc:docMk/>
            <pc:sldMk cId="651816032" sldId="320"/>
            <ac:spMk id="6" creationId="{590C622D-7EC2-70A3-363D-89CB474EAE40}"/>
          </ac:spMkLst>
        </pc:spChg>
      </pc:sldChg>
      <pc:sldChg chg="addSp delSp modSp add replId">
        <pc:chgData name="Diaz Barba JK, Karina" userId="S::j.k.diaz.barba@st.hanze.nl::87c5d237-b2fe-4426-b13f-d7430863ef80" providerId="AD" clId="Web-{82D60533-51A5-4296-A63C-BBCE4F9A01BD}" dt="2023-01-17T17:36:13.043" v="446" actId="1076"/>
        <pc:sldMkLst>
          <pc:docMk/>
          <pc:sldMk cId="2972350197" sldId="321"/>
        </pc:sldMkLst>
        <pc:spChg chg="mod">
          <ac:chgData name="Diaz Barba JK, Karina" userId="S::j.k.diaz.barba@st.hanze.nl::87c5d237-b2fe-4426-b13f-d7430863ef80" providerId="AD" clId="Web-{82D60533-51A5-4296-A63C-BBCE4F9A01BD}" dt="2023-01-17T17:35:58.042" v="441" actId="20577"/>
          <ac:spMkLst>
            <pc:docMk/>
            <pc:sldMk cId="2972350197" sldId="321"/>
            <ac:spMk id="2" creationId="{06B11287-ECAA-7A4E-F52C-46705D8BFAFA}"/>
          </ac:spMkLst>
        </pc:spChg>
        <pc:spChg chg="del">
          <ac:chgData name="Diaz Barba JK, Karina" userId="S::j.k.diaz.barba@st.hanze.nl::87c5d237-b2fe-4426-b13f-d7430863ef80" providerId="AD" clId="Web-{82D60533-51A5-4296-A63C-BBCE4F9A01BD}" dt="2023-01-17T17:35:44.479" v="428"/>
          <ac:spMkLst>
            <pc:docMk/>
            <pc:sldMk cId="2972350197" sldId="321"/>
            <ac:spMk id="3" creationId="{90F118FD-B356-07A2-1107-C091C9B480CB}"/>
          </ac:spMkLst>
        </pc:spChg>
        <pc:graphicFrameChg chg="add del mod modGraphic">
          <ac:chgData name="Diaz Barba JK, Karina" userId="S::j.k.diaz.barba@st.hanze.nl::87c5d237-b2fe-4426-b13f-d7430863ef80" providerId="AD" clId="Web-{82D60533-51A5-4296-A63C-BBCE4F9A01BD}" dt="2023-01-17T17:35:24.604" v="421"/>
          <ac:graphicFrameMkLst>
            <pc:docMk/>
            <pc:sldMk cId="2972350197" sldId="321"/>
            <ac:graphicFrameMk id="6" creationId="{E9E1626F-218F-DFB1-F1B5-D4752C4D20D8}"/>
          </ac:graphicFrameMkLst>
        </pc:graphicFrameChg>
        <pc:graphicFrameChg chg="add del mod">
          <ac:chgData name="Diaz Barba JK, Karina" userId="S::j.k.diaz.barba@st.hanze.nl::87c5d237-b2fe-4426-b13f-d7430863ef80" providerId="AD" clId="Web-{82D60533-51A5-4296-A63C-BBCE4F9A01BD}" dt="2023-01-17T17:35:01.260" v="389"/>
          <ac:graphicFrameMkLst>
            <pc:docMk/>
            <pc:sldMk cId="2972350197" sldId="321"/>
            <ac:graphicFrameMk id="8" creationId="{31A8520D-A00A-DEB3-E142-4092F2E27AA3}"/>
          </ac:graphicFrameMkLst>
        </pc:graphicFrameChg>
        <pc:graphicFrameChg chg="mod modGraphic">
          <ac:chgData name="Diaz Barba JK, Karina" userId="S::j.k.diaz.barba@st.hanze.nl::87c5d237-b2fe-4426-b13f-d7430863ef80" providerId="AD" clId="Web-{82D60533-51A5-4296-A63C-BBCE4F9A01BD}" dt="2023-01-17T17:36:13.043" v="446" actId="1076"/>
          <ac:graphicFrameMkLst>
            <pc:docMk/>
            <pc:sldMk cId="2972350197" sldId="321"/>
            <ac:graphicFrameMk id="11" creationId="{8C0637CB-68E5-FF71-3052-E8A8A9555B0F}"/>
          </ac:graphicFrameMkLst>
        </pc:graphicFrameChg>
      </pc:sldChg>
    </pc:docChg>
  </pc:docChgLst>
  <pc:docChgLst>
    <pc:chgData name="Diaz Barba JK, Karina" userId="S::j.k.diaz.barba@st.hanze.nl::87c5d237-b2fe-4426-b13f-d7430863ef80" providerId="AD" clId="Web-{5E557C71-FFAD-49B9-B700-7BBD008D5A8E}"/>
    <pc:docChg chg="modSld">
      <pc:chgData name="Diaz Barba JK, Karina" userId="S::j.k.diaz.barba@st.hanze.nl::87c5d237-b2fe-4426-b13f-d7430863ef80" providerId="AD" clId="Web-{5E557C71-FFAD-49B9-B700-7BBD008D5A8E}" dt="2023-01-17T16:47:04.038" v="44" actId="20577"/>
      <pc:docMkLst>
        <pc:docMk/>
      </pc:docMkLst>
      <pc:sldChg chg="modSp">
        <pc:chgData name="Diaz Barba JK, Karina" userId="S::j.k.diaz.barba@st.hanze.nl::87c5d237-b2fe-4426-b13f-d7430863ef80" providerId="AD" clId="Web-{5E557C71-FFAD-49B9-B700-7BBD008D5A8E}" dt="2023-01-17T16:45:57.128" v="41"/>
        <pc:sldMkLst>
          <pc:docMk/>
          <pc:sldMk cId="0" sldId="256"/>
        </pc:sldMkLst>
        <pc:graphicFrameChg chg="mod modGraphic">
          <ac:chgData name="Diaz Barba JK, Karina" userId="S::j.k.diaz.barba@st.hanze.nl::87c5d237-b2fe-4426-b13f-d7430863ef80" providerId="AD" clId="Web-{5E557C71-FFAD-49B9-B700-7BBD008D5A8E}" dt="2023-01-17T16:45:57.128" v="41"/>
          <ac:graphicFrameMkLst>
            <pc:docMk/>
            <pc:sldMk cId="0" sldId="256"/>
            <ac:graphicFrameMk id="4" creationId="{A1E7328B-CF1D-5BB8-8AEE-F4318CE90880}"/>
          </ac:graphicFrameMkLst>
        </pc:graphicFrameChg>
      </pc:sldChg>
      <pc:sldChg chg="modSp">
        <pc:chgData name="Diaz Barba JK, Karina" userId="S::j.k.diaz.barba@st.hanze.nl::87c5d237-b2fe-4426-b13f-d7430863ef80" providerId="AD" clId="Web-{5E557C71-FFAD-49B9-B700-7BBD008D5A8E}" dt="2023-01-17T16:47:04.038" v="44" actId="20577"/>
        <pc:sldMkLst>
          <pc:docMk/>
          <pc:sldMk cId="2080019821" sldId="299"/>
        </pc:sldMkLst>
        <pc:spChg chg="mod">
          <ac:chgData name="Diaz Barba JK, Karina" userId="S::j.k.diaz.barba@st.hanze.nl::87c5d237-b2fe-4426-b13f-d7430863ef80" providerId="AD" clId="Web-{5E557C71-FFAD-49B9-B700-7BBD008D5A8E}" dt="2023-01-17T16:47:04.038" v="44" actId="20577"/>
          <ac:spMkLst>
            <pc:docMk/>
            <pc:sldMk cId="2080019821" sldId="299"/>
            <ac:spMk id="3" creationId="{5BB64232-12DE-BCF9-0111-493EE29A26C0}"/>
          </ac:spMkLst>
        </pc:spChg>
      </pc:sldChg>
    </pc:docChg>
  </pc:docChgLst>
  <pc:docChgLst>
    <pc:chgData name="Menzinga JJ, Jacob" userId="S::j.j.menzinga@st.hanze.nl::8fb8e2cf-e209-4b9f-b86c-8bf471e7862c" providerId="AD" clId="Web-{E67E76A3-1416-F510-FB41-2240180507A0}"/>
    <pc:docChg chg="modSld">
      <pc:chgData name="Menzinga JJ, Jacob" userId="S::j.j.menzinga@st.hanze.nl::8fb8e2cf-e209-4b9f-b86c-8bf471e7862c" providerId="AD" clId="Web-{E67E76A3-1416-F510-FB41-2240180507A0}" dt="2023-01-13T10:59:50.911" v="6"/>
      <pc:docMkLst>
        <pc:docMk/>
      </pc:docMkLst>
      <pc:sldChg chg="addSp delSp modSp">
        <pc:chgData name="Menzinga JJ, Jacob" userId="S::j.j.menzinga@st.hanze.nl::8fb8e2cf-e209-4b9f-b86c-8bf471e7862c" providerId="AD" clId="Web-{E67E76A3-1416-F510-FB41-2240180507A0}" dt="2023-01-13T10:59:50.911" v="6"/>
        <pc:sldMkLst>
          <pc:docMk/>
          <pc:sldMk cId="0" sldId="262"/>
        </pc:sldMkLst>
        <pc:picChg chg="add del mod">
          <ac:chgData name="Menzinga JJ, Jacob" userId="S::j.j.menzinga@st.hanze.nl::8fb8e2cf-e209-4b9f-b86c-8bf471e7862c" providerId="AD" clId="Web-{E67E76A3-1416-F510-FB41-2240180507A0}" dt="2023-01-13T10:59:50.911" v="6"/>
          <ac:picMkLst>
            <pc:docMk/>
            <pc:sldMk cId="0" sldId="262"/>
            <ac:picMk id="2" creationId="{154B0E3C-F93F-5C04-F0AF-AC83C0D4D430}"/>
          </ac:picMkLst>
        </pc:picChg>
      </pc:sldChg>
    </pc:docChg>
  </pc:docChgLst>
  <pc:docChgLst>
    <pc:chgData name="Bahrdo H, Hooman" userId="S::h.bahrdo@st.hanze.nl::9e4be602-0194-4887-a642-0ad79f406d60" providerId="AD" clId="Web-{CADCEBD5-B3D9-4D3E-B2DC-ED494AA4C05F}"/>
    <pc:docChg chg="addSld modSld">
      <pc:chgData name="Bahrdo H, Hooman" userId="S::h.bahrdo@st.hanze.nl::9e4be602-0194-4887-a642-0ad79f406d60" providerId="AD" clId="Web-{CADCEBD5-B3D9-4D3E-B2DC-ED494AA4C05F}" dt="2023-01-26T23:17:04.685" v="10"/>
      <pc:docMkLst>
        <pc:docMk/>
      </pc:docMkLst>
      <pc:sldChg chg="addSp delSp modSp">
        <pc:chgData name="Bahrdo H, Hooman" userId="S::h.bahrdo@st.hanze.nl::9e4be602-0194-4887-a642-0ad79f406d60" providerId="AD" clId="Web-{CADCEBD5-B3D9-4D3E-B2DC-ED494AA4C05F}" dt="2023-01-26T23:06:18.950" v="9" actId="1076"/>
        <pc:sldMkLst>
          <pc:docMk/>
          <pc:sldMk cId="3710434073" sldId="302"/>
        </pc:sldMkLst>
        <pc:picChg chg="add mod">
          <ac:chgData name="Bahrdo H, Hooman" userId="S::h.bahrdo@st.hanze.nl::9e4be602-0194-4887-a642-0ad79f406d60" providerId="AD" clId="Web-{CADCEBD5-B3D9-4D3E-B2DC-ED494AA4C05F}" dt="2023-01-26T23:06:18.950" v="9" actId="1076"/>
          <ac:picMkLst>
            <pc:docMk/>
            <pc:sldMk cId="3710434073" sldId="302"/>
            <ac:picMk id="5" creationId="{371756B3-DE62-021B-58F1-427D8D748AD3}"/>
          </ac:picMkLst>
        </pc:picChg>
        <pc:picChg chg="del">
          <ac:chgData name="Bahrdo H, Hooman" userId="S::h.bahrdo@st.hanze.nl::9e4be602-0194-4887-a642-0ad79f406d60" providerId="AD" clId="Web-{CADCEBD5-B3D9-4D3E-B2DC-ED494AA4C05F}" dt="2023-01-26T23:05:52.308" v="1"/>
          <ac:picMkLst>
            <pc:docMk/>
            <pc:sldMk cId="3710434073" sldId="302"/>
            <ac:picMk id="6" creationId="{EE6FBCC1-D246-25B6-F6A0-E35A82C8A774}"/>
          </ac:picMkLst>
        </pc:picChg>
      </pc:sldChg>
      <pc:sldChg chg="new">
        <pc:chgData name="Bahrdo H, Hooman" userId="S::h.bahrdo@st.hanze.nl::9e4be602-0194-4887-a642-0ad79f406d60" providerId="AD" clId="Web-{CADCEBD5-B3D9-4D3E-B2DC-ED494AA4C05F}" dt="2023-01-26T23:17:04.685" v="10"/>
        <pc:sldMkLst>
          <pc:docMk/>
          <pc:sldMk cId="103052260" sldId="335"/>
        </pc:sldMkLst>
      </pc:sldChg>
    </pc:docChg>
  </pc:docChgLst>
  <pc:docChgLst>
    <pc:chgData name="Menzinga JJ, Jacob" userId="S::j.j.menzinga@st.hanze.nl::8fb8e2cf-e209-4b9f-b86c-8bf471e7862c" providerId="AD" clId="Web-{3E1817D4-B1E4-062C-F33E-51C37AE0BECD}"/>
    <pc:docChg chg="modSld">
      <pc:chgData name="Menzinga JJ, Jacob" userId="S::j.j.menzinga@st.hanze.nl::8fb8e2cf-e209-4b9f-b86c-8bf471e7862c" providerId="AD" clId="Web-{3E1817D4-B1E4-062C-F33E-51C37AE0BECD}" dt="2023-01-20T09:57:05.626" v="33" actId="20577"/>
      <pc:docMkLst>
        <pc:docMk/>
      </pc:docMkLst>
      <pc:sldChg chg="addSp delSp modSp">
        <pc:chgData name="Menzinga JJ, Jacob" userId="S::j.j.menzinga@st.hanze.nl::8fb8e2cf-e209-4b9f-b86c-8bf471e7862c" providerId="AD" clId="Web-{3E1817D4-B1E4-062C-F33E-51C37AE0BECD}" dt="2023-01-20T09:55:21.276" v="15" actId="20577"/>
        <pc:sldMkLst>
          <pc:docMk/>
          <pc:sldMk cId="2080019821" sldId="299"/>
        </pc:sldMkLst>
        <pc:spChg chg="mod">
          <ac:chgData name="Menzinga JJ, Jacob" userId="S::j.j.menzinga@st.hanze.nl::8fb8e2cf-e209-4b9f-b86c-8bf471e7862c" providerId="AD" clId="Web-{3E1817D4-B1E4-062C-F33E-51C37AE0BECD}" dt="2023-01-20T09:55:21.276" v="15" actId="20577"/>
          <ac:spMkLst>
            <pc:docMk/>
            <pc:sldMk cId="2080019821" sldId="299"/>
            <ac:spMk id="3" creationId="{5BB64232-12DE-BCF9-0111-493EE29A26C0}"/>
          </ac:spMkLst>
        </pc:spChg>
        <pc:spChg chg="add mod">
          <ac:chgData name="Menzinga JJ, Jacob" userId="S::j.j.menzinga@st.hanze.nl::8fb8e2cf-e209-4b9f-b86c-8bf471e7862c" providerId="AD" clId="Web-{3E1817D4-B1E4-062C-F33E-51C37AE0BECD}" dt="2023-01-20T09:55:16.964" v="11" actId="14100"/>
          <ac:spMkLst>
            <pc:docMk/>
            <pc:sldMk cId="2080019821" sldId="299"/>
            <ac:spMk id="7" creationId="{FEC891D4-5AD5-A3B8-A37A-2CE3122394DE}"/>
          </ac:spMkLst>
        </pc:spChg>
        <pc:cxnChg chg="add del">
          <ac:chgData name="Menzinga JJ, Jacob" userId="S::j.j.menzinga@st.hanze.nl::8fb8e2cf-e209-4b9f-b86c-8bf471e7862c" providerId="AD" clId="Web-{3E1817D4-B1E4-062C-F33E-51C37AE0BECD}" dt="2023-01-20T09:54:15.835" v="7"/>
          <ac:cxnSpMkLst>
            <pc:docMk/>
            <pc:sldMk cId="2080019821" sldId="299"/>
            <ac:cxnSpMk id="5" creationId="{38B584D6-0EF7-312F-261E-39EEC316838B}"/>
          </ac:cxnSpMkLst>
        </pc:cxnChg>
      </pc:sldChg>
      <pc:sldChg chg="modSp">
        <pc:chgData name="Menzinga JJ, Jacob" userId="S::j.j.menzinga@st.hanze.nl::8fb8e2cf-e209-4b9f-b86c-8bf471e7862c" providerId="AD" clId="Web-{3E1817D4-B1E4-062C-F33E-51C37AE0BECD}" dt="2023-01-20T09:56:01.654" v="18" actId="1076"/>
        <pc:sldMkLst>
          <pc:docMk/>
          <pc:sldMk cId="2855860003" sldId="311"/>
        </pc:sldMkLst>
        <pc:picChg chg="mod">
          <ac:chgData name="Menzinga JJ, Jacob" userId="S::j.j.menzinga@st.hanze.nl::8fb8e2cf-e209-4b9f-b86c-8bf471e7862c" providerId="AD" clId="Web-{3E1817D4-B1E4-062C-F33E-51C37AE0BECD}" dt="2023-01-20T09:56:01.654" v="18" actId="1076"/>
          <ac:picMkLst>
            <pc:docMk/>
            <pc:sldMk cId="2855860003" sldId="311"/>
            <ac:picMk id="2" creationId="{EFA5C7A6-23FC-BC3B-82C2-8CA536FA13A5}"/>
          </ac:picMkLst>
        </pc:picChg>
      </pc:sldChg>
      <pc:sldChg chg="modSp">
        <pc:chgData name="Menzinga JJ, Jacob" userId="S::j.j.menzinga@st.hanze.nl::8fb8e2cf-e209-4b9f-b86c-8bf471e7862c" providerId="AD" clId="Web-{3E1817D4-B1E4-062C-F33E-51C37AE0BECD}" dt="2023-01-20T09:55:41.293" v="16" actId="20577"/>
        <pc:sldMkLst>
          <pc:docMk/>
          <pc:sldMk cId="2092566421" sldId="313"/>
        </pc:sldMkLst>
        <pc:spChg chg="mod">
          <ac:chgData name="Menzinga JJ, Jacob" userId="S::j.j.menzinga@st.hanze.nl::8fb8e2cf-e209-4b9f-b86c-8bf471e7862c" providerId="AD" clId="Web-{3E1817D4-B1E4-062C-F33E-51C37AE0BECD}" dt="2023-01-20T09:55:41.293" v="16" actId="20577"/>
          <ac:spMkLst>
            <pc:docMk/>
            <pc:sldMk cId="2092566421" sldId="313"/>
            <ac:spMk id="3" creationId="{86CE500D-EC5F-72AB-719E-E20CB91FD53B}"/>
          </ac:spMkLst>
        </pc:spChg>
      </pc:sldChg>
      <pc:sldChg chg="modSp">
        <pc:chgData name="Menzinga JJ, Jacob" userId="S::j.j.menzinga@st.hanze.nl::8fb8e2cf-e209-4b9f-b86c-8bf471e7862c" providerId="AD" clId="Web-{3E1817D4-B1E4-062C-F33E-51C37AE0BECD}" dt="2023-01-20T09:57:05.626" v="33" actId="20577"/>
        <pc:sldMkLst>
          <pc:docMk/>
          <pc:sldMk cId="583679408" sldId="318"/>
        </pc:sldMkLst>
        <pc:spChg chg="mod">
          <ac:chgData name="Menzinga JJ, Jacob" userId="S::j.j.menzinga@st.hanze.nl::8fb8e2cf-e209-4b9f-b86c-8bf471e7862c" providerId="AD" clId="Web-{3E1817D4-B1E4-062C-F33E-51C37AE0BECD}" dt="2023-01-20T09:57:05.626" v="33" actId="20577"/>
          <ac:spMkLst>
            <pc:docMk/>
            <pc:sldMk cId="583679408" sldId="318"/>
            <ac:spMk id="3" creationId="{95AD267A-F731-4325-CB0E-9BDB87D67BB1}"/>
          </ac:spMkLst>
        </pc:spChg>
      </pc:sldChg>
    </pc:docChg>
  </pc:docChgLst>
  <pc:docChgLst>
    <pc:chgData name="Bahrdo H, Hooman" userId="S::h.bahrdo@st.hanze.nl::9e4be602-0194-4887-a642-0ad79f406d60" providerId="AD" clId="Web-{8FCE1CB8-A3BD-478D-902B-7CE37F5FC069}"/>
    <pc:docChg chg="modSld">
      <pc:chgData name="Bahrdo H, Hooman" userId="S::h.bahrdo@st.hanze.nl::9e4be602-0194-4887-a642-0ad79f406d60" providerId="AD" clId="Web-{8FCE1CB8-A3BD-478D-902B-7CE37F5FC069}" dt="2023-01-26T23:20:43.483" v="19" actId="1076"/>
      <pc:docMkLst>
        <pc:docMk/>
      </pc:docMkLst>
      <pc:sldChg chg="addSp modSp">
        <pc:chgData name="Bahrdo H, Hooman" userId="S::h.bahrdo@st.hanze.nl::9e4be602-0194-4887-a642-0ad79f406d60" providerId="AD" clId="Web-{8FCE1CB8-A3BD-478D-902B-7CE37F5FC069}" dt="2023-01-26T23:20:43.483" v="19" actId="1076"/>
        <pc:sldMkLst>
          <pc:docMk/>
          <pc:sldMk cId="103052260" sldId="335"/>
        </pc:sldMkLst>
        <pc:spChg chg="mod">
          <ac:chgData name="Bahrdo H, Hooman" userId="S::h.bahrdo@st.hanze.nl::9e4be602-0194-4887-a642-0ad79f406d60" providerId="AD" clId="Web-{8FCE1CB8-A3BD-478D-902B-7CE37F5FC069}" dt="2023-01-26T23:20:43.483" v="19" actId="1076"/>
          <ac:spMkLst>
            <pc:docMk/>
            <pc:sldMk cId="103052260" sldId="335"/>
            <ac:spMk id="2" creationId="{73A36778-B220-066E-667C-56FCDE738509}"/>
          </ac:spMkLst>
        </pc:spChg>
        <pc:spChg chg="mod">
          <ac:chgData name="Bahrdo H, Hooman" userId="S::h.bahrdo@st.hanze.nl::9e4be602-0194-4887-a642-0ad79f406d60" providerId="AD" clId="Web-{8FCE1CB8-A3BD-478D-902B-7CE37F5FC069}" dt="2023-01-26T23:19:19.262" v="16" actId="1076"/>
          <ac:spMkLst>
            <pc:docMk/>
            <pc:sldMk cId="103052260" sldId="335"/>
            <ac:spMk id="3" creationId="{F143127F-A86F-22BE-2BC4-CAFB29EFA52F}"/>
          </ac:spMkLst>
        </pc:spChg>
        <pc:picChg chg="add mod">
          <ac:chgData name="Bahrdo H, Hooman" userId="S::h.bahrdo@st.hanze.nl::9e4be602-0194-4887-a642-0ad79f406d60" providerId="AD" clId="Web-{8FCE1CB8-A3BD-478D-902B-7CE37F5FC069}" dt="2023-01-26T23:20:39.530" v="18" actId="14100"/>
          <ac:picMkLst>
            <pc:docMk/>
            <pc:sldMk cId="103052260" sldId="335"/>
            <ac:picMk id="5" creationId="{E15CC40D-C580-5CC3-46A8-26D89BBC904A}"/>
          </ac:picMkLst>
        </pc:picChg>
      </pc:sldChg>
    </pc:docChg>
  </pc:docChgLst>
  <pc:docChgLst>
    <pc:chgData name="Herber M, Martijn" userId="S::m.herber@pl.hanze.nl::567f927a-8f33-4716-8068-447fc4bcd9d7" providerId="AD" clId="Web-{F1FB9D65-9BA9-4FF2-9266-A7D153C51BE0}"/>
    <pc:docChg chg="modSld">
      <pc:chgData name="Herber M, Martijn" userId="S::m.herber@pl.hanze.nl::567f927a-8f33-4716-8068-447fc4bcd9d7" providerId="AD" clId="Web-{F1FB9D65-9BA9-4FF2-9266-A7D153C51BE0}" dt="2023-01-16T08:41:28.857" v="0" actId="14100"/>
      <pc:docMkLst>
        <pc:docMk/>
      </pc:docMkLst>
      <pc:sldChg chg="modSp">
        <pc:chgData name="Herber M, Martijn" userId="S::m.herber@pl.hanze.nl::567f927a-8f33-4716-8068-447fc4bcd9d7" providerId="AD" clId="Web-{F1FB9D65-9BA9-4FF2-9266-A7D153C51BE0}" dt="2023-01-16T08:41:28.857" v="0" actId="14100"/>
        <pc:sldMkLst>
          <pc:docMk/>
          <pc:sldMk cId="0" sldId="256"/>
        </pc:sldMkLst>
        <pc:spChg chg="mod">
          <ac:chgData name="Herber M, Martijn" userId="S::m.herber@pl.hanze.nl::567f927a-8f33-4716-8068-447fc4bcd9d7" providerId="AD" clId="Web-{F1FB9D65-9BA9-4FF2-9266-A7D153C51BE0}" dt="2023-01-16T08:41:28.857" v="0" actId="14100"/>
          <ac:spMkLst>
            <pc:docMk/>
            <pc:sldMk cId="0" sldId="256"/>
            <ac:spMk id="5" creationId="{0F38631C-2122-EBF4-D0F0-BF6DDFE0825D}"/>
          </ac:spMkLst>
        </pc:spChg>
      </pc:sldChg>
    </pc:docChg>
  </pc:docChgLst>
  <pc:docChgLst>
    <pc:chgData name="Menzinga JJ, Jacob" userId="S::j.j.menzinga@st.hanze.nl::8fb8e2cf-e209-4b9f-b86c-8bf471e7862c" providerId="AD" clId="Web-{8282B3F7-923A-93B9-DCA1-7C040F3E33FE}"/>
    <pc:docChg chg="addSld delSld modSld sldOrd">
      <pc:chgData name="Menzinga JJ, Jacob" userId="S::j.j.menzinga@st.hanze.nl::8fb8e2cf-e209-4b9f-b86c-8bf471e7862c" providerId="AD" clId="Web-{8282B3F7-923A-93B9-DCA1-7C040F3E33FE}" dt="2023-01-23T14:55:19.105" v="1151"/>
      <pc:docMkLst>
        <pc:docMk/>
      </pc:docMkLst>
      <pc:sldChg chg="modSp">
        <pc:chgData name="Menzinga JJ, Jacob" userId="S::j.j.menzinga@st.hanze.nl::8fb8e2cf-e209-4b9f-b86c-8bf471e7862c" providerId="AD" clId="Web-{8282B3F7-923A-93B9-DCA1-7C040F3E33FE}" dt="2023-01-23T13:38:01.462" v="7" actId="20577"/>
        <pc:sldMkLst>
          <pc:docMk/>
          <pc:sldMk cId="0" sldId="259"/>
        </pc:sldMkLst>
        <pc:spChg chg="mod">
          <ac:chgData name="Menzinga JJ, Jacob" userId="S::j.j.menzinga@st.hanze.nl::8fb8e2cf-e209-4b9f-b86c-8bf471e7862c" providerId="AD" clId="Web-{8282B3F7-923A-93B9-DCA1-7C040F3E33FE}" dt="2023-01-23T13:38:01.462" v="7" actId="20577"/>
          <ac:spMkLst>
            <pc:docMk/>
            <pc:sldMk cId="0" sldId="259"/>
            <ac:spMk id="407" creationId="{00000000-0000-0000-0000-000000000000}"/>
          </ac:spMkLst>
        </pc:spChg>
      </pc:sldChg>
      <pc:sldChg chg="modSp">
        <pc:chgData name="Menzinga JJ, Jacob" userId="S::j.j.menzinga@st.hanze.nl::8fb8e2cf-e209-4b9f-b86c-8bf471e7862c" providerId="AD" clId="Web-{8282B3F7-923A-93B9-DCA1-7C040F3E33FE}" dt="2023-01-23T13:38:10.509" v="10" actId="20577"/>
        <pc:sldMkLst>
          <pc:docMk/>
          <pc:sldMk cId="2080019821" sldId="299"/>
        </pc:sldMkLst>
        <pc:spChg chg="mod">
          <ac:chgData name="Menzinga JJ, Jacob" userId="S::j.j.menzinga@st.hanze.nl::8fb8e2cf-e209-4b9f-b86c-8bf471e7862c" providerId="AD" clId="Web-{8282B3F7-923A-93B9-DCA1-7C040F3E33FE}" dt="2023-01-23T13:38:10.509" v="10" actId="20577"/>
          <ac:spMkLst>
            <pc:docMk/>
            <pc:sldMk cId="2080019821" sldId="299"/>
            <ac:spMk id="3" creationId="{5BB64232-12DE-BCF9-0111-493EE29A26C0}"/>
          </ac:spMkLst>
        </pc:spChg>
        <pc:spChg chg="mod">
          <ac:chgData name="Menzinga JJ, Jacob" userId="S::j.j.menzinga@st.hanze.nl::8fb8e2cf-e209-4b9f-b86c-8bf471e7862c" providerId="AD" clId="Web-{8282B3F7-923A-93B9-DCA1-7C040F3E33FE}" dt="2023-01-23T13:36:38.909" v="0" actId="1076"/>
          <ac:spMkLst>
            <pc:docMk/>
            <pc:sldMk cId="2080019821" sldId="299"/>
            <ac:spMk id="7" creationId="{FEC891D4-5AD5-A3B8-A37A-2CE3122394DE}"/>
          </ac:spMkLst>
        </pc:spChg>
      </pc:sldChg>
      <pc:sldChg chg="modSp">
        <pc:chgData name="Menzinga JJ, Jacob" userId="S::j.j.menzinga@st.hanze.nl::8fb8e2cf-e209-4b9f-b86c-8bf471e7862c" providerId="AD" clId="Web-{8282B3F7-923A-93B9-DCA1-7C040F3E33FE}" dt="2023-01-23T14:02:57.433" v="420" actId="14100"/>
        <pc:sldMkLst>
          <pc:docMk/>
          <pc:sldMk cId="1284110042" sldId="300"/>
        </pc:sldMkLst>
        <pc:grpChg chg="mod">
          <ac:chgData name="Menzinga JJ, Jacob" userId="S::j.j.menzinga@st.hanze.nl::8fb8e2cf-e209-4b9f-b86c-8bf471e7862c" providerId="AD" clId="Web-{8282B3F7-923A-93B9-DCA1-7C040F3E33FE}" dt="2023-01-23T14:02:57.433" v="420" actId="14100"/>
          <ac:grpSpMkLst>
            <pc:docMk/>
            <pc:sldMk cId="1284110042" sldId="300"/>
            <ac:grpSpMk id="408" creationId="{00000000-0000-0000-0000-000000000000}"/>
          </ac:grpSpMkLst>
        </pc:grpChg>
      </pc:sldChg>
      <pc:sldChg chg="modSp ord">
        <pc:chgData name="Menzinga JJ, Jacob" userId="S::j.j.menzinga@st.hanze.nl::8fb8e2cf-e209-4b9f-b86c-8bf471e7862c" providerId="AD" clId="Web-{8282B3F7-923A-93B9-DCA1-7C040F3E33FE}" dt="2023-01-23T13:38:46.528" v="27" actId="14100"/>
        <pc:sldMkLst>
          <pc:docMk/>
          <pc:sldMk cId="1178851304" sldId="301"/>
        </pc:sldMkLst>
        <pc:spChg chg="mod">
          <ac:chgData name="Menzinga JJ, Jacob" userId="S::j.j.menzinga@st.hanze.nl::8fb8e2cf-e209-4b9f-b86c-8bf471e7862c" providerId="AD" clId="Web-{8282B3F7-923A-93B9-DCA1-7C040F3E33FE}" dt="2023-01-23T13:38:46.528" v="27" actId="14100"/>
          <ac:spMkLst>
            <pc:docMk/>
            <pc:sldMk cId="1178851304" sldId="301"/>
            <ac:spMk id="406" creationId="{00000000-0000-0000-0000-000000000000}"/>
          </ac:spMkLst>
        </pc:spChg>
        <pc:spChg chg="mod">
          <ac:chgData name="Menzinga JJ, Jacob" userId="S::j.j.menzinga@st.hanze.nl::8fb8e2cf-e209-4b9f-b86c-8bf471e7862c" providerId="AD" clId="Web-{8282B3F7-923A-93B9-DCA1-7C040F3E33FE}" dt="2023-01-23T13:38:01.274" v="5" actId="20577"/>
          <ac:spMkLst>
            <pc:docMk/>
            <pc:sldMk cId="1178851304" sldId="301"/>
            <ac:spMk id="407" creationId="{00000000-0000-0000-0000-000000000000}"/>
          </ac:spMkLst>
        </pc:spChg>
      </pc:sldChg>
      <pc:sldChg chg="modSp">
        <pc:chgData name="Menzinga JJ, Jacob" userId="S::j.j.menzinga@st.hanze.nl::8fb8e2cf-e209-4b9f-b86c-8bf471e7862c" providerId="AD" clId="Web-{8282B3F7-923A-93B9-DCA1-7C040F3E33FE}" dt="2023-01-23T13:41:26.383" v="59" actId="20577"/>
        <pc:sldMkLst>
          <pc:docMk/>
          <pc:sldMk cId="3710434073" sldId="302"/>
        </pc:sldMkLst>
        <pc:spChg chg="mod">
          <ac:chgData name="Menzinga JJ, Jacob" userId="S::j.j.menzinga@st.hanze.nl::8fb8e2cf-e209-4b9f-b86c-8bf471e7862c" providerId="AD" clId="Web-{8282B3F7-923A-93B9-DCA1-7C040F3E33FE}" dt="2023-01-23T13:41:26.383" v="59" actId="20577"/>
          <ac:spMkLst>
            <pc:docMk/>
            <pc:sldMk cId="3710434073" sldId="302"/>
            <ac:spMk id="406" creationId="{00000000-0000-0000-0000-000000000000}"/>
          </ac:spMkLst>
        </pc:spChg>
      </pc:sldChg>
      <pc:sldChg chg="addSp delSp modSp ord">
        <pc:chgData name="Menzinga JJ, Jacob" userId="S::j.j.menzinga@st.hanze.nl::8fb8e2cf-e209-4b9f-b86c-8bf471e7862c" providerId="AD" clId="Web-{8282B3F7-923A-93B9-DCA1-7C040F3E33FE}" dt="2023-01-23T14:19:31.304" v="793" actId="20577"/>
        <pc:sldMkLst>
          <pc:docMk/>
          <pc:sldMk cId="248696530" sldId="303"/>
        </pc:sldMkLst>
        <pc:spChg chg="add mod">
          <ac:chgData name="Menzinga JJ, Jacob" userId="S::j.j.menzinga@st.hanze.nl::8fb8e2cf-e209-4b9f-b86c-8bf471e7862c" providerId="AD" clId="Web-{8282B3F7-923A-93B9-DCA1-7C040F3E33FE}" dt="2023-01-23T14:15:37.786" v="771"/>
          <ac:spMkLst>
            <pc:docMk/>
            <pc:sldMk cId="248696530" sldId="303"/>
            <ac:spMk id="4" creationId="{56230BF3-9D7C-0579-644F-83922F6D8AB3}"/>
          </ac:spMkLst>
        </pc:spChg>
        <pc:spChg chg="mod">
          <ac:chgData name="Menzinga JJ, Jacob" userId="S::j.j.menzinga@st.hanze.nl::8fb8e2cf-e209-4b9f-b86c-8bf471e7862c" providerId="AD" clId="Web-{8282B3F7-923A-93B9-DCA1-7C040F3E33FE}" dt="2023-01-23T14:19:16.959" v="787" actId="20577"/>
          <ac:spMkLst>
            <pc:docMk/>
            <pc:sldMk cId="248696530" sldId="303"/>
            <ac:spMk id="405" creationId="{00000000-0000-0000-0000-000000000000}"/>
          </ac:spMkLst>
        </pc:spChg>
        <pc:spChg chg="del">
          <ac:chgData name="Menzinga JJ, Jacob" userId="S::j.j.menzinga@st.hanze.nl::8fb8e2cf-e209-4b9f-b86c-8bf471e7862c" providerId="AD" clId="Web-{8282B3F7-923A-93B9-DCA1-7C040F3E33FE}" dt="2023-01-23T14:15:37.786" v="771"/>
          <ac:spMkLst>
            <pc:docMk/>
            <pc:sldMk cId="248696530" sldId="303"/>
            <ac:spMk id="406" creationId="{00000000-0000-0000-0000-000000000000}"/>
          </ac:spMkLst>
        </pc:spChg>
        <pc:spChg chg="mod">
          <ac:chgData name="Menzinga JJ, Jacob" userId="S::j.j.menzinga@st.hanze.nl::8fb8e2cf-e209-4b9f-b86c-8bf471e7862c" providerId="AD" clId="Web-{8282B3F7-923A-93B9-DCA1-7C040F3E33FE}" dt="2023-01-23T14:19:31.304" v="793" actId="20577"/>
          <ac:spMkLst>
            <pc:docMk/>
            <pc:sldMk cId="248696530" sldId="303"/>
            <ac:spMk id="407" creationId="{00000000-0000-0000-0000-000000000000}"/>
          </ac:spMkLst>
        </pc:spChg>
      </pc:sldChg>
      <pc:sldChg chg="ord">
        <pc:chgData name="Menzinga JJ, Jacob" userId="S::j.j.menzinga@st.hanze.nl::8fb8e2cf-e209-4b9f-b86c-8bf471e7862c" providerId="AD" clId="Web-{8282B3F7-923A-93B9-DCA1-7C040F3E33FE}" dt="2023-01-23T13:59:34.121" v="391"/>
        <pc:sldMkLst>
          <pc:docMk/>
          <pc:sldMk cId="2008994038" sldId="305"/>
        </pc:sldMkLst>
      </pc:sldChg>
      <pc:sldChg chg="addSp delSp modSp">
        <pc:chgData name="Menzinga JJ, Jacob" userId="S::j.j.menzinga@st.hanze.nl::8fb8e2cf-e209-4b9f-b86c-8bf471e7862c" providerId="AD" clId="Web-{8282B3F7-923A-93B9-DCA1-7C040F3E33FE}" dt="2023-01-23T14:00:56.020" v="393"/>
        <pc:sldMkLst>
          <pc:docMk/>
          <pc:sldMk cId="3084198270" sldId="309"/>
        </pc:sldMkLst>
        <pc:picChg chg="add del mod">
          <ac:chgData name="Menzinga JJ, Jacob" userId="S::j.j.menzinga@st.hanze.nl::8fb8e2cf-e209-4b9f-b86c-8bf471e7862c" providerId="AD" clId="Web-{8282B3F7-923A-93B9-DCA1-7C040F3E33FE}" dt="2023-01-23T14:00:56.020" v="393"/>
          <ac:picMkLst>
            <pc:docMk/>
            <pc:sldMk cId="3084198270" sldId="309"/>
            <ac:picMk id="5" creationId="{D5C98543-9980-E446-C8FE-611CFF637208}"/>
          </ac:picMkLst>
        </pc:picChg>
      </pc:sldChg>
      <pc:sldChg chg="addSp modSp">
        <pc:chgData name="Menzinga JJ, Jacob" userId="S::j.j.menzinga@st.hanze.nl::8fb8e2cf-e209-4b9f-b86c-8bf471e7862c" providerId="AD" clId="Web-{8282B3F7-923A-93B9-DCA1-7C040F3E33FE}" dt="2023-01-23T13:43:59.254" v="107" actId="20577"/>
        <pc:sldMkLst>
          <pc:docMk/>
          <pc:sldMk cId="710478223" sldId="310"/>
        </pc:sldMkLst>
        <pc:spChg chg="add mod">
          <ac:chgData name="Menzinga JJ, Jacob" userId="S::j.j.menzinga@st.hanze.nl::8fb8e2cf-e209-4b9f-b86c-8bf471e7862c" providerId="AD" clId="Web-{8282B3F7-923A-93B9-DCA1-7C040F3E33FE}" dt="2023-01-23T13:43:59.254" v="107" actId="20577"/>
          <ac:spMkLst>
            <pc:docMk/>
            <pc:sldMk cId="710478223" sldId="310"/>
            <ac:spMk id="4" creationId="{AA2D3B60-5973-97C5-7DB8-3152F4C07E97}"/>
          </ac:spMkLst>
        </pc:spChg>
      </pc:sldChg>
      <pc:sldChg chg="delSp modSp ord">
        <pc:chgData name="Menzinga JJ, Jacob" userId="S::j.j.menzinga@st.hanze.nl::8fb8e2cf-e209-4b9f-b86c-8bf471e7862c" providerId="AD" clId="Web-{8282B3F7-923A-93B9-DCA1-7C040F3E33FE}" dt="2023-01-23T13:45:19.651" v="131"/>
        <pc:sldMkLst>
          <pc:docMk/>
          <pc:sldMk cId="2855860003" sldId="311"/>
        </pc:sldMkLst>
        <pc:spChg chg="mod">
          <ac:chgData name="Menzinga JJ, Jacob" userId="S::j.j.menzinga@st.hanze.nl::8fb8e2cf-e209-4b9f-b86c-8bf471e7862c" providerId="AD" clId="Web-{8282B3F7-923A-93B9-DCA1-7C040F3E33FE}" dt="2023-01-23T13:45:10.853" v="130" actId="20577"/>
          <ac:spMkLst>
            <pc:docMk/>
            <pc:sldMk cId="2855860003" sldId="311"/>
            <ac:spMk id="1014" creationId="{00000000-0000-0000-0000-000000000000}"/>
          </ac:spMkLst>
        </pc:spChg>
        <pc:picChg chg="del mod">
          <ac:chgData name="Menzinga JJ, Jacob" userId="S::j.j.menzinga@st.hanze.nl::8fb8e2cf-e209-4b9f-b86c-8bf471e7862c" providerId="AD" clId="Web-{8282B3F7-923A-93B9-DCA1-7C040F3E33FE}" dt="2023-01-23T13:44:19.818" v="110"/>
          <ac:picMkLst>
            <pc:docMk/>
            <pc:sldMk cId="2855860003" sldId="311"/>
            <ac:picMk id="2" creationId="{EFA5C7A6-23FC-BC3B-82C2-8CA536FA13A5}"/>
          </ac:picMkLst>
        </pc:picChg>
      </pc:sldChg>
      <pc:sldChg chg="delSp">
        <pc:chgData name="Menzinga JJ, Jacob" userId="S::j.j.menzinga@st.hanze.nl::8fb8e2cf-e209-4b9f-b86c-8bf471e7862c" providerId="AD" clId="Web-{8282B3F7-923A-93B9-DCA1-7C040F3E33FE}" dt="2023-01-23T13:41:37.181" v="60"/>
        <pc:sldMkLst>
          <pc:docMk/>
          <pc:sldMk cId="1959074260" sldId="312"/>
        </pc:sldMkLst>
        <pc:spChg chg="del">
          <ac:chgData name="Menzinga JJ, Jacob" userId="S::j.j.menzinga@st.hanze.nl::8fb8e2cf-e209-4b9f-b86c-8bf471e7862c" providerId="AD" clId="Web-{8282B3F7-923A-93B9-DCA1-7C040F3E33FE}" dt="2023-01-23T13:41:37.181" v="60"/>
          <ac:spMkLst>
            <pc:docMk/>
            <pc:sldMk cId="1959074260" sldId="312"/>
            <ac:spMk id="3" creationId="{90F118FD-B356-07A2-1107-C091C9B480CB}"/>
          </ac:spMkLst>
        </pc:spChg>
      </pc:sldChg>
      <pc:sldChg chg="modSp del ord">
        <pc:chgData name="Menzinga JJ, Jacob" userId="S::j.j.menzinga@st.hanze.nl::8fb8e2cf-e209-4b9f-b86c-8bf471e7862c" providerId="AD" clId="Web-{8282B3F7-923A-93B9-DCA1-7C040F3E33FE}" dt="2023-01-23T13:45:45.887" v="132"/>
        <pc:sldMkLst>
          <pc:docMk/>
          <pc:sldMk cId="2092566421" sldId="313"/>
        </pc:sldMkLst>
        <pc:spChg chg="mod">
          <ac:chgData name="Menzinga JJ, Jacob" userId="S::j.j.menzinga@st.hanze.nl::8fb8e2cf-e209-4b9f-b86c-8bf471e7862c" providerId="AD" clId="Web-{8282B3F7-923A-93B9-DCA1-7C040F3E33FE}" dt="2023-01-23T13:42:27.247" v="66" actId="20577"/>
          <ac:spMkLst>
            <pc:docMk/>
            <pc:sldMk cId="2092566421" sldId="313"/>
            <ac:spMk id="3" creationId="{86CE500D-EC5F-72AB-719E-E20CB91FD53B}"/>
          </ac:spMkLst>
        </pc:spChg>
      </pc:sldChg>
      <pc:sldChg chg="addSp modSp">
        <pc:chgData name="Menzinga JJ, Jacob" userId="S::j.j.menzinga@st.hanze.nl::8fb8e2cf-e209-4b9f-b86c-8bf471e7862c" providerId="AD" clId="Web-{8282B3F7-923A-93B9-DCA1-7C040F3E33FE}" dt="2023-01-23T14:01:06.081" v="397" actId="1076"/>
        <pc:sldMkLst>
          <pc:docMk/>
          <pc:sldMk cId="1533935438" sldId="314"/>
        </pc:sldMkLst>
        <pc:spChg chg="mod">
          <ac:chgData name="Menzinga JJ, Jacob" userId="S::j.j.menzinga@st.hanze.nl::8fb8e2cf-e209-4b9f-b86c-8bf471e7862c" providerId="AD" clId="Web-{8282B3F7-923A-93B9-DCA1-7C040F3E33FE}" dt="2023-01-23T13:48:47.572" v="167" actId="20577"/>
          <ac:spMkLst>
            <pc:docMk/>
            <pc:sldMk cId="1533935438" sldId="314"/>
            <ac:spMk id="3" creationId="{056E3C9F-AC71-380C-A4E5-ABE9F87C90F3}"/>
          </ac:spMkLst>
        </pc:spChg>
        <pc:picChg chg="add mod">
          <ac:chgData name="Menzinga JJ, Jacob" userId="S::j.j.menzinga@st.hanze.nl::8fb8e2cf-e209-4b9f-b86c-8bf471e7862c" providerId="AD" clId="Web-{8282B3F7-923A-93B9-DCA1-7C040F3E33FE}" dt="2023-01-23T14:01:06.081" v="397" actId="1076"/>
          <ac:picMkLst>
            <pc:docMk/>
            <pc:sldMk cId="1533935438" sldId="314"/>
            <ac:picMk id="8" creationId="{6466AFF0-6B91-CDAF-99D0-DAD8B5530379}"/>
          </ac:picMkLst>
        </pc:picChg>
      </pc:sldChg>
      <pc:sldChg chg="addSp modSp">
        <pc:chgData name="Menzinga JJ, Jacob" userId="S::j.j.menzinga@st.hanze.nl::8fb8e2cf-e209-4b9f-b86c-8bf471e7862c" providerId="AD" clId="Web-{8282B3F7-923A-93B9-DCA1-7C040F3E33FE}" dt="2023-01-23T14:01:10.768" v="398"/>
        <pc:sldMkLst>
          <pc:docMk/>
          <pc:sldMk cId="3283120245" sldId="315"/>
        </pc:sldMkLst>
        <pc:spChg chg="mod">
          <ac:chgData name="Menzinga JJ, Jacob" userId="S::j.j.menzinga@st.hanze.nl::8fb8e2cf-e209-4b9f-b86c-8bf471e7862c" providerId="AD" clId="Web-{8282B3F7-923A-93B9-DCA1-7C040F3E33FE}" dt="2023-01-23T13:51:48.648" v="214" actId="20577"/>
          <ac:spMkLst>
            <pc:docMk/>
            <pc:sldMk cId="3283120245" sldId="315"/>
            <ac:spMk id="3" creationId="{F6E73A69-5CC7-3CAD-875D-D42C58E4D1E7}"/>
          </ac:spMkLst>
        </pc:spChg>
        <pc:picChg chg="add">
          <ac:chgData name="Menzinga JJ, Jacob" userId="S::j.j.menzinga@st.hanze.nl::8fb8e2cf-e209-4b9f-b86c-8bf471e7862c" providerId="AD" clId="Web-{8282B3F7-923A-93B9-DCA1-7C040F3E33FE}" dt="2023-01-23T14:01:10.768" v="398"/>
          <ac:picMkLst>
            <pc:docMk/>
            <pc:sldMk cId="3283120245" sldId="315"/>
            <ac:picMk id="11" creationId="{2AA2E4EB-FEA8-5C3C-6CB3-BF2AC119BC6D}"/>
          </ac:picMkLst>
        </pc:picChg>
      </pc:sldChg>
      <pc:sldChg chg="addSp modSp">
        <pc:chgData name="Menzinga JJ, Jacob" userId="S::j.j.menzinga@st.hanze.nl::8fb8e2cf-e209-4b9f-b86c-8bf471e7862c" providerId="AD" clId="Web-{8282B3F7-923A-93B9-DCA1-7C040F3E33FE}" dt="2023-01-23T14:01:14.519" v="399"/>
        <pc:sldMkLst>
          <pc:docMk/>
          <pc:sldMk cId="1144002043" sldId="316"/>
        </pc:sldMkLst>
        <pc:spChg chg="mod">
          <ac:chgData name="Menzinga JJ, Jacob" userId="S::j.j.menzinga@st.hanze.nl::8fb8e2cf-e209-4b9f-b86c-8bf471e7862c" providerId="AD" clId="Web-{8282B3F7-923A-93B9-DCA1-7C040F3E33FE}" dt="2023-01-23T13:55:35.556" v="333" actId="20577"/>
          <ac:spMkLst>
            <pc:docMk/>
            <pc:sldMk cId="1144002043" sldId="316"/>
            <ac:spMk id="3" creationId="{29C559B2-6075-D969-B44E-6296A154316B}"/>
          </ac:spMkLst>
        </pc:spChg>
        <pc:picChg chg="mod">
          <ac:chgData name="Menzinga JJ, Jacob" userId="S::j.j.menzinga@st.hanze.nl::8fb8e2cf-e209-4b9f-b86c-8bf471e7862c" providerId="AD" clId="Web-{8282B3F7-923A-93B9-DCA1-7C040F3E33FE}" dt="2023-01-23T13:55:49.651" v="336" actId="1076"/>
          <ac:picMkLst>
            <pc:docMk/>
            <pc:sldMk cId="1144002043" sldId="316"/>
            <ac:picMk id="6" creationId="{A60F1CF1-4417-246C-D59A-7B65EBCC8BB1}"/>
          </ac:picMkLst>
        </pc:picChg>
        <pc:picChg chg="add">
          <ac:chgData name="Menzinga JJ, Jacob" userId="S::j.j.menzinga@st.hanze.nl::8fb8e2cf-e209-4b9f-b86c-8bf471e7862c" providerId="AD" clId="Web-{8282B3F7-923A-93B9-DCA1-7C040F3E33FE}" dt="2023-01-23T14:01:14.519" v="399"/>
          <ac:picMkLst>
            <pc:docMk/>
            <pc:sldMk cId="1144002043" sldId="316"/>
            <ac:picMk id="10" creationId="{D5797ACF-973D-5AC4-6841-F5F3605088D6}"/>
          </ac:picMkLst>
        </pc:picChg>
      </pc:sldChg>
      <pc:sldChg chg="addSp delSp modSp">
        <pc:chgData name="Menzinga JJ, Jacob" userId="S::j.j.menzinga@st.hanze.nl::8fb8e2cf-e209-4b9f-b86c-8bf471e7862c" providerId="AD" clId="Web-{8282B3F7-923A-93B9-DCA1-7C040F3E33FE}" dt="2023-01-23T14:01:16.394" v="401" actId="14100"/>
        <pc:sldMkLst>
          <pc:docMk/>
          <pc:sldMk cId="667309742" sldId="317"/>
        </pc:sldMkLst>
        <pc:spChg chg="mod">
          <ac:chgData name="Menzinga JJ, Jacob" userId="S::j.j.menzinga@st.hanze.nl::8fb8e2cf-e209-4b9f-b86c-8bf471e7862c" providerId="AD" clId="Web-{8282B3F7-923A-93B9-DCA1-7C040F3E33FE}" dt="2023-01-23T13:56:07.043" v="340" actId="14100"/>
          <ac:spMkLst>
            <pc:docMk/>
            <pc:sldMk cId="667309742" sldId="317"/>
            <ac:spMk id="3" creationId="{248651B9-2DF7-8269-5052-7F2BFC5EAB15}"/>
          </ac:spMkLst>
        </pc:spChg>
        <pc:picChg chg="add del mod">
          <ac:chgData name="Menzinga JJ, Jacob" userId="S::j.j.menzinga@st.hanze.nl::8fb8e2cf-e209-4b9f-b86c-8bf471e7862c" providerId="AD" clId="Web-{8282B3F7-923A-93B9-DCA1-7C040F3E33FE}" dt="2023-01-23T13:57:50.894" v="345"/>
          <ac:picMkLst>
            <pc:docMk/>
            <pc:sldMk cId="667309742" sldId="317"/>
            <ac:picMk id="6" creationId="{D940C0BE-C477-D5DE-3517-06CE3341EACA}"/>
          </ac:picMkLst>
        </pc:picChg>
        <pc:picChg chg="add">
          <ac:chgData name="Menzinga JJ, Jacob" userId="S::j.j.menzinga@st.hanze.nl::8fb8e2cf-e209-4b9f-b86c-8bf471e7862c" providerId="AD" clId="Web-{8282B3F7-923A-93B9-DCA1-7C040F3E33FE}" dt="2023-01-23T14:01:14.722" v="400"/>
          <ac:picMkLst>
            <pc:docMk/>
            <pc:sldMk cId="667309742" sldId="317"/>
            <ac:picMk id="8" creationId="{48856E00-9880-E0EF-51EC-AD5E3ED5C890}"/>
          </ac:picMkLst>
        </pc:picChg>
        <pc:picChg chg="mod">
          <ac:chgData name="Menzinga JJ, Jacob" userId="S::j.j.menzinga@st.hanze.nl::8fb8e2cf-e209-4b9f-b86c-8bf471e7862c" providerId="AD" clId="Web-{8282B3F7-923A-93B9-DCA1-7C040F3E33FE}" dt="2023-01-23T14:01:16.394" v="401" actId="14100"/>
          <ac:picMkLst>
            <pc:docMk/>
            <pc:sldMk cId="667309742" sldId="317"/>
            <ac:picMk id="10" creationId="{A78E8E1B-24F5-0AC6-6930-CF5E1015534B}"/>
          </ac:picMkLst>
        </pc:picChg>
      </pc:sldChg>
      <pc:sldChg chg="modSp">
        <pc:chgData name="Menzinga JJ, Jacob" userId="S::j.j.menzinga@st.hanze.nl::8fb8e2cf-e209-4b9f-b86c-8bf471e7862c" providerId="AD" clId="Web-{8282B3F7-923A-93B9-DCA1-7C040F3E33FE}" dt="2023-01-23T13:59:23.120" v="390" actId="20577"/>
        <pc:sldMkLst>
          <pc:docMk/>
          <pc:sldMk cId="583679408" sldId="318"/>
        </pc:sldMkLst>
        <pc:spChg chg="mod">
          <ac:chgData name="Menzinga JJ, Jacob" userId="S::j.j.menzinga@st.hanze.nl::8fb8e2cf-e209-4b9f-b86c-8bf471e7862c" providerId="AD" clId="Web-{8282B3F7-923A-93B9-DCA1-7C040F3E33FE}" dt="2023-01-23T13:59:23.120" v="390" actId="20577"/>
          <ac:spMkLst>
            <pc:docMk/>
            <pc:sldMk cId="583679408" sldId="318"/>
            <ac:spMk id="3" creationId="{95AD267A-F731-4325-CB0E-9BDB87D67BB1}"/>
          </ac:spMkLst>
        </pc:spChg>
      </pc:sldChg>
      <pc:sldChg chg="modSp ord">
        <pc:chgData name="Menzinga JJ, Jacob" userId="S::j.j.menzinga@st.hanze.nl::8fb8e2cf-e209-4b9f-b86c-8bf471e7862c" providerId="AD" clId="Web-{8282B3F7-923A-93B9-DCA1-7C040F3E33FE}" dt="2023-01-23T13:40:20.582" v="45" actId="20577"/>
        <pc:sldMkLst>
          <pc:docMk/>
          <pc:sldMk cId="2744248816" sldId="319"/>
        </pc:sldMkLst>
        <pc:spChg chg="mod">
          <ac:chgData name="Menzinga JJ, Jacob" userId="S::j.j.menzinga@st.hanze.nl::8fb8e2cf-e209-4b9f-b86c-8bf471e7862c" providerId="AD" clId="Web-{8282B3F7-923A-93B9-DCA1-7C040F3E33FE}" dt="2023-01-23T13:40:20.582" v="45" actId="20577"/>
          <ac:spMkLst>
            <pc:docMk/>
            <pc:sldMk cId="2744248816" sldId="319"/>
            <ac:spMk id="2" creationId="{5282FDD3-9F6D-C5ED-549D-B7866E00020D}"/>
          </ac:spMkLst>
        </pc:spChg>
        <pc:spChg chg="mod">
          <ac:chgData name="Menzinga JJ, Jacob" userId="S::j.j.menzinga@st.hanze.nl::8fb8e2cf-e209-4b9f-b86c-8bf471e7862c" providerId="AD" clId="Web-{8282B3F7-923A-93B9-DCA1-7C040F3E33FE}" dt="2023-01-23T13:39:59.674" v="31" actId="20577"/>
          <ac:spMkLst>
            <pc:docMk/>
            <pc:sldMk cId="2744248816" sldId="319"/>
            <ac:spMk id="3" creationId="{23827722-C225-9DB2-88C8-68365CC07BA5}"/>
          </ac:spMkLst>
        </pc:spChg>
      </pc:sldChg>
      <pc:sldChg chg="modSp ord">
        <pc:chgData name="Menzinga JJ, Jacob" userId="S::j.j.menzinga@st.hanze.nl::8fb8e2cf-e209-4b9f-b86c-8bf471e7862c" providerId="AD" clId="Web-{8282B3F7-923A-93B9-DCA1-7C040F3E33FE}" dt="2023-01-23T13:40:25.316" v="47" actId="20577"/>
        <pc:sldMkLst>
          <pc:docMk/>
          <pc:sldMk cId="651816032" sldId="320"/>
        </pc:sldMkLst>
        <pc:spChg chg="mod">
          <ac:chgData name="Menzinga JJ, Jacob" userId="S::j.j.menzinga@st.hanze.nl::8fb8e2cf-e209-4b9f-b86c-8bf471e7862c" providerId="AD" clId="Web-{8282B3F7-923A-93B9-DCA1-7C040F3E33FE}" dt="2023-01-23T13:40:25.316" v="47" actId="20577"/>
          <ac:spMkLst>
            <pc:docMk/>
            <pc:sldMk cId="651816032" sldId="320"/>
            <ac:spMk id="3" creationId="{23827722-C225-9DB2-88C8-68365CC07BA5}"/>
          </ac:spMkLst>
        </pc:spChg>
      </pc:sldChg>
      <pc:sldChg chg="modSp ord">
        <pc:chgData name="Menzinga JJ, Jacob" userId="S::j.j.menzinga@st.hanze.nl::8fb8e2cf-e209-4b9f-b86c-8bf471e7862c" providerId="AD" clId="Web-{8282B3F7-923A-93B9-DCA1-7C040F3E33FE}" dt="2023-01-23T14:55:19.105" v="1151"/>
        <pc:sldMkLst>
          <pc:docMk/>
          <pc:sldMk cId="2972350197" sldId="321"/>
        </pc:sldMkLst>
        <pc:graphicFrameChg chg="mod modGraphic">
          <ac:chgData name="Menzinga JJ, Jacob" userId="S::j.j.menzinga@st.hanze.nl::8fb8e2cf-e209-4b9f-b86c-8bf471e7862c" providerId="AD" clId="Web-{8282B3F7-923A-93B9-DCA1-7C040F3E33FE}" dt="2023-01-23T14:55:19.105" v="1151"/>
          <ac:graphicFrameMkLst>
            <pc:docMk/>
            <pc:sldMk cId="2972350197" sldId="321"/>
            <ac:graphicFrameMk id="11" creationId="{8C0637CB-68E5-FF71-3052-E8A8A9555B0F}"/>
          </ac:graphicFrameMkLst>
        </pc:graphicFrameChg>
      </pc:sldChg>
      <pc:sldChg chg="addSp delSp modSp new">
        <pc:chgData name="Menzinga JJ, Jacob" userId="S::j.j.menzinga@st.hanze.nl::8fb8e2cf-e209-4b9f-b86c-8bf471e7862c" providerId="AD" clId="Web-{8282B3F7-923A-93B9-DCA1-7C040F3E33FE}" dt="2023-01-23T13:41:11.929" v="58"/>
        <pc:sldMkLst>
          <pc:docMk/>
          <pc:sldMk cId="2422122897" sldId="322"/>
        </pc:sldMkLst>
        <pc:spChg chg="mod">
          <ac:chgData name="Menzinga JJ, Jacob" userId="S::j.j.menzinga@st.hanze.nl::8fb8e2cf-e209-4b9f-b86c-8bf471e7862c" providerId="AD" clId="Web-{8282B3F7-923A-93B9-DCA1-7C040F3E33FE}" dt="2023-01-23T13:40:10.159" v="42" actId="20577"/>
          <ac:spMkLst>
            <pc:docMk/>
            <pc:sldMk cId="2422122897" sldId="322"/>
            <ac:spMk id="2" creationId="{F50ADCB5-05BE-5A1D-A2FE-F681EDC11E70}"/>
          </ac:spMkLst>
        </pc:spChg>
        <pc:spChg chg="mod">
          <ac:chgData name="Menzinga JJ, Jacob" userId="S::j.j.menzinga@st.hanze.nl::8fb8e2cf-e209-4b9f-b86c-8bf471e7862c" providerId="AD" clId="Web-{8282B3F7-923A-93B9-DCA1-7C040F3E33FE}" dt="2023-01-23T13:40:58.381" v="53" actId="14100"/>
          <ac:spMkLst>
            <pc:docMk/>
            <pc:sldMk cId="2422122897" sldId="322"/>
            <ac:spMk id="3" creationId="{66848C6B-845C-A77D-BB04-BF3BC888B291}"/>
          </ac:spMkLst>
        </pc:spChg>
        <pc:spChg chg="add del mod">
          <ac:chgData name="Menzinga JJ, Jacob" userId="S::j.j.menzinga@st.hanze.nl::8fb8e2cf-e209-4b9f-b86c-8bf471e7862c" providerId="AD" clId="Web-{8282B3F7-923A-93B9-DCA1-7C040F3E33FE}" dt="2023-01-23T13:41:07.288" v="57"/>
          <ac:spMkLst>
            <pc:docMk/>
            <pc:sldMk cId="2422122897" sldId="322"/>
            <ac:spMk id="5" creationId="{EE91A166-C211-6519-E2DB-3009B8EAA033}"/>
          </ac:spMkLst>
        </pc:spChg>
        <pc:spChg chg="add">
          <ac:chgData name="Menzinga JJ, Jacob" userId="S::j.j.menzinga@st.hanze.nl::8fb8e2cf-e209-4b9f-b86c-8bf471e7862c" providerId="AD" clId="Web-{8282B3F7-923A-93B9-DCA1-7C040F3E33FE}" dt="2023-01-23T13:41:11.929" v="58"/>
          <ac:spMkLst>
            <pc:docMk/>
            <pc:sldMk cId="2422122897" sldId="322"/>
            <ac:spMk id="7" creationId="{46F9193F-B71C-0772-BE03-2BE32B6808E5}"/>
          </ac:spMkLst>
        </pc:spChg>
      </pc:sldChg>
      <pc:sldChg chg="addSp modSp new">
        <pc:chgData name="Menzinga JJ, Jacob" userId="S::j.j.menzinga@st.hanze.nl::8fb8e2cf-e209-4b9f-b86c-8bf471e7862c" providerId="AD" clId="Web-{8282B3F7-923A-93B9-DCA1-7C040F3E33FE}" dt="2023-01-23T14:02:31.134" v="419"/>
        <pc:sldMkLst>
          <pc:docMk/>
          <pc:sldMk cId="2009877245" sldId="323"/>
        </pc:sldMkLst>
        <pc:spChg chg="mod">
          <ac:chgData name="Menzinga JJ, Jacob" userId="S::j.j.menzinga@st.hanze.nl::8fb8e2cf-e209-4b9f-b86c-8bf471e7862c" providerId="AD" clId="Web-{8282B3F7-923A-93B9-DCA1-7C040F3E33FE}" dt="2023-01-23T14:01:45.677" v="406" actId="20577"/>
          <ac:spMkLst>
            <pc:docMk/>
            <pc:sldMk cId="2009877245" sldId="323"/>
            <ac:spMk id="2" creationId="{CF5EA9F7-358F-44A6-BFBC-F97960E521B6}"/>
          </ac:spMkLst>
        </pc:spChg>
        <pc:spChg chg="mod">
          <ac:chgData name="Menzinga JJ, Jacob" userId="S::j.j.menzinga@st.hanze.nl::8fb8e2cf-e209-4b9f-b86c-8bf471e7862c" providerId="AD" clId="Web-{8282B3F7-923A-93B9-DCA1-7C040F3E33FE}" dt="2023-01-23T14:02:19.805" v="418" actId="20577"/>
          <ac:spMkLst>
            <pc:docMk/>
            <pc:sldMk cId="2009877245" sldId="323"/>
            <ac:spMk id="3" creationId="{93E73471-9C05-96F4-999E-99499F6B99C0}"/>
          </ac:spMkLst>
        </pc:spChg>
        <pc:spChg chg="add">
          <ac:chgData name="Menzinga JJ, Jacob" userId="S::j.j.menzinga@st.hanze.nl::8fb8e2cf-e209-4b9f-b86c-8bf471e7862c" providerId="AD" clId="Web-{8282B3F7-923A-93B9-DCA1-7C040F3E33FE}" dt="2023-01-23T14:02:31.134" v="419"/>
          <ac:spMkLst>
            <pc:docMk/>
            <pc:sldMk cId="2009877245" sldId="323"/>
            <ac:spMk id="8" creationId="{537B44F0-92CC-F51D-A9E2-B6AA5CC285C2}"/>
          </ac:spMkLst>
        </pc:spChg>
        <pc:picChg chg="add">
          <ac:chgData name="Menzinga JJ, Jacob" userId="S::j.j.menzinga@st.hanze.nl::8fb8e2cf-e209-4b9f-b86c-8bf471e7862c" providerId="AD" clId="Web-{8282B3F7-923A-93B9-DCA1-7C040F3E33FE}" dt="2023-01-23T14:02:14.711" v="416"/>
          <ac:picMkLst>
            <pc:docMk/>
            <pc:sldMk cId="2009877245" sldId="323"/>
            <ac:picMk id="6" creationId="{A6C7E60D-A4C4-6D66-8DB1-59DFEB8CA755}"/>
          </ac:picMkLst>
        </pc:picChg>
      </pc:sldChg>
      <pc:sldChg chg="modSp add replId">
        <pc:chgData name="Menzinga JJ, Jacob" userId="S::j.j.menzinga@st.hanze.nl::8fb8e2cf-e209-4b9f-b86c-8bf471e7862c" providerId="AD" clId="Web-{8282B3F7-923A-93B9-DCA1-7C040F3E33FE}" dt="2023-01-23T14:19:46.523" v="794" actId="20577"/>
        <pc:sldMkLst>
          <pc:docMk/>
          <pc:sldMk cId="2305967234" sldId="324"/>
        </pc:sldMkLst>
        <pc:spChg chg="mod">
          <ac:chgData name="Menzinga JJ, Jacob" userId="S::j.j.menzinga@st.hanze.nl::8fb8e2cf-e209-4b9f-b86c-8bf471e7862c" providerId="AD" clId="Web-{8282B3F7-923A-93B9-DCA1-7C040F3E33FE}" dt="2023-01-23T14:19:46.523" v="794" actId="20577"/>
          <ac:spMkLst>
            <pc:docMk/>
            <pc:sldMk cId="2305967234" sldId="324"/>
            <ac:spMk id="407" creationId="{00000000-0000-0000-0000-000000000000}"/>
          </ac:spMkLst>
        </pc:spChg>
      </pc:sldChg>
      <pc:sldChg chg="modSp new">
        <pc:chgData name="Menzinga JJ, Jacob" userId="S::j.j.menzinga@st.hanze.nl::8fb8e2cf-e209-4b9f-b86c-8bf471e7862c" providerId="AD" clId="Web-{8282B3F7-923A-93B9-DCA1-7C040F3E33FE}" dt="2023-01-23T14:49:19.360" v="1071" actId="20577"/>
        <pc:sldMkLst>
          <pc:docMk/>
          <pc:sldMk cId="59350508" sldId="325"/>
        </pc:sldMkLst>
        <pc:spChg chg="mod">
          <ac:chgData name="Menzinga JJ, Jacob" userId="S::j.j.menzinga@st.hanze.nl::8fb8e2cf-e209-4b9f-b86c-8bf471e7862c" providerId="AD" clId="Web-{8282B3F7-923A-93B9-DCA1-7C040F3E33FE}" dt="2023-01-23T14:45:23.072" v="843" actId="20577"/>
          <ac:spMkLst>
            <pc:docMk/>
            <pc:sldMk cId="59350508" sldId="325"/>
            <ac:spMk id="2" creationId="{FCF67837-07A6-937B-4463-47EA443D4816}"/>
          </ac:spMkLst>
        </pc:spChg>
        <pc:spChg chg="mod">
          <ac:chgData name="Menzinga JJ, Jacob" userId="S::j.j.menzinga@st.hanze.nl::8fb8e2cf-e209-4b9f-b86c-8bf471e7862c" providerId="AD" clId="Web-{8282B3F7-923A-93B9-DCA1-7C040F3E33FE}" dt="2023-01-23T14:49:19.360" v="1071" actId="20577"/>
          <ac:spMkLst>
            <pc:docMk/>
            <pc:sldMk cId="59350508" sldId="325"/>
            <ac:spMk id="3" creationId="{ECE03EFB-3179-3FD4-76DA-2B86E8EC4534}"/>
          </ac:spMkLst>
        </pc:spChg>
      </pc:sldChg>
      <pc:sldChg chg="new del">
        <pc:chgData name="Menzinga JJ, Jacob" userId="S::j.j.menzinga@st.hanze.nl::8fb8e2cf-e209-4b9f-b86c-8bf471e7862c" providerId="AD" clId="Web-{8282B3F7-923A-93B9-DCA1-7C040F3E33FE}" dt="2023-01-23T14:44:29.149" v="809"/>
        <pc:sldMkLst>
          <pc:docMk/>
          <pc:sldMk cId="944688830" sldId="325"/>
        </pc:sldMkLst>
      </pc:sldChg>
    </pc:docChg>
  </pc:docChgLst>
  <pc:docChgLst>
    <pc:chgData name="Menzinga JJ, Jacob" userId="S::j.j.menzinga@st.hanze.nl::8fb8e2cf-e209-4b9f-b86c-8bf471e7862c" providerId="AD" clId="Web-{6430838B-2227-5D10-DC6B-874B12C20520}"/>
    <pc:docChg chg="addSld delSld modSld sldOrd">
      <pc:chgData name="Menzinga JJ, Jacob" userId="S::j.j.menzinga@st.hanze.nl::8fb8e2cf-e209-4b9f-b86c-8bf471e7862c" providerId="AD" clId="Web-{6430838B-2227-5D10-DC6B-874B12C20520}" dt="2023-01-13T11:17:08.076" v="45" actId="1076"/>
      <pc:docMkLst>
        <pc:docMk/>
      </pc:docMkLst>
      <pc:sldChg chg="del">
        <pc:chgData name="Menzinga JJ, Jacob" userId="S::j.j.menzinga@st.hanze.nl::8fb8e2cf-e209-4b9f-b86c-8bf471e7862c" providerId="AD" clId="Web-{6430838B-2227-5D10-DC6B-874B12C20520}" dt="2023-01-13T11:03:34.064" v="0"/>
        <pc:sldMkLst>
          <pc:docMk/>
          <pc:sldMk cId="0" sldId="262"/>
        </pc:sldMkLst>
      </pc:sldChg>
      <pc:sldChg chg="modSp">
        <pc:chgData name="Menzinga JJ, Jacob" userId="S::j.j.menzinga@st.hanze.nl::8fb8e2cf-e209-4b9f-b86c-8bf471e7862c" providerId="AD" clId="Web-{6430838B-2227-5D10-DC6B-874B12C20520}" dt="2023-01-13T11:05:45.131" v="25" actId="1076"/>
        <pc:sldMkLst>
          <pc:docMk/>
          <pc:sldMk cId="3410618963" sldId="298"/>
        </pc:sldMkLst>
        <pc:spChg chg="mod">
          <ac:chgData name="Menzinga JJ, Jacob" userId="S::j.j.menzinga@st.hanze.nl::8fb8e2cf-e209-4b9f-b86c-8bf471e7862c" providerId="AD" clId="Web-{6430838B-2227-5D10-DC6B-874B12C20520}" dt="2023-01-13T11:05:45.131" v="25" actId="1076"/>
          <ac:spMkLst>
            <pc:docMk/>
            <pc:sldMk cId="3410618963" sldId="298"/>
            <ac:spMk id="5" creationId="{68B0C59D-1293-C90C-CAB4-C6FFB7E4B030}"/>
          </ac:spMkLst>
        </pc:spChg>
      </pc:sldChg>
      <pc:sldChg chg="new del">
        <pc:chgData name="Menzinga JJ, Jacob" userId="S::j.j.menzinga@st.hanze.nl::8fb8e2cf-e209-4b9f-b86c-8bf471e7862c" providerId="AD" clId="Web-{6430838B-2227-5D10-DC6B-874B12C20520}" dt="2023-01-13T11:03:57.065" v="2"/>
        <pc:sldMkLst>
          <pc:docMk/>
          <pc:sldMk cId="3416677723" sldId="302"/>
        </pc:sldMkLst>
      </pc:sldChg>
      <pc:sldChg chg="modSp add replId">
        <pc:chgData name="Menzinga JJ, Jacob" userId="S::j.j.menzinga@st.hanze.nl::8fb8e2cf-e209-4b9f-b86c-8bf471e7862c" providerId="AD" clId="Web-{6430838B-2227-5D10-DC6B-874B12C20520}" dt="2023-01-13T11:04:12.221" v="7" actId="20577"/>
        <pc:sldMkLst>
          <pc:docMk/>
          <pc:sldMk cId="3710434073" sldId="302"/>
        </pc:sldMkLst>
        <pc:spChg chg="mod">
          <ac:chgData name="Menzinga JJ, Jacob" userId="S::j.j.menzinga@st.hanze.nl::8fb8e2cf-e209-4b9f-b86c-8bf471e7862c" providerId="AD" clId="Web-{6430838B-2227-5D10-DC6B-874B12C20520}" dt="2023-01-13T11:04:12.221" v="7" actId="20577"/>
          <ac:spMkLst>
            <pc:docMk/>
            <pc:sldMk cId="3710434073" sldId="302"/>
            <ac:spMk id="405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30838B-2227-5D10-DC6B-874B12C20520}" dt="2023-01-13T11:04:08.737" v="6" actId="20577"/>
          <ac:spMkLst>
            <pc:docMk/>
            <pc:sldMk cId="3710434073" sldId="302"/>
            <ac:spMk id="407" creationId="{00000000-0000-0000-0000-000000000000}"/>
          </ac:spMkLst>
        </pc:spChg>
      </pc:sldChg>
      <pc:sldChg chg="modSp add replId">
        <pc:chgData name="Menzinga JJ, Jacob" userId="S::j.j.menzinga@st.hanze.nl::8fb8e2cf-e209-4b9f-b86c-8bf471e7862c" providerId="AD" clId="Web-{6430838B-2227-5D10-DC6B-874B12C20520}" dt="2023-01-13T11:05:08.786" v="16" actId="20577"/>
        <pc:sldMkLst>
          <pc:docMk/>
          <pc:sldMk cId="248696530" sldId="303"/>
        </pc:sldMkLst>
        <pc:spChg chg="mod">
          <ac:chgData name="Menzinga JJ, Jacob" userId="S::j.j.menzinga@st.hanze.nl::8fb8e2cf-e209-4b9f-b86c-8bf471e7862c" providerId="AD" clId="Web-{6430838B-2227-5D10-DC6B-874B12C20520}" dt="2023-01-13T11:05:01.723" v="12" actId="20577"/>
          <ac:spMkLst>
            <pc:docMk/>
            <pc:sldMk cId="248696530" sldId="303"/>
            <ac:spMk id="405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30838B-2227-5D10-DC6B-874B12C20520}" dt="2023-01-13T11:05:08.786" v="16" actId="20577"/>
          <ac:spMkLst>
            <pc:docMk/>
            <pc:sldMk cId="248696530" sldId="303"/>
            <ac:spMk id="407" creationId="{00000000-0000-0000-0000-000000000000}"/>
          </ac:spMkLst>
        </pc:spChg>
      </pc:sldChg>
      <pc:sldChg chg="modSp add ord replId">
        <pc:chgData name="Menzinga JJ, Jacob" userId="S::j.j.menzinga@st.hanze.nl::8fb8e2cf-e209-4b9f-b86c-8bf471e7862c" providerId="AD" clId="Web-{6430838B-2227-5D10-DC6B-874B12C20520}" dt="2023-01-13T11:05:29.958" v="24" actId="20577"/>
        <pc:sldMkLst>
          <pc:docMk/>
          <pc:sldMk cId="393381139" sldId="304"/>
        </pc:sldMkLst>
        <pc:spChg chg="mod">
          <ac:chgData name="Menzinga JJ, Jacob" userId="S::j.j.menzinga@st.hanze.nl::8fb8e2cf-e209-4b9f-b86c-8bf471e7862c" providerId="AD" clId="Web-{6430838B-2227-5D10-DC6B-874B12C20520}" dt="2023-01-13T11:05:20.849" v="21" actId="14100"/>
          <ac:spMkLst>
            <pc:docMk/>
            <pc:sldMk cId="393381139" sldId="304"/>
            <ac:spMk id="405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30838B-2227-5D10-DC6B-874B12C20520}" dt="2023-01-13T11:05:23.239" v="22" actId="1076"/>
          <ac:spMkLst>
            <pc:docMk/>
            <pc:sldMk cId="393381139" sldId="304"/>
            <ac:spMk id="406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30838B-2227-5D10-DC6B-874B12C20520}" dt="2023-01-13T11:05:29.958" v="24" actId="20577"/>
          <ac:spMkLst>
            <pc:docMk/>
            <pc:sldMk cId="393381139" sldId="304"/>
            <ac:spMk id="407" creationId="{00000000-0000-0000-0000-000000000000}"/>
          </ac:spMkLst>
        </pc:spChg>
      </pc:sldChg>
      <pc:sldChg chg="modSp add ord replId">
        <pc:chgData name="Menzinga JJ, Jacob" userId="S::j.j.menzinga@st.hanze.nl::8fb8e2cf-e209-4b9f-b86c-8bf471e7862c" providerId="AD" clId="Web-{6430838B-2227-5D10-DC6B-874B12C20520}" dt="2023-01-13T11:17:08.076" v="45" actId="1076"/>
        <pc:sldMkLst>
          <pc:docMk/>
          <pc:sldMk cId="2008994038" sldId="305"/>
        </pc:sldMkLst>
        <pc:spChg chg="mod">
          <ac:chgData name="Menzinga JJ, Jacob" userId="S::j.j.menzinga@st.hanze.nl::8fb8e2cf-e209-4b9f-b86c-8bf471e7862c" providerId="AD" clId="Web-{6430838B-2227-5D10-DC6B-874B12C20520}" dt="2023-01-13T11:17:08.076" v="45" actId="1076"/>
          <ac:spMkLst>
            <pc:docMk/>
            <pc:sldMk cId="2008994038" sldId="305"/>
            <ac:spMk id="2" creationId="{B560D54B-AEB6-AF14-66E9-8251B7B4F520}"/>
          </ac:spMkLst>
        </pc:spChg>
      </pc:sldChg>
    </pc:docChg>
  </pc:docChgLst>
  <pc:docChgLst>
    <pc:chgData name="Diaz Barba JK, Karina" userId="S::j.k.diaz.barba@st.hanze.nl::87c5d237-b2fe-4426-b13f-d7430863ef80" providerId="AD" clId="Web-{B391F9C9-47DD-492A-B595-7AEB407BA956}"/>
    <pc:docChg chg="addSld delSld modSld">
      <pc:chgData name="Diaz Barba JK, Karina" userId="S::j.k.diaz.barba@st.hanze.nl::87c5d237-b2fe-4426-b13f-d7430863ef80" providerId="AD" clId="Web-{B391F9C9-47DD-492A-B595-7AEB407BA956}" dt="2023-01-26T17:21:31.371" v="64"/>
      <pc:docMkLst>
        <pc:docMk/>
      </pc:docMkLst>
      <pc:sldChg chg="del">
        <pc:chgData name="Diaz Barba JK, Karina" userId="S::j.k.diaz.barba@st.hanze.nl::87c5d237-b2fe-4426-b13f-d7430863ef80" providerId="AD" clId="Web-{B391F9C9-47DD-492A-B595-7AEB407BA956}" dt="2023-01-26T17:21:31.230" v="52"/>
        <pc:sldMkLst>
          <pc:docMk/>
          <pc:sldMk cId="0" sldId="258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839" v="46"/>
        <pc:sldMkLst>
          <pc:docMk/>
          <pc:sldMk cId="0" sldId="260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855" v="47"/>
        <pc:sldMkLst>
          <pc:docMk/>
          <pc:sldMk cId="0" sldId="261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824" v="45"/>
        <pc:sldMkLst>
          <pc:docMk/>
          <pc:sldMk cId="0" sldId="263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808" v="44"/>
        <pc:sldMkLst>
          <pc:docMk/>
          <pc:sldMk cId="0" sldId="264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808" v="43"/>
        <pc:sldMkLst>
          <pc:docMk/>
          <pc:sldMk cId="0" sldId="265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92" v="42"/>
        <pc:sldMkLst>
          <pc:docMk/>
          <pc:sldMk cId="0" sldId="266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92" v="41"/>
        <pc:sldMkLst>
          <pc:docMk/>
          <pc:sldMk cId="0" sldId="267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77" v="40"/>
        <pc:sldMkLst>
          <pc:docMk/>
          <pc:sldMk cId="0" sldId="268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77" v="39"/>
        <pc:sldMkLst>
          <pc:docMk/>
          <pc:sldMk cId="0" sldId="272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61" v="38"/>
        <pc:sldMkLst>
          <pc:docMk/>
          <pc:sldMk cId="0" sldId="273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61" v="37"/>
        <pc:sldMkLst>
          <pc:docMk/>
          <pc:sldMk cId="0" sldId="274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45" v="36"/>
        <pc:sldMkLst>
          <pc:docMk/>
          <pc:sldMk cId="0" sldId="275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30" v="35"/>
        <pc:sldMkLst>
          <pc:docMk/>
          <pc:sldMk cId="0" sldId="276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30" v="34"/>
        <pc:sldMkLst>
          <pc:docMk/>
          <pc:sldMk cId="0" sldId="277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714" v="33"/>
        <pc:sldMkLst>
          <pc:docMk/>
          <pc:sldMk cId="0" sldId="278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699" v="32"/>
        <pc:sldMkLst>
          <pc:docMk/>
          <pc:sldMk cId="0" sldId="279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699" v="31"/>
        <pc:sldMkLst>
          <pc:docMk/>
          <pc:sldMk cId="0" sldId="280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24.699" v="30"/>
        <pc:sldMkLst>
          <pc:docMk/>
          <pc:sldMk cId="0" sldId="281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71" v="63"/>
        <pc:sldMkLst>
          <pc:docMk/>
          <pc:sldMk cId="0" sldId="282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71" v="62"/>
        <pc:sldMkLst>
          <pc:docMk/>
          <pc:sldMk cId="0" sldId="283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71" v="61"/>
        <pc:sldMkLst>
          <pc:docMk/>
          <pc:sldMk cId="0" sldId="284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55" v="60"/>
        <pc:sldMkLst>
          <pc:docMk/>
          <pc:sldMk cId="0" sldId="285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55" v="59"/>
        <pc:sldMkLst>
          <pc:docMk/>
          <pc:sldMk cId="0" sldId="286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55" v="58"/>
        <pc:sldMkLst>
          <pc:docMk/>
          <pc:sldMk cId="0" sldId="287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55" v="57"/>
        <pc:sldMkLst>
          <pc:docMk/>
          <pc:sldMk cId="0" sldId="288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55" v="56"/>
        <pc:sldMkLst>
          <pc:docMk/>
          <pc:sldMk cId="0" sldId="289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55" v="55"/>
        <pc:sldMkLst>
          <pc:docMk/>
          <pc:sldMk cId="0" sldId="290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39" v="54"/>
        <pc:sldMkLst>
          <pc:docMk/>
          <pc:sldMk cId="0" sldId="291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277" v="53"/>
        <pc:sldMkLst>
          <pc:docMk/>
          <pc:sldMk cId="0" sldId="292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214" v="51"/>
        <pc:sldMkLst>
          <pc:docMk/>
          <pc:sldMk cId="0" sldId="293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199" v="50"/>
        <pc:sldMkLst>
          <pc:docMk/>
          <pc:sldMk cId="0" sldId="294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168" v="49"/>
        <pc:sldMkLst>
          <pc:docMk/>
          <pc:sldMk cId="0" sldId="295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168" v="48"/>
        <pc:sldMkLst>
          <pc:docMk/>
          <pc:sldMk cId="0" sldId="296"/>
        </pc:sldMkLst>
      </pc:sldChg>
      <pc:sldChg chg="modSp">
        <pc:chgData name="Diaz Barba JK, Karina" userId="S::j.k.diaz.barba@st.hanze.nl::87c5d237-b2fe-4426-b13f-d7430863ef80" providerId="AD" clId="Web-{B391F9C9-47DD-492A-B595-7AEB407BA956}" dt="2023-01-26T17:04:09.157" v="4" actId="20577"/>
        <pc:sldMkLst>
          <pc:docMk/>
          <pc:sldMk cId="2080019821" sldId="299"/>
        </pc:sldMkLst>
        <pc:spChg chg="mod">
          <ac:chgData name="Diaz Barba JK, Karina" userId="S::j.k.diaz.barba@st.hanze.nl::87c5d237-b2fe-4426-b13f-d7430863ef80" providerId="AD" clId="Web-{B391F9C9-47DD-492A-B595-7AEB407BA956}" dt="2023-01-26T17:04:09.157" v="4" actId="20577"/>
          <ac:spMkLst>
            <pc:docMk/>
            <pc:sldMk cId="2080019821" sldId="299"/>
            <ac:spMk id="3" creationId="{5BB64232-12DE-BCF9-0111-493EE29A26C0}"/>
          </ac:spMkLst>
        </pc:spChg>
      </pc:sldChg>
      <pc:sldChg chg="del">
        <pc:chgData name="Diaz Barba JK, Karina" userId="S::j.k.diaz.barba@st.hanze.nl::87c5d237-b2fe-4426-b13f-d7430863ef80" providerId="AD" clId="Web-{B391F9C9-47DD-492A-B595-7AEB407BA956}" dt="2023-01-26T17:06:53.304" v="5"/>
        <pc:sldMkLst>
          <pc:docMk/>
          <pc:sldMk cId="2008994038" sldId="305"/>
        </pc:sldMkLst>
      </pc:sldChg>
      <pc:sldChg chg="del">
        <pc:chgData name="Diaz Barba JK, Karina" userId="S::j.k.diaz.barba@st.hanze.nl::87c5d237-b2fe-4426-b13f-d7430863ef80" providerId="AD" clId="Web-{B391F9C9-47DD-492A-B595-7AEB407BA956}" dt="2023-01-26T17:21:31.371" v="64"/>
        <pc:sldMkLst>
          <pc:docMk/>
          <pc:sldMk cId="2855860003" sldId="311"/>
        </pc:sldMkLst>
      </pc:sldChg>
      <pc:sldChg chg="modSp new">
        <pc:chgData name="Diaz Barba JK, Karina" userId="S::j.k.diaz.barba@st.hanze.nl::87c5d237-b2fe-4426-b13f-d7430863ef80" providerId="AD" clId="Web-{B391F9C9-47DD-492A-B595-7AEB407BA956}" dt="2023-01-26T17:20:16.352" v="10" actId="20577"/>
        <pc:sldMkLst>
          <pc:docMk/>
          <pc:sldMk cId="1552224941" sldId="326"/>
        </pc:sldMkLst>
        <pc:spChg chg="mod">
          <ac:chgData name="Diaz Barba JK, Karina" userId="S::j.k.diaz.barba@st.hanze.nl::87c5d237-b2fe-4426-b13f-d7430863ef80" providerId="AD" clId="Web-{B391F9C9-47DD-492A-B595-7AEB407BA956}" dt="2023-01-26T17:20:16.352" v="10" actId="20577"/>
          <ac:spMkLst>
            <pc:docMk/>
            <pc:sldMk cId="1552224941" sldId="326"/>
            <ac:spMk id="2" creationId="{531CF163-F463-339C-1030-67F2D8A505BF}"/>
          </ac:spMkLst>
        </pc:spChg>
      </pc:sldChg>
      <pc:sldChg chg="modSp new">
        <pc:chgData name="Diaz Barba JK, Karina" userId="S::j.k.diaz.barba@st.hanze.nl::87c5d237-b2fe-4426-b13f-d7430863ef80" providerId="AD" clId="Web-{B391F9C9-47DD-492A-B595-7AEB407BA956}" dt="2023-01-26T17:21:18.355" v="29" actId="20577"/>
        <pc:sldMkLst>
          <pc:docMk/>
          <pc:sldMk cId="4067106263" sldId="327"/>
        </pc:sldMkLst>
        <pc:spChg chg="mod">
          <ac:chgData name="Diaz Barba JK, Karina" userId="S::j.k.diaz.barba@st.hanze.nl::87c5d237-b2fe-4426-b13f-d7430863ef80" providerId="AD" clId="Web-{B391F9C9-47DD-492A-B595-7AEB407BA956}" dt="2023-01-26T17:20:29.681" v="21" actId="20577"/>
          <ac:spMkLst>
            <pc:docMk/>
            <pc:sldMk cId="4067106263" sldId="327"/>
            <ac:spMk id="2" creationId="{F5D956E4-860D-2090-EE4B-E7900466BBC8}"/>
          </ac:spMkLst>
        </pc:spChg>
        <pc:spChg chg="mod">
          <ac:chgData name="Diaz Barba JK, Karina" userId="S::j.k.diaz.barba@st.hanze.nl::87c5d237-b2fe-4426-b13f-d7430863ef80" providerId="AD" clId="Web-{B391F9C9-47DD-492A-B595-7AEB407BA956}" dt="2023-01-26T17:21:18.355" v="29" actId="20577"/>
          <ac:spMkLst>
            <pc:docMk/>
            <pc:sldMk cId="4067106263" sldId="327"/>
            <ac:spMk id="3" creationId="{E270E577-0DBC-6607-E989-E99FD0C4A1DA}"/>
          </ac:spMkLst>
        </pc:spChg>
      </pc:sldChg>
      <pc:sldChg chg="new">
        <pc:chgData name="Diaz Barba JK, Karina" userId="S::j.k.diaz.barba@st.hanze.nl::87c5d237-b2fe-4426-b13f-d7430863ef80" providerId="AD" clId="Web-{B391F9C9-47DD-492A-B595-7AEB407BA956}" dt="2023-01-26T17:20:56.604" v="23"/>
        <pc:sldMkLst>
          <pc:docMk/>
          <pc:sldMk cId="867275502" sldId="328"/>
        </pc:sldMkLst>
      </pc:sldChg>
    </pc:docChg>
  </pc:docChgLst>
  <pc:docChgLst>
    <pc:chgData name="Jacob Menzinga" userId="8fb8e2cf-e209-4b9f-b86c-8bf471e7862c" providerId="ADAL" clId="{A73C26CF-2F6E-4703-AFF4-F491CF39C3B4}"/>
    <pc:docChg chg="undo custSel modSld">
      <pc:chgData name="Jacob Menzinga" userId="8fb8e2cf-e209-4b9f-b86c-8bf471e7862c" providerId="ADAL" clId="{A73C26CF-2F6E-4703-AFF4-F491CF39C3B4}" dt="2023-01-20T10:46:11.886" v="201" actId="14100"/>
      <pc:docMkLst>
        <pc:docMk/>
      </pc:docMkLst>
      <pc:sldChg chg="modSp mod">
        <pc:chgData name="Jacob Menzinga" userId="8fb8e2cf-e209-4b9f-b86c-8bf471e7862c" providerId="ADAL" clId="{A73C26CF-2F6E-4703-AFF4-F491CF39C3B4}" dt="2023-01-20T10:11:08.417" v="109" actId="20577"/>
        <pc:sldMkLst>
          <pc:docMk/>
          <pc:sldMk cId="0" sldId="256"/>
        </pc:sldMkLst>
        <pc:spChg chg="mod">
          <ac:chgData name="Jacob Menzinga" userId="8fb8e2cf-e209-4b9f-b86c-8bf471e7862c" providerId="ADAL" clId="{A73C26CF-2F6E-4703-AFF4-F491CF39C3B4}" dt="2023-01-20T10:08:00.685" v="21" actId="1036"/>
          <ac:spMkLst>
            <pc:docMk/>
            <pc:sldMk cId="0" sldId="256"/>
            <ac:spMk id="5" creationId="{0F38631C-2122-EBF4-D0F0-BF6DDFE0825D}"/>
          </ac:spMkLst>
        </pc:spChg>
        <pc:spChg chg="mod">
          <ac:chgData name="Jacob Menzinga" userId="8fb8e2cf-e209-4b9f-b86c-8bf471e7862c" providerId="ADAL" clId="{A73C26CF-2F6E-4703-AFF4-F491CF39C3B4}" dt="2023-01-20T10:11:08.417" v="109" actId="20577"/>
          <ac:spMkLst>
            <pc:docMk/>
            <pc:sldMk cId="0" sldId="256"/>
            <ac:spMk id="338" creationId="{00000000-0000-0000-0000-000000000000}"/>
          </ac:spMkLst>
        </pc:spChg>
      </pc:sldChg>
      <pc:sldChg chg="addSp modSp mod addCm">
        <pc:chgData name="Jacob Menzinga" userId="8fb8e2cf-e209-4b9f-b86c-8bf471e7862c" providerId="ADAL" clId="{A73C26CF-2F6E-4703-AFF4-F491CF39C3B4}" dt="2023-01-20T10:44:06.642" v="152"/>
        <pc:sldMkLst>
          <pc:docMk/>
          <pc:sldMk cId="0" sldId="259"/>
        </pc:sldMkLst>
        <pc:spChg chg="add mod">
          <ac:chgData name="Jacob Menzinga" userId="8fb8e2cf-e209-4b9f-b86c-8bf471e7862c" providerId="ADAL" clId="{A73C26CF-2F6E-4703-AFF4-F491CF39C3B4}" dt="2023-01-20T10:08:27.584" v="28" actId="1035"/>
          <ac:spMkLst>
            <pc:docMk/>
            <pc:sldMk cId="0" sldId="259"/>
            <ac:spMk id="2" creationId="{17DE8C5F-1404-5949-C050-3AC0091F1D44}"/>
          </ac:spMkLst>
        </pc:spChg>
      </pc:sldChg>
      <pc:sldChg chg="addSp modSp">
        <pc:chgData name="Jacob Menzinga" userId="8fb8e2cf-e209-4b9f-b86c-8bf471e7862c" providerId="ADAL" clId="{A73C26CF-2F6E-4703-AFF4-F491CF39C3B4}" dt="2023-01-20T10:09:13.169" v="54"/>
        <pc:sldMkLst>
          <pc:docMk/>
          <pc:sldMk cId="0" sldId="261"/>
        </pc:sldMkLst>
        <pc:spChg chg="add mod">
          <ac:chgData name="Jacob Menzinga" userId="8fb8e2cf-e209-4b9f-b86c-8bf471e7862c" providerId="ADAL" clId="{A73C26CF-2F6E-4703-AFF4-F491CF39C3B4}" dt="2023-01-20T10:09:13.169" v="54"/>
          <ac:spMkLst>
            <pc:docMk/>
            <pc:sldMk cId="0" sldId="261"/>
            <ac:spMk id="2" creationId="{F43E7FBD-0B68-FFC0-DBFB-BC07B2BFBD45}"/>
          </ac:spMkLst>
        </pc:spChg>
      </pc:sldChg>
      <pc:sldChg chg="addSp delSp modSp mod">
        <pc:chgData name="Jacob Menzinga" userId="8fb8e2cf-e209-4b9f-b86c-8bf471e7862c" providerId="ADAL" clId="{A73C26CF-2F6E-4703-AFF4-F491CF39C3B4}" dt="2023-01-20T10:08:17.887" v="23" actId="478"/>
        <pc:sldMkLst>
          <pc:docMk/>
          <pc:sldMk cId="3410618963" sldId="298"/>
        </pc:sldMkLst>
        <pc:spChg chg="add mod">
          <ac:chgData name="Jacob Menzinga" userId="8fb8e2cf-e209-4b9f-b86c-8bf471e7862c" providerId="ADAL" clId="{A73C26CF-2F6E-4703-AFF4-F491CF39C3B4}" dt="2023-01-20T10:08:16.202" v="22"/>
          <ac:spMkLst>
            <pc:docMk/>
            <pc:sldMk cId="3410618963" sldId="298"/>
            <ac:spMk id="4" creationId="{50C8CA65-9509-8669-A222-D861C850A3F2}"/>
          </ac:spMkLst>
        </pc:spChg>
        <pc:spChg chg="del">
          <ac:chgData name="Jacob Menzinga" userId="8fb8e2cf-e209-4b9f-b86c-8bf471e7862c" providerId="ADAL" clId="{A73C26CF-2F6E-4703-AFF4-F491CF39C3B4}" dt="2023-01-20T10:08:17.887" v="23" actId="478"/>
          <ac:spMkLst>
            <pc:docMk/>
            <pc:sldMk cId="3410618963" sldId="298"/>
            <ac:spMk id="5" creationId="{68B0C59D-1293-C90C-CAB4-C6FFB7E4B030}"/>
          </ac:spMkLst>
        </pc:spChg>
      </pc:sldChg>
      <pc:sldChg chg="addSp delSp modSp mod">
        <pc:chgData name="Jacob Menzinga" userId="8fb8e2cf-e209-4b9f-b86c-8bf471e7862c" providerId="ADAL" clId="{A73C26CF-2F6E-4703-AFF4-F491CF39C3B4}" dt="2023-01-20T10:09:47.231" v="60" actId="1036"/>
        <pc:sldMkLst>
          <pc:docMk/>
          <pc:sldMk cId="2080019821" sldId="299"/>
        </pc:sldMkLst>
        <pc:spChg chg="add mod">
          <ac:chgData name="Jacob Menzinga" userId="8fb8e2cf-e209-4b9f-b86c-8bf471e7862c" providerId="ADAL" clId="{A73C26CF-2F6E-4703-AFF4-F491CF39C3B4}" dt="2023-01-20T10:08:20.646" v="24"/>
          <ac:spMkLst>
            <pc:docMk/>
            <pc:sldMk cId="2080019821" sldId="299"/>
            <ac:spMk id="5" creationId="{205F16B1-EE0A-25D4-77C7-B02CAEABD81C}"/>
          </ac:spMkLst>
        </pc:spChg>
        <pc:spChg chg="del">
          <ac:chgData name="Jacob Menzinga" userId="8fb8e2cf-e209-4b9f-b86c-8bf471e7862c" providerId="ADAL" clId="{A73C26CF-2F6E-4703-AFF4-F491CF39C3B4}" dt="2023-01-20T10:08:23.262" v="25" actId="478"/>
          <ac:spMkLst>
            <pc:docMk/>
            <pc:sldMk cId="2080019821" sldId="299"/>
            <ac:spMk id="6" creationId="{866F77F7-F111-E277-4753-5BB87B75BDE6}"/>
          </ac:spMkLst>
        </pc:spChg>
        <pc:spChg chg="mod">
          <ac:chgData name="Jacob Menzinga" userId="8fb8e2cf-e209-4b9f-b86c-8bf471e7862c" providerId="ADAL" clId="{A73C26CF-2F6E-4703-AFF4-F491CF39C3B4}" dt="2023-01-20T10:09:47.231" v="60" actId="1036"/>
          <ac:spMkLst>
            <pc:docMk/>
            <pc:sldMk cId="2080019821" sldId="299"/>
            <ac:spMk id="7" creationId="{FEC891D4-5AD5-A3B8-A37A-2CE3122394DE}"/>
          </ac:spMkLst>
        </pc:spChg>
      </pc:sldChg>
      <pc:sldChg chg="addSp modSp">
        <pc:chgData name="Jacob Menzinga" userId="8fb8e2cf-e209-4b9f-b86c-8bf471e7862c" providerId="ADAL" clId="{A73C26CF-2F6E-4703-AFF4-F491CF39C3B4}" dt="2023-01-20T10:09:04.442" v="50"/>
        <pc:sldMkLst>
          <pc:docMk/>
          <pc:sldMk cId="1284110042" sldId="300"/>
        </pc:sldMkLst>
        <pc:spChg chg="add mod">
          <ac:chgData name="Jacob Menzinga" userId="8fb8e2cf-e209-4b9f-b86c-8bf471e7862c" providerId="ADAL" clId="{A73C26CF-2F6E-4703-AFF4-F491CF39C3B4}" dt="2023-01-20T10:09:04.442" v="50"/>
          <ac:spMkLst>
            <pc:docMk/>
            <pc:sldMk cId="1284110042" sldId="300"/>
            <ac:spMk id="2" creationId="{276562A2-0867-15D3-9AED-D0C7BD9F0E86}"/>
          </ac:spMkLst>
        </pc:spChg>
      </pc:sldChg>
      <pc:sldChg chg="addSp modSp">
        <pc:chgData name="Jacob Menzinga" userId="8fb8e2cf-e209-4b9f-b86c-8bf471e7862c" providerId="ADAL" clId="{A73C26CF-2F6E-4703-AFF4-F491CF39C3B4}" dt="2023-01-20T10:08:37.762" v="34"/>
        <pc:sldMkLst>
          <pc:docMk/>
          <pc:sldMk cId="1178851304" sldId="301"/>
        </pc:sldMkLst>
        <pc:spChg chg="add mod">
          <ac:chgData name="Jacob Menzinga" userId="8fb8e2cf-e209-4b9f-b86c-8bf471e7862c" providerId="ADAL" clId="{A73C26CF-2F6E-4703-AFF4-F491CF39C3B4}" dt="2023-01-20T10:08:37.762" v="34"/>
          <ac:spMkLst>
            <pc:docMk/>
            <pc:sldMk cId="1178851304" sldId="301"/>
            <ac:spMk id="2" creationId="{89207A7C-B40C-62C4-8856-CC77FF367467}"/>
          </ac:spMkLst>
        </pc:spChg>
      </pc:sldChg>
      <pc:sldChg chg="addSp modSp">
        <pc:chgData name="Jacob Menzinga" userId="8fb8e2cf-e209-4b9f-b86c-8bf471e7862c" providerId="ADAL" clId="{A73C26CF-2F6E-4703-AFF4-F491CF39C3B4}" dt="2023-01-20T10:08:42.582" v="37"/>
        <pc:sldMkLst>
          <pc:docMk/>
          <pc:sldMk cId="3710434073" sldId="302"/>
        </pc:sldMkLst>
        <pc:spChg chg="add mod">
          <ac:chgData name="Jacob Menzinga" userId="8fb8e2cf-e209-4b9f-b86c-8bf471e7862c" providerId="ADAL" clId="{A73C26CF-2F6E-4703-AFF4-F491CF39C3B4}" dt="2023-01-20T10:08:42.582" v="37"/>
          <ac:spMkLst>
            <pc:docMk/>
            <pc:sldMk cId="3710434073" sldId="302"/>
            <ac:spMk id="4" creationId="{F4D34952-6E6C-394D-1D9D-4F4566D05C4C}"/>
          </ac:spMkLst>
        </pc:spChg>
      </pc:sldChg>
      <pc:sldChg chg="addSp modSp">
        <pc:chgData name="Jacob Menzinga" userId="8fb8e2cf-e209-4b9f-b86c-8bf471e7862c" providerId="ADAL" clId="{A73C26CF-2F6E-4703-AFF4-F491CF39C3B4}" dt="2023-01-20T10:09:08.279" v="52"/>
        <pc:sldMkLst>
          <pc:docMk/>
          <pc:sldMk cId="248696530" sldId="303"/>
        </pc:sldMkLst>
        <pc:spChg chg="add mod">
          <ac:chgData name="Jacob Menzinga" userId="8fb8e2cf-e209-4b9f-b86c-8bf471e7862c" providerId="ADAL" clId="{A73C26CF-2F6E-4703-AFF4-F491CF39C3B4}" dt="2023-01-20T10:09:08.279" v="52"/>
          <ac:spMkLst>
            <pc:docMk/>
            <pc:sldMk cId="248696530" sldId="303"/>
            <ac:spMk id="2" creationId="{ADD0EA11-9531-E9B8-C74B-A28C9A92C49A}"/>
          </ac:spMkLst>
        </pc:spChg>
      </pc:sldChg>
      <pc:sldChg chg="addSp modSp">
        <pc:chgData name="Jacob Menzinga" userId="8fb8e2cf-e209-4b9f-b86c-8bf471e7862c" providerId="ADAL" clId="{A73C26CF-2F6E-4703-AFF4-F491CF39C3B4}" dt="2023-01-20T10:09:10.702" v="53"/>
        <pc:sldMkLst>
          <pc:docMk/>
          <pc:sldMk cId="393381139" sldId="304"/>
        </pc:sldMkLst>
        <pc:spChg chg="add mod">
          <ac:chgData name="Jacob Menzinga" userId="8fb8e2cf-e209-4b9f-b86c-8bf471e7862c" providerId="ADAL" clId="{A73C26CF-2F6E-4703-AFF4-F491CF39C3B4}" dt="2023-01-20T10:09:10.702" v="53"/>
          <ac:spMkLst>
            <pc:docMk/>
            <pc:sldMk cId="393381139" sldId="304"/>
            <ac:spMk id="2" creationId="{0A4B6E41-0C8C-15B9-A117-F3602AF83EE6}"/>
          </ac:spMkLst>
        </pc:spChg>
      </pc:sldChg>
      <pc:sldChg chg="addSp delSp modSp mod">
        <pc:chgData name="Jacob Menzinga" userId="8fb8e2cf-e209-4b9f-b86c-8bf471e7862c" providerId="ADAL" clId="{A73C26CF-2F6E-4703-AFF4-F491CF39C3B4}" dt="2023-01-20T10:09:02.872" v="49"/>
        <pc:sldMkLst>
          <pc:docMk/>
          <pc:sldMk cId="2008994038" sldId="305"/>
        </pc:sldMkLst>
        <pc:spChg chg="add mod">
          <ac:chgData name="Jacob Menzinga" userId="8fb8e2cf-e209-4b9f-b86c-8bf471e7862c" providerId="ADAL" clId="{A73C26CF-2F6E-4703-AFF4-F491CF39C3B4}" dt="2023-01-20T10:09:02.872" v="49"/>
          <ac:spMkLst>
            <pc:docMk/>
            <pc:sldMk cId="2008994038" sldId="305"/>
            <ac:spMk id="4" creationId="{73BA2C17-7436-A988-AB32-470D76694DFE}"/>
          </ac:spMkLst>
        </pc:spChg>
        <pc:spChg chg="del">
          <ac:chgData name="Jacob Menzinga" userId="8fb8e2cf-e209-4b9f-b86c-8bf471e7862c" providerId="ADAL" clId="{A73C26CF-2F6E-4703-AFF4-F491CF39C3B4}" dt="2023-01-20T10:09:02.484" v="48" actId="478"/>
          <ac:spMkLst>
            <pc:docMk/>
            <pc:sldMk cId="2008994038" sldId="305"/>
            <ac:spMk id="5" creationId="{68B0C59D-1293-C90C-CAB4-C6FFB7E4B030}"/>
          </ac:spMkLst>
        </pc:spChg>
      </pc:sldChg>
      <pc:sldChg chg="addSp modSp">
        <pc:chgData name="Jacob Menzinga" userId="8fb8e2cf-e209-4b9f-b86c-8bf471e7862c" providerId="ADAL" clId="{A73C26CF-2F6E-4703-AFF4-F491CF39C3B4}" dt="2023-01-20T10:08:29.468" v="29"/>
        <pc:sldMkLst>
          <pc:docMk/>
          <pc:sldMk cId="881055261" sldId="306"/>
        </pc:sldMkLst>
        <pc:spChg chg="add mod">
          <ac:chgData name="Jacob Menzinga" userId="8fb8e2cf-e209-4b9f-b86c-8bf471e7862c" providerId="ADAL" clId="{A73C26CF-2F6E-4703-AFF4-F491CF39C3B4}" dt="2023-01-20T10:08:29.468" v="29"/>
          <ac:spMkLst>
            <pc:docMk/>
            <pc:sldMk cId="881055261" sldId="306"/>
            <ac:spMk id="5" creationId="{F4D0309C-6B73-8BAB-AE15-FDB0A69F99D0}"/>
          </ac:spMkLst>
        </pc:spChg>
      </pc:sldChg>
      <pc:sldChg chg="addSp delSp modSp modNotesTx">
        <pc:chgData name="Jacob Menzinga" userId="8fb8e2cf-e209-4b9f-b86c-8bf471e7862c" providerId="ADAL" clId="{A73C26CF-2F6E-4703-AFF4-F491CF39C3B4}" dt="2023-01-20T10:45:44.360" v="200" actId="20577"/>
        <pc:sldMkLst>
          <pc:docMk/>
          <pc:sldMk cId="1727612294" sldId="307"/>
        </pc:sldMkLst>
        <pc:spChg chg="add mod">
          <ac:chgData name="Jacob Menzinga" userId="8fb8e2cf-e209-4b9f-b86c-8bf471e7862c" providerId="ADAL" clId="{A73C26CF-2F6E-4703-AFF4-F491CF39C3B4}" dt="2023-01-20T10:08:31.765" v="30"/>
          <ac:spMkLst>
            <pc:docMk/>
            <pc:sldMk cId="1727612294" sldId="307"/>
            <ac:spMk id="5" creationId="{89CF927B-EBF2-7DFF-45BF-8E95828C70FE}"/>
          </ac:spMkLst>
        </pc:spChg>
        <pc:spChg chg="add del mod">
          <ac:chgData name="Jacob Menzinga" userId="8fb8e2cf-e209-4b9f-b86c-8bf471e7862c" providerId="ADAL" clId="{A73C26CF-2F6E-4703-AFF4-F491CF39C3B4}" dt="2023-01-20T10:08:34.320" v="32"/>
          <ac:spMkLst>
            <pc:docMk/>
            <pc:sldMk cId="1727612294" sldId="307"/>
            <ac:spMk id="6" creationId="{DF8F964A-B28C-FBE4-86A7-E22DB7893B37}"/>
          </ac:spMkLst>
        </pc:spChg>
      </pc:sldChg>
      <pc:sldChg chg="addSp modSp mod addCm delCm">
        <pc:chgData name="Jacob Menzinga" userId="8fb8e2cf-e209-4b9f-b86c-8bf471e7862c" providerId="ADAL" clId="{A73C26CF-2F6E-4703-AFF4-F491CF39C3B4}" dt="2023-01-20T10:46:11.886" v="201" actId="14100"/>
        <pc:sldMkLst>
          <pc:docMk/>
          <pc:sldMk cId="2272443073" sldId="308"/>
        </pc:sldMkLst>
        <pc:spChg chg="mod">
          <ac:chgData name="Jacob Menzinga" userId="8fb8e2cf-e209-4b9f-b86c-8bf471e7862c" providerId="ADAL" clId="{A73C26CF-2F6E-4703-AFF4-F491CF39C3B4}" dt="2023-01-20T10:12:20.813" v="115" actId="20577"/>
          <ac:spMkLst>
            <pc:docMk/>
            <pc:sldMk cId="2272443073" sldId="308"/>
            <ac:spMk id="3" creationId="{35B4FC7C-DDFA-462E-A231-1BC4A374FB9A}"/>
          </ac:spMkLst>
        </pc:spChg>
        <pc:spChg chg="add mod">
          <ac:chgData name="Jacob Menzinga" userId="8fb8e2cf-e209-4b9f-b86c-8bf471e7862c" providerId="ADAL" clId="{A73C26CF-2F6E-4703-AFF4-F491CF39C3B4}" dt="2023-01-20T10:08:35.257" v="33"/>
          <ac:spMkLst>
            <pc:docMk/>
            <pc:sldMk cId="2272443073" sldId="308"/>
            <ac:spMk id="5" creationId="{F4E4A5B7-04DB-65DE-E887-22FEABF811AE}"/>
          </ac:spMkLst>
        </pc:spChg>
        <pc:picChg chg="mod">
          <ac:chgData name="Jacob Menzinga" userId="8fb8e2cf-e209-4b9f-b86c-8bf471e7862c" providerId="ADAL" clId="{A73C26CF-2F6E-4703-AFF4-F491CF39C3B4}" dt="2023-01-20T10:46:11.886" v="201" actId="14100"/>
          <ac:picMkLst>
            <pc:docMk/>
            <pc:sldMk cId="2272443073" sldId="308"/>
            <ac:picMk id="6" creationId="{A0FFBACF-356D-C9EE-2891-47A7C987FF8F}"/>
          </ac:picMkLst>
        </pc:picChg>
      </pc:sldChg>
      <pc:sldChg chg="addSp modSp">
        <pc:chgData name="Jacob Menzinga" userId="8fb8e2cf-e209-4b9f-b86c-8bf471e7862c" providerId="ADAL" clId="{A73C26CF-2F6E-4703-AFF4-F491CF39C3B4}" dt="2023-01-20T10:08:49.884" v="42"/>
        <pc:sldMkLst>
          <pc:docMk/>
          <pc:sldMk cId="3084198270" sldId="309"/>
        </pc:sldMkLst>
        <pc:spChg chg="add mod">
          <ac:chgData name="Jacob Menzinga" userId="8fb8e2cf-e209-4b9f-b86c-8bf471e7862c" providerId="ADAL" clId="{A73C26CF-2F6E-4703-AFF4-F491CF39C3B4}" dt="2023-01-20T10:08:49.884" v="42"/>
          <ac:spMkLst>
            <pc:docMk/>
            <pc:sldMk cId="3084198270" sldId="309"/>
            <ac:spMk id="3" creationId="{C0106C22-8925-BCE3-4B76-BAEB47354944}"/>
          </ac:spMkLst>
        </pc:spChg>
      </pc:sldChg>
      <pc:sldChg chg="addSp modSp">
        <pc:chgData name="Jacob Menzinga" userId="8fb8e2cf-e209-4b9f-b86c-8bf471e7862c" providerId="ADAL" clId="{A73C26CF-2F6E-4703-AFF4-F491CF39C3B4}" dt="2023-01-20T10:08:46.632" v="40"/>
        <pc:sldMkLst>
          <pc:docMk/>
          <pc:sldMk cId="710478223" sldId="310"/>
        </pc:sldMkLst>
        <pc:spChg chg="add mod">
          <ac:chgData name="Jacob Menzinga" userId="8fb8e2cf-e209-4b9f-b86c-8bf471e7862c" providerId="ADAL" clId="{A73C26CF-2F6E-4703-AFF4-F491CF39C3B4}" dt="2023-01-20T10:08:46.632" v="40"/>
          <ac:spMkLst>
            <pc:docMk/>
            <pc:sldMk cId="710478223" sldId="310"/>
            <ac:spMk id="2" creationId="{F411B476-E708-6073-E264-7AEF66E6B36F}"/>
          </ac:spMkLst>
        </pc:spChg>
      </pc:sldChg>
      <pc:sldChg chg="addSp modSp">
        <pc:chgData name="Jacob Menzinga" userId="8fb8e2cf-e209-4b9f-b86c-8bf471e7862c" providerId="ADAL" clId="{A73C26CF-2F6E-4703-AFF4-F491CF39C3B4}" dt="2023-01-20T10:08:48.588" v="41"/>
        <pc:sldMkLst>
          <pc:docMk/>
          <pc:sldMk cId="2855860003" sldId="311"/>
        </pc:sldMkLst>
        <pc:spChg chg="add mod">
          <ac:chgData name="Jacob Menzinga" userId="8fb8e2cf-e209-4b9f-b86c-8bf471e7862c" providerId="ADAL" clId="{A73C26CF-2F6E-4703-AFF4-F491CF39C3B4}" dt="2023-01-20T10:08:48.588" v="41"/>
          <ac:spMkLst>
            <pc:docMk/>
            <pc:sldMk cId="2855860003" sldId="311"/>
            <ac:spMk id="3" creationId="{3772F9D6-A3EA-2E28-27AB-04C1D295BE52}"/>
          </ac:spMkLst>
        </pc:spChg>
      </pc:sldChg>
      <pc:sldChg chg="addSp modSp">
        <pc:chgData name="Jacob Menzinga" userId="8fb8e2cf-e209-4b9f-b86c-8bf471e7862c" providerId="ADAL" clId="{A73C26CF-2F6E-4703-AFF4-F491CF39C3B4}" dt="2023-01-20T10:08:44.025" v="38"/>
        <pc:sldMkLst>
          <pc:docMk/>
          <pc:sldMk cId="1959074260" sldId="312"/>
        </pc:sldMkLst>
        <pc:spChg chg="add mod">
          <ac:chgData name="Jacob Menzinga" userId="8fb8e2cf-e209-4b9f-b86c-8bf471e7862c" providerId="ADAL" clId="{A73C26CF-2F6E-4703-AFF4-F491CF39C3B4}" dt="2023-01-20T10:08:44.025" v="38"/>
          <ac:spMkLst>
            <pc:docMk/>
            <pc:sldMk cId="1959074260" sldId="312"/>
            <ac:spMk id="5" creationId="{D22EDA3D-E98A-E05B-4FB0-34B2A5F6E911}"/>
          </ac:spMkLst>
        </pc:spChg>
      </pc:sldChg>
      <pc:sldChg chg="addSp modSp">
        <pc:chgData name="Jacob Menzinga" userId="8fb8e2cf-e209-4b9f-b86c-8bf471e7862c" providerId="ADAL" clId="{A73C26CF-2F6E-4703-AFF4-F491CF39C3B4}" dt="2023-01-20T10:08:45.293" v="39"/>
        <pc:sldMkLst>
          <pc:docMk/>
          <pc:sldMk cId="2092566421" sldId="313"/>
        </pc:sldMkLst>
        <pc:spChg chg="add mod">
          <ac:chgData name="Jacob Menzinga" userId="8fb8e2cf-e209-4b9f-b86c-8bf471e7862c" providerId="ADAL" clId="{A73C26CF-2F6E-4703-AFF4-F491CF39C3B4}" dt="2023-01-20T10:08:45.293" v="39"/>
          <ac:spMkLst>
            <pc:docMk/>
            <pc:sldMk cId="2092566421" sldId="313"/>
            <ac:spMk id="5" creationId="{53331813-778B-4B18-54D3-55DDE2C071AD}"/>
          </ac:spMkLst>
        </pc:spChg>
      </pc:sldChg>
      <pc:sldChg chg="addSp modSp">
        <pc:chgData name="Jacob Menzinga" userId="8fb8e2cf-e209-4b9f-b86c-8bf471e7862c" providerId="ADAL" clId="{A73C26CF-2F6E-4703-AFF4-F491CF39C3B4}" dt="2023-01-20T10:08:51.756" v="43"/>
        <pc:sldMkLst>
          <pc:docMk/>
          <pc:sldMk cId="1533935438" sldId="314"/>
        </pc:sldMkLst>
        <pc:spChg chg="add mod">
          <ac:chgData name="Jacob Menzinga" userId="8fb8e2cf-e209-4b9f-b86c-8bf471e7862c" providerId="ADAL" clId="{A73C26CF-2F6E-4703-AFF4-F491CF39C3B4}" dt="2023-01-20T10:08:51.756" v="43"/>
          <ac:spMkLst>
            <pc:docMk/>
            <pc:sldMk cId="1533935438" sldId="314"/>
            <ac:spMk id="5" creationId="{A87FD36A-00C1-8574-1B46-C4024A42A0A0}"/>
          </ac:spMkLst>
        </pc:spChg>
      </pc:sldChg>
      <pc:sldChg chg="addSp modSp">
        <pc:chgData name="Jacob Menzinga" userId="8fb8e2cf-e209-4b9f-b86c-8bf471e7862c" providerId="ADAL" clId="{A73C26CF-2F6E-4703-AFF4-F491CF39C3B4}" dt="2023-01-20T10:08:53.122" v="44"/>
        <pc:sldMkLst>
          <pc:docMk/>
          <pc:sldMk cId="3283120245" sldId="315"/>
        </pc:sldMkLst>
        <pc:spChg chg="add mod">
          <ac:chgData name="Jacob Menzinga" userId="8fb8e2cf-e209-4b9f-b86c-8bf471e7862c" providerId="ADAL" clId="{A73C26CF-2F6E-4703-AFF4-F491CF39C3B4}" dt="2023-01-20T10:08:53.122" v="44"/>
          <ac:spMkLst>
            <pc:docMk/>
            <pc:sldMk cId="3283120245" sldId="315"/>
            <ac:spMk id="5" creationId="{348903BD-7970-3B1F-7B3C-80F9C119DF7D}"/>
          </ac:spMkLst>
        </pc:spChg>
      </pc:sldChg>
      <pc:sldChg chg="addSp modSp">
        <pc:chgData name="Jacob Menzinga" userId="8fb8e2cf-e209-4b9f-b86c-8bf471e7862c" providerId="ADAL" clId="{A73C26CF-2F6E-4703-AFF4-F491CF39C3B4}" dt="2023-01-20T10:08:55.765" v="45"/>
        <pc:sldMkLst>
          <pc:docMk/>
          <pc:sldMk cId="1144002043" sldId="316"/>
        </pc:sldMkLst>
        <pc:spChg chg="add mod">
          <ac:chgData name="Jacob Menzinga" userId="8fb8e2cf-e209-4b9f-b86c-8bf471e7862c" providerId="ADAL" clId="{A73C26CF-2F6E-4703-AFF4-F491CF39C3B4}" dt="2023-01-20T10:08:55.765" v="45"/>
          <ac:spMkLst>
            <pc:docMk/>
            <pc:sldMk cId="1144002043" sldId="316"/>
            <ac:spMk id="5" creationId="{19AC3B01-9339-107A-BE61-45153B9F1FBA}"/>
          </ac:spMkLst>
        </pc:spChg>
      </pc:sldChg>
      <pc:sldChg chg="addSp modSp">
        <pc:chgData name="Jacob Menzinga" userId="8fb8e2cf-e209-4b9f-b86c-8bf471e7862c" providerId="ADAL" clId="{A73C26CF-2F6E-4703-AFF4-F491CF39C3B4}" dt="2023-01-20T10:08:57.951" v="46"/>
        <pc:sldMkLst>
          <pc:docMk/>
          <pc:sldMk cId="667309742" sldId="317"/>
        </pc:sldMkLst>
        <pc:spChg chg="add mod">
          <ac:chgData name="Jacob Menzinga" userId="8fb8e2cf-e209-4b9f-b86c-8bf471e7862c" providerId="ADAL" clId="{A73C26CF-2F6E-4703-AFF4-F491CF39C3B4}" dt="2023-01-20T10:08:57.951" v="46"/>
          <ac:spMkLst>
            <pc:docMk/>
            <pc:sldMk cId="667309742" sldId="317"/>
            <ac:spMk id="5" creationId="{04FA4BCF-DF0A-FCCC-A915-8F0242EE38B1}"/>
          </ac:spMkLst>
        </pc:spChg>
      </pc:sldChg>
      <pc:sldChg chg="addSp modSp">
        <pc:chgData name="Jacob Menzinga" userId="8fb8e2cf-e209-4b9f-b86c-8bf471e7862c" providerId="ADAL" clId="{A73C26CF-2F6E-4703-AFF4-F491CF39C3B4}" dt="2023-01-20T10:08:59.326" v="47"/>
        <pc:sldMkLst>
          <pc:docMk/>
          <pc:sldMk cId="583679408" sldId="318"/>
        </pc:sldMkLst>
        <pc:spChg chg="add mod">
          <ac:chgData name="Jacob Menzinga" userId="8fb8e2cf-e209-4b9f-b86c-8bf471e7862c" providerId="ADAL" clId="{A73C26CF-2F6E-4703-AFF4-F491CF39C3B4}" dt="2023-01-20T10:08:59.326" v="47"/>
          <ac:spMkLst>
            <pc:docMk/>
            <pc:sldMk cId="583679408" sldId="318"/>
            <ac:spMk id="5" creationId="{E2B3EF47-0710-9C07-BCB9-BDB7D2CC072D}"/>
          </ac:spMkLst>
        </pc:spChg>
      </pc:sldChg>
      <pc:sldChg chg="addSp modSp">
        <pc:chgData name="Jacob Menzinga" userId="8fb8e2cf-e209-4b9f-b86c-8bf471e7862c" providerId="ADAL" clId="{A73C26CF-2F6E-4703-AFF4-F491CF39C3B4}" dt="2023-01-20T10:08:39.406" v="35"/>
        <pc:sldMkLst>
          <pc:docMk/>
          <pc:sldMk cId="2744248816" sldId="319"/>
        </pc:sldMkLst>
        <pc:spChg chg="add mod">
          <ac:chgData name="Jacob Menzinga" userId="8fb8e2cf-e209-4b9f-b86c-8bf471e7862c" providerId="ADAL" clId="{A73C26CF-2F6E-4703-AFF4-F491CF39C3B4}" dt="2023-01-20T10:08:39.406" v="35"/>
          <ac:spMkLst>
            <pc:docMk/>
            <pc:sldMk cId="2744248816" sldId="319"/>
            <ac:spMk id="5" creationId="{FFAFE8D8-4F2E-A751-1CA5-D1D6FC3D4F3F}"/>
          </ac:spMkLst>
        </pc:spChg>
      </pc:sldChg>
      <pc:sldChg chg="addSp modSp">
        <pc:chgData name="Jacob Menzinga" userId="8fb8e2cf-e209-4b9f-b86c-8bf471e7862c" providerId="ADAL" clId="{A73C26CF-2F6E-4703-AFF4-F491CF39C3B4}" dt="2023-01-20T10:08:41.275" v="36"/>
        <pc:sldMkLst>
          <pc:docMk/>
          <pc:sldMk cId="651816032" sldId="320"/>
        </pc:sldMkLst>
        <pc:spChg chg="add mod">
          <ac:chgData name="Jacob Menzinga" userId="8fb8e2cf-e209-4b9f-b86c-8bf471e7862c" providerId="ADAL" clId="{A73C26CF-2F6E-4703-AFF4-F491CF39C3B4}" dt="2023-01-20T10:08:41.275" v="36"/>
          <ac:spMkLst>
            <pc:docMk/>
            <pc:sldMk cId="651816032" sldId="320"/>
            <ac:spMk id="5" creationId="{C256732A-63C2-E016-A7C7-D921251669F7}"/>
          </ac:spMkLst>
        </pc:spChg>
      </pc:sldChg>
      <pc:sldChg chg="addSp modSp">
        <pc:chgData name="Jacob Menzinga" userId="8fb8e2cf-e209-4b9f-b86c-8bf471e7862c" providerId="ADAL" clId="{A73C26CF-2F6E-4703-AFF4-F491CF39C3B4}" dt="2023-01-20T10:09:06.180" v="51"/>
        <pc:sldMkLst>
          <pc:docMk/>
          <pc:sldMk cId="2972350197" sldId="321"/>
        </pc:sldMkLst>
        <pc:spChg chg="add mod">
          <ac:chgData name="Jacob Menzinga" userId="8fb8e2cf-e209-4b9f-b86c-8bf471e7862c" providerId="ADAL" clId="{A73C26CF-2F6E-4703-AFF4-F491CF39C3B4}" dt="2023-01-20T10:09:06.180" v="51"/>
          <ac:spMkLst>
            <pc:docMk/>
            <pc:sldMk cId="2972350197" sldId="321"/>
            <ac:spMk id="3" creationId="{CF2340EB-E2BA-2F70-8FA4-BB5753AB9F8A}"/>
          </ac:spMkLst>
        </pc:spChg>
      </pc:sldChg>
    </pc:docChg>
  </pc:docChgLst>
  <pc:docChgLst>
    <pc:chgData name="Diaz Barba JK, Karina" userId="S::j.k.diaz.barba@st.hanze.nl::87c5d237-b2fe-4426-b13f-d7430863ef80" providerId="AD" clId="Web-{3274ADAF-88B4-4E8D-B10A-AD24DB8047FD}"/>
    <pc:docChg chg="delSld modSld">
      <pc:chgData name="Diaz Barba JK, Karina" userId="S::j.k.diaz.barba@st.hanze.nl::87c5d237-b2fe-4426-b13f-d7430863ef80" providerId="AD" clId="Web-{3274ADAF-88B4-4E8D-B10A-AD24DB8047FD}" dt="2023-01-26T13:34:19.611" v="3" actId="20577"/>
      <pc:docMkLst>
        <pc:docMk/>
      </pc:docMkLst>
      <pc:sldChg chg="del">
        <pc:chgData name="Diaz Barba JK, Karina" userId="S::j.k.diaz.barba@st.hanze.nl::87c5d237-b2fe-4426-b13f-d7430863ef80" providerId="AD" clId="Web-{3274ADAF-88B4-4E8D-B10A-AD24DB8047FD}" dt="2023-01-26T13:29:51.094" v="0"/>
        <pc:sldMkLst>
          <pc:docMk/>
          <pc:sldMk cId="3410618963" sldId="298"/>
        </pc:sldMkLst>
      </pc:sldChg>
      <pc:sldChg chg="modSp">
        <pc:chgData name="Diaz Barba JK, Karina" userId="S::j.k.diaz.barba@st.hanze.nl::87c5d237-b2fe-4426-b13f-d7430863ef80" providerId="AD" clId="Web-{3274ADAF-88B4-4E8D-B10A-AD24DB8047FD}" dt="2023-01-26T13:34:19.611" v="3" actId="20577"/>
        <pc:sldMkLst>
          <pc:docMk/>
          <pc:sldMk cId="2422122897" sldId="322"/>
        </pc:sldMkLst>
        <pc:spChg chg="mod">
          <ac:chgData name="Diaz Barba JK, Karina" userId="S::j.k.diaz.barba@st.hanze.nl::87c5d237-b2fe-4426-b13f-d7430863ef80" providerId="AD" clId="Web-{3274ADAF-88B4-4E8D-B10A-AD24DB8047FD}" dt="2023-01-26T13:34:19.611" v="3" actId="20577"/>
          <ac:spMkLst>
            <pc:docMk/>
            <pc:sldMk cId="2422122897" sldId="322"/>
            <ac:spMk id="3" creationId="{66848C6B-845C-A77D-BB04-BF3BC888B291}"/>
          </ac:spMkLst>
        </pc:spChg>
      </pc:sldChg>
    </pc:docChg>
  </pc:docChgLst>
  <pc:docChgLst>
    <pc:chgData name="Bahrdo H, Hooman" userId="S::h.bahrdo@st.hanze.nl::9e4be602-0194-4887-a642-0ad79f406d60" providerId="AD" clId="Web-{8A29E7AE-02E3-42B0-80A1-9D02C8302F57}"/>
    <pc:docChg chg="addSld delSld modSld">
      <pc:chgData name="Bahrdo H, Hooman" userId="S::h.bahrdo@st.hanze.nl::9e4be602-0194-4887-a642-0ad79f406d60" providerId="AD" clId="Web-{8A29E7AE-02E3-42B0-80A1-9D02C8302F57}" dt="2023-01-26T23:58:44.029" v="484" actId="20577"/>
      <pc:docMkLst>
        <pc:docMk/>
      </pc:docMkLst>
      <pc:sldChg chg="modSp">
        <pc:chgData name="Bahrdo H, Hooman" userId="S::h.bahrdo@st.hanze.nl::9e4be602-0194-4887-a642-0ad79f406d60" providerId="AD" clId="Web-{8A29E7AE-02E3-42B0-80A1-9D02C8302F57}" dt="2023-01-26T23:58:44.029" v="484" actId="20577"/>
        <pc:sldMkLst>
          <pc:docMk/>
          <pc:sldMk cId="4067106263" sldId="327"/>
        </pc:sldMkLst>
        <pc:spChg chg="mod">
          <ac:chgData name="Bahrdo H, Hooman" userId="S::h.bahrdo@st.hanze.nl::9e4be602-0194-4887-a642-0ad79f406d60" providerId="AD" clId="Web-{8A29E7AE-02E3-42B0-80A1-9D02C8302F57}" dt="2023-01-26T23:58:44.029" v="484" actId="20577"/>
          <ac:spMkLst>
            <pc:docMk/>
            <pc:sldMk cId="4067106263" sldId="327"/>
            <ac:spMk id="3" creationId="{E270E577-0DBC-6607-E989-E99FD0C4A1DA}"/>
          </ac:spMkLst>
        </pc:spChg>
      </pc:sldChg>
      <pc:sldChg chg="addSp delSp modSp">
        <pc:chgData name="Bahrdo H, Hooman" userId="S::h.bahrdo@st.hanze.nl::9e4be602-0194-4887-a642-0ad79f406d60" providerId="AD" clId="Web-{8A29E7AE-02E3-42B0-80A1-9D02C8302F57}" dt="2023-01-26T23:54:13.879" v="375" actId="20577"/>
        <pc:sldMkLst>
          <pc:docMk/>
          <pc:sldMk cId="103052260" sldId="335"/>
        </pc:sldMkLst>
        <pc:spChg chg="mod">
          <ac:chgData name="Bahrdo H, Hooman" userId="S::h.bahrdo@st.hanze.nl::9e4be602-0194-4887-a642-0ad79f406d60" providerId="AD" clId="Web-{8A29E7AE-02E3-42B0-80A1-9D02C8302F57}" dt="2023-01-26T23:54:13.879" v="375" actId="20577"/>
          <ac:spMkLst>
            <pc:docMk/>
            <pc:sldMk cId="103052260" sldId="335"/>
            <ac:spMk id="2" creationId="{73A36778-B220-066E-667C-56FCDE738509}"/>
          </ac:spMkLst>
        </pc:spChg>
        <pc:spChg chg="mod">
          <ac:chgData name="Bahrdo H, Hooman" userId="S::h.bahrdo@st.hanze.nl::9e4be602-0194-4887-a642-0ad79f406d60" providerId="AD" clId="Web-{8A29E7AE-02E3-42B0-80A1-9D02C8302F57}" dt="2023-01-26T23:38:53.481" v="135" actId="14100"/>
          <ac:spMkLst>
            <pc:docMk/>
            <pc:sldMk cId="103052260" sldId="335"/>
            <ac:spMk id="3" creationId="{F143127F-A86F-22BE-2BC4-CAFB29EFA52F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27:23.656" v="36" actId="1076"/>
          <ac:spMkLst>
            <pc:docMk/>
            <pc:sldMk cId="103052260" sldId="335"/>
            <ac:spMk id="8" creationId="{6E3BE251-2AAC-8C67-4DC7-64D9DB5CCFF8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28:13.705" v="64" actId="1076"/>
          <ac:spMkLst>
            <pc:docMk/>
            <pc:sldMk cId="103052260" sldId="335"/>
            <ac:spMk id="9" creationId="{116569F2-390B-A31F-E260-33C48C93A524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41:21.924" v="198" actId="20577"/>
          <ac:spMkLst>
            <pc:docMk/>
            <pc:sldMk cId="103052260" sldId="335"/>
            <ac:spMk id="11" creationId="{BB5AEFC6-EBE2-4551-35A9-722DBD6D9129}"/>
          </ac:spMkLst>
        </pc:spChg>
        <pc:picChg chg="del mod">
          <ac:chgData name="Bahrdo H, Hooman" userId="S::h.bahrdo@st.hanze.nl::9e4be602-0194-4887-a642-0ad79f406d60" providerId="AD" clId="Web-{8A29E7AE-02E3-42B0-80A1-9D02C8302F57}" dt="2023-01-26T23:24:47.072" v="11"/>
          <ac:picMkLst>
            <pc:docMk/>
            <pc:sldMk cId="103052260" sldId="335"/>
            <ac:picMk id="5" creationId="{E15CC40D-C580-5CC3-46A8-26D89BBC904A}"/>
          </ac:picMkLst>
        </pc:picChg>
        <pc:picChg chg="add mod">
          <ac:chgData name="Bahrdo H, Hooman" userId="S::h.bahrdo@st.hanze.nl::9e4be602-0194-4887-a642-0ad79f406d60" providerId="AD" clId="Web-{8A29E7AE-02E3-42B0-80A1-9D02C8302F57}" dt="2023-01-26T23:26:17.731" v="26" actId="14100"/>
          <ac:picMkLst>
            <pc:docMk/>
            <pc:sldMk cId="103052260" sldId="335"/>
            <ac:picMk id="6" creationId="{46C4A240-2986-7510-8318-FB3EC75D108A}"/>
          </ac:picMkLst>
        </pc:picChg>
        <pc:picChg chg="add mod">
          <ac:chgData name="Bahrdo H, Hooman" userId="S::h.bahrdo@st.hanze.nl::9e4be602-0194-4887-a642-0ad79f406d60" providerId="AD" clId="Web-{8A29E7AE-02E3-42B0-80A1-9D02C8302F57}" dt="2023-01-26T23:41:57.519" v="202" actId="1076"/>
          <ac:picMkLst>
            <pc:docMk/>
            <pc:sldMk cId="103052260" sldId="335"/>
            <ac:picMk id="7" creationId="{2BF0E5C5-37D1-86E6-7D7F-7711D984E290}"/>
          </ac:picMkLst>
        </pc:picChg>
      </pc:sldChg>
      <pc:sldChg chg="addSp delSp modSp new">
        <pc:chgData name="Bahrdo H, Hooman" userId="S::h.bahrdo@st.hanze.nl::9e4be602-0194-4887-a642-0ad79f406d60" providerId="AD" clId="Web-{8A29E7AE-02E3-42B0-80A1-9D02C8302F57}" dt="2023-01-26T23:53:50.081" v="371" actId="14100"/>
        <pc:sldMkLst>
          <pc:docMk/>
          <pc:sldMk cId="2807674731" sldId="336"/>
        </pc:sldMkLst>
        <pc:spChg chg="mod">
          <ac:chgData name="Bahrdo H, Hooman" userId="S::h.bahrdo@st.hanze.nl::9e4be602-0194-4887-a642-0ad79f406d60" providerId="AD" clId="Web-{8A29E7AE-02E3-42B0-80A1-9D02C8302F57}" dt="2023-01-26T23:53:50.081" v="371" actId="14100"/>
          <ac:spMkLst>
            <pc:docMk/>
            <pc:sldMk cId="2807674731" sldId="336"/>
            <ac:spMk id="2" creationId="{9270B6EA-E4A5-223C-7887-5C6640CD13B4}"/>
          </ac:spMkLst>
        </pc:spChg>
        <pc:spChg chg="del">
          <ac:chgData name="Bahrdo H, Hooman" userId="S::h.bahrdo@st.hanze.nl::9e4be602-0194-4887-a642-0ad79f406d60" providerId="AD" clId="Web-{8A29E7AE-02E3-42B0-80A1-9D02C8302F57}" dt="2023-01-26T23:42:15.598" v="210"/>
          <ac:spMkLst>
            <pc:docMk/>
            <pc:sldMk cId="2807674731" sldId="336"/>
            <ac:spMk id="3" creationId="{1A457CD8-69C3-6F63-11B5-7A5FE7896240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46:42.624" v="267" actId="20577"/>
          <ac:spMkLst>
            <pc:docMk/>
            <pc:sldMk cId="2807674731" sldId="336"/>
            <ac:spMk id="6" creationId="{68F28A89-6414-186E-A54E-8D621BFB45BE}"/>
          </ac:spMkLst>
        </pc:spChg>
        <pc:spChg chg="add">
          <ac:chgData name="Bahrdo H, Hooman" userId="S::h.bahrdo@st.hanze.nl::9e4be602-0194-4887-a642-0ad79f406d60" providerId="AD" clId="Web-{8A29E7AE-02E3-42B0-80A1-9D02C8302F57}" dt="2023-01-26T23:42:10.660" v="204"/>
          <ac:spMkLst>
            <pc:docMk/>
            <pc:sldMk cId="2807674731" sldId="336"/>
            <ac:spMk id="8" creationId="{D9221F3A-B9FA-8B5A-E378-810DA742815C}"/>
          </ac:spMkLst>
        </pc:spChg>
        <pc:spChg chg="add">
          <ac:chgData name="Bahrdo H, Hooman" userId="S::h.bahrdo@st.hanze.nl::9e4be602-0194-4887-a642-0ad79f406d60" providerId="AD" clId="Web-{8A29E7AE-02E3-42B0-80A1-9D02C8302F57}" dt="2023-01-26T23:42:10.707" v="207"/>
          <ac:spMkLst>
            <pc:docMk/>
            <pc:sldMk cId="2807674731" sldId="336"/>
            <ac:spMk id="14" creationId="{664C0B36-2517-5463-EFA4-84849E08B4E8}"/>
          </ac:spMkLst>
        </pc:spChg>
        <pc:spChg chg="add">
          <ac:chgData name="Bahrdo H, Hooman" userId="S::h.bahrdo@st.hanze.nl::9e4be602-0194-4887-a642-0ad79f406d60" providerId="AD" clId="Web-{8A29E7AE-02E3-42B0-80A1-9D02C8302F57}" dt="2023-01-26T23:42:10.722" v="208"/>
          <ac:spMkLst>
            <pc:docMk/>
            <pc:sldMk cId="2807674731" sldId="336"/>
            <ac:spMk id="16" creationId="{EF2E56FF-D1B4-2B80-9A33-F02B60087DC0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44:56.042" v="238" actId="20577"/>
          <ac:spMkLst>
            <pc:docMk/>
            <pc:sldMk cId="2807674731" sldId="336"/>
            <ac:spMk id="18" creationId="{05018F76-320F-D199-900A-E79015F212C0}"/>
          </ac:spMkLst>
        </pc:spChg>
        <pc:picChg chg="add del">
          <ac:chgData name="Bahrdo H, Hooman" userId="S::h.bahrdo@st.hanze.nl::9e4be602-0194-4887-a642-0ad79f406d60" providerId="AD" clId="Web-{8A29E7AE-02E3-42B0-80A1-9D02C8302F57}" dt="2023-01-26T23:44:13.306" v="224"/>
          <ac:picMkLst>
            <pc:docMk/>
            <pc:sldMk cId="2807674731" sldId="336"/>
            <ac:picMk id="10" creationId="{1EBCB104-1FEC-11E9-82EC-796026A44342}"/>
          </ac:picMkLst>
        </pc:picChg>
        <pc:picChg chg="add del">
          <ac:chgData name="Bahrdo H, Hooman" userId="S::h.bahrdo@st.hanze.nl::9e4be602-0194-4887-a642-0ad79f406d60" providerId="AD" clId="Web-{8A29E7AE-02E3-42B0-80A1-9D02C8302F57}" dt="2023-01-26T23:45:20.121" v="240"/>
          <ac:picMkLst>
            <pc:docMk/>
            <pc:sldMk cId="2807674731" sldId="336"/>
            <ac:picMk id="12" creationId="{73A08338-3F02-D1E9-148D-B5C54F9D97A0}"/>
          </ac:picMkLst>
        </pc:picChg>
        <pc:picChg chg="add del mod">
          <ac:chgData name="Bahrdo H, Hooman" userId="S::h.bahrdo@st.hanze.nl::9e4be602-0194-4887-a642-0ad79f406d60" providerId="AD" clId="Web-{8A29E7AE-02E3-42B0-80A1-9D02C8302F57}" dt="2023-01-26T23:44:02.868" v="221"/>
          <ac:picMkLst>
            <pc:docMk/>
            <pc:sldMk cId="2807674731" sldId="336"/>
            <ac:picMk id="19" creationId="{671B00F6-9D49-E554-BED3-8ED4520A5087}"/>
          </ac:picMkLst>
        </pc:picChg>
        <pc:picChg chg="add mod">
          <ac:chgData name="Bahrdo H, Hooman" userId="S::h.bahrdo@st.hanze.nl::9e4be602-0194-4887-a642-0ad79f406d60" providerId="AD" clId="Web-{8A29E7AE-02E3-42B0-80A1-9D02C8302F57}" dt="2023-01-26T23:44:24.087" v="228" actId="14100"/>
          <ac:picMkLst>
            <pc:docMk/>
            <pc:sldMk cId="2807674731" sldId="336"/>
            <ac:picMk id="20" creationId="{750AEF8C-0516-D385-6257-5187C05FA052}"/>
          </ac:picMkLst>
        </pc:picChg>
        <pc:picChg chg="add mod">
          <ac:chgData name="Bahrdo H, Hooman" userId="S::h.bahrdo@st.hanze.nl::9e4be602-0194-4887-a642-0ad79f406d60" providerId="AD" clId="Web-{8A29E7AE-02E3-42B0-80A1-9D02C8302F57}" dt="2023-01-26T23:45:46.278" v="248" actId="14100"/>
          <ac:picMkLst>
            <pc:docMk/>
            <pc:sldMk cId="2807674731" sldId="336"/>
            <ac:picMk id="21" creationId="{06C9E532-B79D-FFBD-4701-863E6F9BF835}"/>
          </ac:picMkLst>
        </pc:picChg>
      </pc:sldChg>
      <pc:sldChg chg="addSp delSp modSp new">
        <pc:chgData name="Bahrdo H, Hooman" userId="S::h.bahrdo@st.hanze.nl::9e4be602-0194-4887-a642-0ad79f406d60" providerId="AD" clId="Web-{8A29E7AE-02E3-42B0-80A1-9D02C8302F57}" dt="2023-01-26T23:53:36.487" v="365" actId="20577"/>
        <pc:sldMkLst>
          <pc:docMk/>
          <pc:sldMk cId="2591550033" sldId="337"/>
        </pc:sldMkLst>
        <pc:spChg chg="mod">
          <ac:chgData name="Bahrdo H, Hooman" userId="S::h.bahrdo@st.hanze.nl::9e4be602-0194-4887-a642-0ad79f406d60" providerId="AD" clId="Web-{8A29E7AE-02E3-42B0-80A1-9D02C8302F57}" dt="2023-01-26T23:53:36.487" v="365" actId="20577"/>
          <ac:spMkLst>
            <pc:docMk/>
            <pc:sldMk cId="2591550033" sldId="337"/>
            <ac:spMk id="2" creationId="{6C9B97BB-C6EE-813F-D25D-EC040F0D35E2}"/>
          </ac:spMkLst>
        </pc:spChg>
        <pc:spChg chg="del">
          <ac:chgData name="Bahrdo H, Hooman" userId="S::h.bahrdo@st.hanze.nl::9e4be602-0194-4887-a642-0ad79f406d60" providerId="AD" clId="Web-{8A29E7AE-02E3-42B0-80A1-9D02C8302F57}" dt="2023-01-26T23:48:02.767" v="277"/>
          <ac:spMkLst>
            <pc:docMk/>
            <pc:sldMk cId="2591550033" sldId="337"/>
            <ac:spMk id="3" creationId="{0E319550-32F8-117A-B3BD-5F5EECF6BBD1}"/>
          </ac:spMkLst>
        </pc:spChg>
        <pc:spChg chg="add del">
          <ac:chgData name="Bahrdo H, Hooman" userId="S::h.bahrdo@st.hanze.nl::9e4be602-0194-4887-a642-0ad79f406d60" providerId="AD" clId="Web-{8A29E7AE-02E3-42B0-80A1-9D02C8302F57}" dt="2023-01-26T23:48:43.331" v="285"/>
          <ac:spMkLst>
            <pc:docMk/>
            <pc:sldMk cId="2591550033" sldId="337"/>
            <ac:spMk id="7" creationId="{3A71E8B8-15CA-C2D7-BCDC-C749B0A95F72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51:47.092" v="336" actId="20577"/>
          <ac:spMkLst>
            <pc:docMk/>
            <pc:sldMk cId="2591550033" sldId="337"/>
            <ac:spMk id="9" creationId="{8DDB9C41-22E8-7812-EDCD-C08E225BD185}"/>
          </ac:spMkLst>
        </pc:spChg>
        <pc:spChg chg="add del">
          <ac:chgData name="Bahrdo H, Hooman" userId="S::h.bahrdo@st.hanze.nl::9e4be602-0194-4887-a642-0ad79f406d60" providerId="AD" clId="Web-{8A29E7AE-02E3-42B0-80A1-9D02C8302F57}" dt="2023-01-26T23:48:43.331" v="284"/>
          <ac:spMkLst>
            <pc:docMk/>
            <pc:sldMk cId="2591550033" sldId="337"/>
            <ac:spMk id="11" creationId="{ADED56D9-4B1F-7838-6BF6-7E4F06FCA03A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50:33.367" v="321" actId="20577"/>
          <ac:spMkLst>
            <pc:docMk/>
            <pc:sldMk cId="2591550033" sldId="337"/>
            <ac:spMk id="13" creationId="{76C61EB8-0749-3F70-C804-01E2B2E61D72}"/>
          </ac:spMkLst>
        </pc:spChg>
        <pc:picChg chg="add del mod">
          <ac:chgData name="Bahrdo H, Hooman" userId="S::h.bahrdo@st.hanze.nl::9e4be602-0194-4887-a642-0ad79f406d60" providerId="AD" clId="Web-{8A29E7AE-02E3-42B0-80A1-9D02C8302F57}" dt="2023-01-26T23:47:31.516" v="270"/>
          <ac:picMkLst>
            <pc:docMk/>
            <pc:sldMk cId="2591550033" sldId="337"/>
            <ac:picMk id="5" creationId="{152B69B5-43D4-BB3D-90D0-5CF21C4584FB}"/>
          </ac:picMkLst>
        </pc:picChg>
        <pc:picChg chg="add del mod">
          <ac:chgData name="Bahrdo H, Hooman" userId="S::h.bahrdo@st.hanze.nl::9e4be602-0194-4887-a642-0ad79f406d60" providerId="AD" clId="Web-{8A29E7AE-02E3-42B0-80A1-9D02C8302F57}" dt="2023-01-26T23:49:18.661" v="290"/>
          <ac:picMkLst>
            <pc:docMk/>
            <pc:sldMk cId="2591550033" sldId="337"/>
            <ac:picMk id="15" creationId="{912C285A-D7A0-9DB0-DAD3-C6D40FE4C1BB}"/>
          </ac:picMkLst>
        </pc:picChg>
        <pc:picChg chg="add del">
          <ac:chgData name="Bahrdo H, Hooman" userId="S::h.bahrdo@st.hanze.nl::9e4be602-0194-4887-a642-0ad79f406d60" providerId="AD" clId="Web-{8A29E7AE-02E3-42B0-80A1-9D02C8302F57}" dt="2023-01-26T23:48:43.331" v="283"/>
          <ac:picMkLst>
            <pc:docMk/>
            <pc:sldMk cId="2591550033" sldId="337"/>
            <ac:picMk id="17" creationId="{F45DBD38-4715-F358-8BBC-B1C652A61A06}"/>
          </ac:picMkLst>
        </pc:picChg>
        <pc:picChg chg="add mod">
          <ac:chgData name="Bahrdo H, Hooman" userId="S::h.bahrdo@st.hanze.nl::9e4be602-0194-4887-a642-0ad79f406d60" providerId="AD" clId="Web-{8A29E7AE-02E3-42B0-80A1-9D02C8302F57}" dt="2023-01-26T23:49:32.099" v="296" actId="14100"/>
          <ac:picMkLst>
            <pc:docMk/>
            <pc:sldMk cId="2591550033" sldId="337"/>
            <ac:picMk id="18" creationId="{45EBB843-9C38-8FB5-8B6D-948FC3BFF1B4}"/>
          </ac:picMkLst>
        </pc:picChg>
      </pc:sldChg>
      <pc:sldChg chg="addSp delSp modSp new">
        <pc:chgData name="Bahrdo H, Hooman" userId="S::h.bahrdo@st.hanze.nl::9e4be602-0194-4887-a642-0ad79f406d60" providerId="AD" clId="Web-{8A29E7AE-02E3-42B0-80A1-9D02C8302F57}" dt="2023-01-26T23:53:31.002" v="363" actId="20577"/>
        <pc:sldMkLst>
          <pc:docMk/>
          <pc:sldMk cId="2322642304" sldId="338"/>
        </pc:sldMkLst>
        <pc:spChg chg="mod">
          <ac:chgData name="Bahrdo H, Hooman" userId="S::h.bahrdo@st.hanze.nl::9e4be602-0194-4887-a642-0ad79f406d60" providerId="AD" clId="Web-{8A29E7AE-02E3-42B0-80A1-9D02C8302F57}" dt="2023-01-26T23:53:31.002" v="363" actId="20577"/>
          <ac:spMkLst>
            <pc:docMk/>
            <pc:sldMk cId="2322642304" sldId="338"/>
            <ac:spMk id="2" creationId="{84E22D61-3DC4-5534-7BD7-574C54A4E573}"/>
          </ac:spMkLst>
        </pc:spChg>
        <pc:spChg chg="del">
          <ac:chgData name="Bahrdo H, Hooman" userId="S::h.bahrdo@st.hanze.nl::9e4be602-0194-4887-a642-0ad79f406d60" providerId="AD" clId="Web-{8A29E7AE-02E3-42B0-80A1-9D02C8302F57}" dt="2023-01-26T23:51:31.435" v="328"/>
          <ac:spMkLst>
            <pc:docMk/>
            <pc:sldMk cId="2322642304" sldId="338"/>
            <ac:spMk id="3" creationId="{D850273B-F3D5-5D12-9F3A-D95DB9CC01CC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53:10.611" v="359" actId="20577"/>
          <ac:spMkLst>
            <pc:docMk/>
            <pc:sldMk cId="2322642304" sldId="338"/>
            <ac:spMk id="7" creationId="{A6CA2D0E-1CA5-650A-B889-B25BB24683DD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52:13.312" v="345" actId="1076"/>
          <ac:spMkLst>
            <pc:docMk/>
            <pc:sldMk cId="2322642304" sldId="338"/>
            <ac:spMk id="9" creationId="{C4BA051A-8D4A-D086-318A-233A27D17E66}"/>
          </ac:spMkLst>
        </pc:spChg>
        <pc:picChg chg="add mod">
          <ac:chgData name="Bahrdo H, Hooman" userId="S::h.bahrdo@st.hanze.nl::9e4be602-0194-4887-a642-0ad79f406d60" providerId="AD" clId="Web-{8A29E7AE-02E3-42B0-80A1-9D02C8302F57}" dt="2023-01-26T23:52:09.999" v="344" actId="1076"/>
          <ac:picMkLst>
            <pc:docMk/>
            <pc:sldMk cId="2322642304" sldId="338"/>
            <ac:picMk id="5" creationId="{B10AE64E-D97B-72AC-52E1-386B57EAA0F9}"/>
          </ac:picMkLst>
        </pc:picChg>
        <pc:picChg chg="add del">
          <ac:chgData name="Bahrdo H, Hooman" userId="S::h.bahrdo@st.hanze.nl::9e4be602-0194-4887-a642-0ad79f406d60" providerId="AD" clId="Web-{8A29E7AE-02E3-42B0-80A1-9D02C8302F57}" dt="2023-01-26T23:51:32.795" v="329"/>
          <ac:picMkLst>
            <pc:docMk/>
            <pc:sldMk cId="2322642304" sldId="338"/>
            <ac:picMk id="11" creationId="{C559AA7C-9A88-A253-5FF4-86F0891E735B}"/>
          </ac:picMkLst>
        </pc:picChg>
      </pc:sldChg>
      <pc:sldChg chg="addSp delSp modSp new">
        <pc:chgData name="Bahrdo H, Hooman" userId="S::h.bahrdo@st.hanze.nl::9e4be602-0194-4887-a642-0ad79f406d60" providerId="AD" clId="Web-{8A29E7AE-02E3-42B0-80A1-9D02C8302F57}" dt="2023-01-26T23:57:37.824" v="419" actId="14100"/>
        <pc:sldMkLst>
          <pc:docMk/>
          <pc:sldMk cId="2584124099" sldId="339"/>
        </pc:sldMkLst>
        <pc:spChg chg="mod">
          <ac:chgData name="Bahrdo H, Hooman" userId="S::h.bahrdo@st.hanze.nl::9e4be602-0194-4887-a642-0ad79f406d60" providerId="AD" clId="Web-{8A29E7AE-02E3-42B0-80A1-9D02C8302F57}" dt="2023-01-26T23:57:37.824" v="419" actId="14100"/>
          <ac:spMkLst>
            <pc:docMk/>
            <pc:sldMk cId="2584124099" sldId="339"/>
            <ac:spMk id="2" creationId="{39702BCF-CC5C-5B96-246C-49959936B096}"/>
          </ac:spMkLst>
        </pc:spChg>
        <pc:spChg chg="del">
          <ac:chgData name="Bahrdo H, Hooman" userId="S::h.bahrdo@st.hanze.nl::9e4be602-0194-4887-a642-0ad79f406d60" providerId="AD" clId="Web-{8A29E7AE-02E3-42B0-80A1-9D02C8302F57}" dt="2023-01-26T23:54:40.145" v="384"/>
          <ac:spMkLst>
            <pc:docMk/>
            <pc:sldMk cId="2584124099" sldId="339"/>
            <ac:spMk id="3" creationId="{7308B974-2C36-AE6B-394C-339C77778F17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57:29.433" v="414" actId="20577"/>
          <ac:spMkLst>
            <pc:docMk/>
            <pc:sldMk cId="2584124099" sldId="339"/>
            <ac:spMk id="6" creationId="{548A0299-1584-72F7-BB55-E1102AC5B6B0}"/>
          </ac:spMkLst>
        </pc:spChg>
        <pc:spChg chg="add">
          <ac:chgData name="Bahrdo H, Hooman" userId="S::h.bahrdo@st.hanze.nl::9e4be602-0194-4887-a642-0ad79f406d60" providerId="AD" clId="Web-{8A29E7AE-02E3-42B0-80A1-9D02C8302F57}" dt="2023-01-26T23:54:36.364" v="380"/>
          <ac:spMkLst>
            <pc:docMk/>
            <pc:sldMk cId="2584124099" sldId="339"/>
            <ac:spMk id="8" creationId="{7CEBF5BA-BA04-96FA-71E5-1FA4E6C74A14}"/>
          </ac:spMkLst>
        </pc:spChg>
        <pc:spChg chg="add">
          <ac:chgData name="Bahrdo H, Hooman" userId="S::h.bahrdo@st.hanze.nl::9e4be602-0194-4887-a642-0ad79f406d60" providerId="AD" clId="Web-{8A29E7AE-02E3-42B0-80A1-9D02C8302F57}" dt="2023-01-26T23:54:36.379" v="381"/>
          <ac:spMkLst>
            <pc:docMk/>
            <pc:sldMk cId="2584124099" sldId="339"/>
            <ac:spMk id="10" creationId="{8764936F-6F63-A0B2-60AB-B5AE32E03B85}"/>
          </ac:spMkLst>
        </pc:spChg>
        <pc:spChg chg="add mod">
          <ac:chgData name="Bahrdo H, Hooman" userId="S::h.bahrdo@st.hanze.nl::9e4be602-0194-4887-a642-0ad79f406d60" providerId="AD" clId="Web-{8A29E7AE-02E3-42B0-80A1-9D02C8302F57}" dt="2023-01-26T23:56:34.853" v="403" actId="20577"/>
          <ac:spMkLst>
            <pc:docMk/>
            <pc:sldMk cId="2584124099" sldId="339"/>
            <ac:spMk id="16" creationId="{4AF084A9-11DA-3921-6CA9-DAFCB3E8790C}"/>
          </ac:spMkLst>
        </pc:spChg>
        <pc:picChg chg="add del">
          <ac:chgData name="Bahrdo H, Hooman" userId="S::h.bahrdo@st.hanze.nl::9e4be602-0194-4887-a642-0ad79f406d60" providerId="AD" clId="Web-{8A29E7AE-02E3-42B0-80A1-9D02C8302F57}" dt="2023-01-26T23:55:08.193" v="387"/>
          <ac:picMkLst>
            <pc:docMk/>
            <pc:sldMk cId="2584124099" sldId="339"/>
            <ac:picMk id="12" creationId="{4F8E04CA-7125-9FFD-BCED-096197220B1F}"/>
          </ac:picMkLst>
        </pc:picChg>
        <pc:picChg chg="add del">
          <ac:chgData name="Bahrdo H, Hooman" userId="S::h.bahrdo@st.hanze.nl::9e4be602-0194-4887-a642-0ad79f406d60" providerId="AD" clId="Web-{8A29E7AE-02E3-42B0-80A1-9D02C8302F57}" dt="2023-01-26T23:56:37.853" v="405"/>
          <ac:picMkLst>
            <pc:docMk/>
            <pc:sldMk cId="2584124099" sldId="339"/>
            <ac:picMk id="14" creationId="{A2ADEF0E-5188-F7C0-4A5E-65013CA48663}"/>
          </ac:picMkLst>
        </pc:picChg>
        <pc:picChg chg="add mod">
          <ac:chgData name="Bahrdo H, Hooman" userId="S::h.bahrdo@st.hanze.nl::9e4be602-0194-4887-a642-0ad79f406d60" providerId="AD" clId="Web-{8A29E7AE-02E3-42B0-80A1-9D02C8302F57}" dt="2023-01-26T23:55:30.710" v="394" actId="1076"/>
          <ac:picMkLst>
            <pc:docMk/>
            <pc:sldMk cId="2584124099" sldId="339"/>
            <ac:picMk id="17" creationId="{1F3EB88D-65CC-E2C1-1CBC-64852EAD9827}"/>
          </ac:picMkLst>
        </pc:picChg>
        <pc:picChg chg="add mod">
          <ac:chgData name="Bahrdo H, Hooman" userId="S::h.bahrdo@st.hanze.nl::9e4be602-0194-4887-a642-0ad79f406d60" providerId="AD" clId="Web-{8A29E7AE-02E3-42B0-80A1-9D02C8302F57}" dt="2023-01-26T23:56:51.306" v="412" actId="1076"/>
          <ac:picMkLst>
            <pc:docMk/>
            <pc:sldMk cId="2584124099" sldId="339"/>
            <ac:picMk id="18" creationId="{2ACA8693-1BE7-152A-B5E2-F23C1C2D6F2F}"/>
          </ac:picMkLst>
        </pc:picChg>
      </pc:sldChg>
      <pc:sldChg chg="new del">
        <pc:chgData name="Bahrdo H, Hooman" userId="S::h.bahrdo@st.hanze.nl::9e4be602-0194-4887-a642-0ad79f406d60" providerId="AD" clId="Web-{8A29E7AE-02E3-42B0-80A1-9D02C8302F57}" dt="2023-01-26T23:54:24.567" v="377"/>
        <pc:sldMkLst>
          <pc:docMk/>
          <pc:sldMk cId="4210230273" sldId="339"/>
        </pc:sldMkLst>
      </pc:sldChg>
    </pc:docChg>
  </pc:docChgLst>
  <pc:docChgLst>
    <pc:chgData name="Diaz Barba JK, Karina" userId="S::j.k.diaz.barba@st.hanze.nl::87c5d237-b2fe-4426-b13f-d7430863ef80" providerId="AD" clId="Web-{D383D7FB-8589-47C8-BD2F-A9BFE7C52A78}"/>
    <pc:docChg chg="modSld">
      <pc:chgData name="Diaz Barba JK, Karina" userId="S::j.k.diaz.barba@st.hanze.nl::87c5d237-b2fe-4426-b13f-d7430863ef80" providerId="AD" clId="Web-{D383D7FB-8589-47C8-BD2F-A9BFE7C52A78}" dt="2023-01-19T15:09:00.645" v="120" actId="1076"/>
      <pc:docMkLst>
        <pc:docMk/>
      </pc:docMkLst>
      <pc:sldChg chg="addSp delSp modSp">
        <pc:chgData name="Diaz Barba JK, Karina" userId="S::j.k.diaz.barba@st.hanze.nl::87c5d237-b2fe-4426-b13f-d7430863ef80" providerId="AD" clId="Web-{D383D7FB-8589-47C8-BD2F-A9BFE7C52A78}" dt="2023-01-19T15:09:00.645" v="120" actId="1076"/>
        <pc:sldMkLst>
          <pc:docMk/>
          <pc:sldMk cId="1533935438" sldId="314"/>
        </pc:sldMkLst>
        <pc:picChg chg="del">
          <ac:chgData name="Diaz Barba JK, Karina" userId="S::j.k.diaz.barba@st.hanze.nl::87c5d237-b2fe-4426-b13f-d7430863ef80" providerId="AD" clId="Web-{D383D7FB-8589-47C8-BD2F-A9BFE7C52A78}" dt="2023-01-19T14:57:22.456" v="29"/>
          <ac:picMkLst>
            <pc:docMk/>
            <pc:sldMk cId="1533935438" sldId="314"/>
            <ac:picMk id="5" creationId="{E8A6CF4C-EF51-AE56-FC42-64ECB3867B3B}"/>
          </ac:picMkLst>
        </pc:picChg>
        <pc:picChg chg="add mod">
          <ac:chgData name="Diaz Barba JK, Karina" userId="S::j.k.diaz.barba@st.hanze.nl::87c5d237-b2fe-4426-b13f-d7430863ef80" providerId="AD" clId="Web-{D383D7FB-8589-47C8-BD2F-A9BFE7C52A78}" dt="2023-01-19T15:08:54.910" v="116" actId="1076"/>
          <ac:picMkLst>
            <pc:docMk/>
            <pc:sldMk cId="1533935438" sldId="314"/>
            <ac:picMk id="6" creationId="{C5406619-472E-44BC-425F-DF6F51EAF6D7}"/>
          </ac:picMkLst>
        </pc:picChg>
        <pc:picChg chg="add mod">
          <ac:chgData name="Diaz Barba JK, Karina" userId="S::j.k.diaz.barba@st.hanze.nl::87c5d237-b2fe-4426-b13f-d7430863ef80" providerId="AD" clId="Web-{D383D7FB-8589-47C8-BD2F-A9BFE7C52A78}" dt="2023-01-19T15:09:00.645" v="119" actId="1076"/>
          <ac:picMkLst>
            <pc:docMk/>
            <pc:sldMk cId="1533935438" sldId="314"/>
            <ac:picMk id="7" creationId="{A7F50E6E-33CD-6E20-B0EF-03D26CA26031}"/>
          </ac:picMkLst>
        </pc:picChg>
        <pc:picChg chg="add del mod">
          <ac:chgData name="Diaz Barba JK, Karina" userId="S::j.k.diaz.barba@st.hanze.nl::87c5d237-b2fe-4426-b13f-d7430863ef80" providerId="AD" clId="Web-{D383D7FB-8589-47C8-BD2F-A9BFE7C52A78}" dt="2023-01-19T14:56:53.125" v="25"/>
          <ac:picMkLst>
            <pc:docMk/>
            <pc:sldMk cId="1533935438" sldId="314"/>
            <ac:picMk id="8" creationId="{6B70138F-DAB1-FBB2-5FC1-5672203C1340}"/>
          </ac:picMkLst>
        </pc:picChg>
        <pc:picChg chg="add mod">
          <ac:chgData name="Diaz Barba JK, Karina" userId="S::j.k.diaz.barba@st.hanze.nl::87c5d237-b2fe-4426-b13f-d7430863ef80" providerId="AD" clId="Web-{D383D7FB-8589-47C8-BD2F-A9BFE7C52A78}" dt="2023-01-19T15:09:00.645" v="120" actId="1076"/>
          <ac:picMkLst>
            <pc:docMk/>
            <pc:sldMk cId="1533935438" sldId="314"/>
            <ac:picMk id="9" creationId="{C89658F5-F739-DC1E-4AEA-009AE7E729B2}"/>
          </ac:picMkLst>
        </pc:picChg>
      </pc:sldChg>
      <pc:sldChg chg="modSp">
        <pc:chgData name="Diaz Barba JK, Karina" userId="S::j.k.diaz.barba@st.hanze.nl::87c5d237-b2fe-4426-b13f-d7430863ef80" providerId="AD" clId="Web-{D383D7FB-8589-47C8-BD2F-A9BFE7C52A78}" dt="2023-01-19T15:06:25.587" v="59" actId="1076"/>
        <pc:sldMkLst>
          <pc:docMk/>
          <pc:sldMk cId="3283120245" sldId="315"/>
        </pc:sldMkLst>
        <pc:picChg chg="mod">
          <ac:chgData name="Diaz Barba JK, Karina" userId="S::j.k.diaz.barba@st.hanze.nl::87c5d237-b2fe-4426-b13f-d7430863ef80" providerId="AD" clId="Web-{D383D7FB-8589-47C8-BD2F-A9BFE7C52A78}" dt="2023-01-19T15:06:25.587" v="59" actId="1076"/>
          <ac:picMkLst>
            <pc:docMk/>
            <pc:sldMk cId="3283120245" sldId="315"/>
            <ac:picMk id="8" creationId="{2D654CD8-714D-86C1-A769-9453CC17623A}"/>
          </ac:picMkLst>
        </pc:picChg>
      </pc:sldChg>
      <pc:sldChg chg="addSp delSp modSp">
        <pc:chgData name="Diaz Barba JK, Karina" userId="S::j.k.diaz.barba@st.hanze.nl::87c5d237-b2fe-4426-b13f-d7430863ef80" providerId="AD" clId="Web-{D383D7FB-8589-47C8-BD2F-A9BFE7C52A78}" dt="2023-01-19T15:08:33.424" v="110" actId="1076"/>
        <pc:sldMkLst>
          <pc:docMk/>
          <pc:sldMk cId="1144002043" sldId="316"/>
        </pc:sldMkLst>
        <pc:picChg chg="add del mod">
          <ac:chgData name="Diaz Barba JK, Karina" userId="S::j.k.diaz.barba@st.hanze.nl::87c5d237-b2fe-4426-b13f-d7430863ef80" providerId="AD" clId="Web-{D383D7FB-8589-47C8-BD2F-A9BFE7C52A78}" dt="2023-01-19T15:08:07.563" v="87"/>
          <ac:picMkLst>
            <pc:docMk/>
            <pc:sldMk cId="1144002043" sldId="316"/>
            <ac:picMk id="5" creationId="{C69E8CA7-6080-D154-D331-33F8FDC15C71}"/>
          </ac:picMkLst>
        </pc:picChg>
        <pc:picChg chg="add mod">
          <ac:chgData name="Diaz Barba JK, Karina" userId="S::j.k.diaz.barba@st.hanze.nl::87c5d237-b2fe-4426-b13f-d7430863ef80" providerId="AD" clId="Web-{D383D7FB-8589-47C8-BD2F-A9BFE7C52A78}" dt="2023-01-19T15:08:33.424" v="110" actId="1076"/>
          <ac:picMkLst>
            <pc:docMk/>
            <pc:sldMk cId="1144002043" sldId="316"/>
            <ac:picMk id="6" creationId="{A60F1CF1-4417-246C-D59A-7B65EBCC8BB1}"/>
          </ac:picMkLst>
        </pc:picChg>
        <pc:picChg chg="add mod">
          <ac:chgData name="Diaz Barba JK, Karina" userId="S::j.k.diaz.barba@st.hanze.nl::87c5d237-b2fe-4426-b13f-d7430863ef80" providerId="AD" clId="Web-{D383D7FB-8589-47C8-BD2F-A9BFE7C52A78}" dt="2023-01-19T15:08:22.939" v="105" actId="1076"/>
          <ac:picMkLst>
            <pc:docMk/>
            <pc:sldMk cId="1144002043" sldId="316"/>
            <ac:picMk id="7" creationId="{654C722D-04CF-4860-6D1E-15BA683EE481}"/>
          </ac:picMkLst>
        </pc:picChg>
        <pc:picChg chg="add mod">
          <ac:chgData name="Diaz Barba JK, Karina" userId="S::j.k.diaz.barba@st.hanze.nl::87c5d237-b2fe-4426-b13f-d7430863ef80" providerId="AD" clId="Web-{D383D7FB-8589-47C8-BD2F-A9BFE7C52A78}" dt="2023-01-19T15:08:13.610" v="101" actId="1076"/>
          <ac:picMkLst>
            <pc:docMk/>
            <pc:sldMk cId="1144002043" sldId="316"/>
            <ac:picMk id="8" creationId="{39378577-B6EA-F8DD-B64D-505FD92DC738}"/>
          </ac:picMkLst>
        </pc:picChg>
      </pc:sldChg>
      <pc:sldChg chg="addSp delSp modSp">
        <pc:chgData name="Diaz Barba JK, Karina" userId="S::j.k.diaz.barba@st.hanze.nl::87c5d237-b2fe-4426-b13f-d7430863ef80" providerId="AD" clId="Web-{D383D7FB-8589-47C8-BD2F-A9BFE7C52A78}" dt="2023-01-19T15:08:41.815" v="112" actId="1076"/>
        <pc:sldMkLst>
          <pc:docMk/>
          <pc:sldMk cId="667309742" sldId="317"/>
        </pc:sldMkLst>
        <pc:spChg chg="mod">
          <ac:chgData name="Diaz Barba JK, Karina" userId="S::j.k.diaz.barba@st.hanze.nl::87c5d237-b2fe-4426-b13f-d7430863ef80" providerId="AD" clId="Web-{D383D7FB-8589-47C8-BD2F-A9BFE7C52A78}" dt="2023-01-19T14:50:25.348" v="2" actId="20577"/>
          <ac:spMkLst>
            <pc:docMk/>
            <pc:sldMk cId="667309742" sldId="317"/>
            <ac:spMk id="2" creationId="{FDE75ECE-20C0-82D0-8BCB-7378B8A3AC83}"/>
          </ac:spMkLst>
        </pc:spChg>
        <pc:picChg chg="add del mod modCrop">
          <ac:chgData name="Diaz Barba JK, Karina" userId="S::j.k.diaz.barba@st.hanze.nl::87c5d237-b2fe-4426-b13f-d7430863ef80" providerId="AD" clId="Web-{D383D7FB-8589-47C8-BD2F-A9BFE7C52A78}" dt="2023-01-19T15:07:51.062" v="83"/>
          <ac:picMkLst>
            <pc:docMk/>
            <pc:sldMk cId="667309742" sldId="317"/>
            <ac:picMk id="5" creationId="{7C5DD926-096E-9168-A634-B2F0A30E5EA8}"/>
          </ac:picMkLst>
        </pc:picChg>
        <pc:picChg chg="add del mod modCrop">
          <ac:chgData name="Diaz Barba JK, Karina" userId="S::j.k.diaz.barba@st.hanze.nl::87c5d237-b2fe-4426-b13f-d7430863ef80" providerId="AD" clId="Web-{D383D7FB-8589-47C8-BD2F-A9BFE7C52A78}" dt="2023-01-19T15:07:51.062" v="82"/>
          <ac:picMkLst>
            <pc:docMk/>
            <pc:sldMk cId="667309742" sldId="317"/>
            <ac:picMk id="6" creationId="{EE9EAD96-94D0-1669-DF9F-EDE8077A0E23}"/>
          </ac:picMkLst>
        </pc:picChg>
        <pc:picChg chg="add del mod">
          <ac:chgData name="Diaz Barba JK, Karina" userId="S::j.k.diaz.barba@st.hanze.nl::87c5d237-b2fe-4426-b13f-d7430863ef80" providerId="AD" clId="Web-{D383D7FB-8589-47C8-BD2F-A9BFE7C52A78}" dt="2023-01-19T15:07:51.062" v="81"/>
          <ac:picMkLst>
            <pc:docMk/>
            <pc:sldMk cId="667309742" sldId="317"/>
            <ac:picMk id="7" creationId="{564188C4-C83D-7582-D7DC-B6EF193EAD01}"/>
          </ac:picMkLst>
        </pc:picChg>
        <pc:picChg chg="add del mod">
          <ac:chgData name="Diaz Barba JK, Karina" userId="S::j.k.diaz.barba@st.hanze.nl::87c5d237-b2fe-4426-b13f-d7430863ef80" providerId="AD" clId="Web-{D383D7FB-8589-47C8-BD2F-A9BFE7C52A78}" dt="2023-01-19T15:04:53.659" v="57"/>
          <ac:picMkLst>
            <pc:docMk/>
            <pc:sldMk cId="667309742" sldId="317"/>
            <ac:picMk id="8" creationId="{A27C4671-2D23-5825-7EEC-BEA3A2599CC4}"/>
          </ac:picMkLst>
        </pc:picChg>
        <pc:picChg chg="add del mod">
          <ac:chgData name="Diaz Barba JK, Karina" userId="S::j.k.diaz.barba@st.hanze.nl::87c5d237-b2fe-4426-b13f-d7430863ef80" providerId="AD" clId="Web-{D383D7FB-8589-47C8-BD2F-A9BFE7C52A78}" dt="2023-01-19T15:04:54.925" v="58"/>
          <ac:picMkLst>
            <pc:docMk/>
            <pc:sldMk cId="667309742" sldId="317"/>
            <ac:picMk id="9" creationId="{1EF612F7-34AA-5985-4BF8-54D40C5CE920}"/>
          </ac:picMkLst>
        </pc:picChg>
        <pc:picChg chg="add mod">
          <ac:chgData name="Diaz Barba JK, Karina" userId="S::j.k.diaz.barba@st.hanze.nl::87c5d237-b2fe-4426-b13f-d7430863ef80" providerId="AD" clId="Web-{D383D7FB-8589-47C8-BD2F-A9BFE7C52A78}" dt="2023-01-19T15:08:41.815" v="112" actId="1076"/>
          <ac:picMkLst>
            <pc:docMk/>
            <pc:sldMk cId="667309742" sldId="317"/>
            <ac:picMk id="10" creationId="{A78E8E1B-24F5-0AC6-6930-CF5E1015534B}"/>
          </ac:picMkLst>
        </pc:picChg>
      </pc:sldChg>
    </pc:docChg>
  </pc:docChgLst>
  <pc:docChgLst>
    <pc:chgData name="Diaz Barba JK, Karina" userId="S::j.k.diaz.barba@st.hanze.nl::87c5d237-b2fe-4426-b13f-d7430863ef80" providerId="AD" clId="Web-{A9A41E38-B5E5-4FF2-963A-4D5A815CF17E}"/>
    <pc:docChg chg="addSld delSld modSld sldOrd">
      <pc:chgData name="Diaz Barba JK, Karina" userId="S::j.k.diaz.barba@st.hanze.nl::87c5d237-b2fe-4426-b13f-d7430863ef80" providerId="AD" clId="Web-{A9A41E38-B5E5-4FF2-963A-4D5A815CF17E}" dt="2023-01-26T22:58:02.357" v="592" actId="20577"/>
      <pc:docMkLst>
        <pc:docMk/>
      </pc:docMkLst>
      <pc:sldChg chg="modSp">
        <pc:chgData name="Diaz Barba JK, Karina" userId="S::j.k.diaz.barba@st.hanze.nl::87c5d237-b2fe-4426-b13f-d7430863ef80" providerId="AD" clId="Web-{A9A41E38-B5E5-4FF2-963A-4D5A815CF17E}" dt="2023-01-26T19:16:29.198" v="11" actId="20577"/>
        <pc:sldMkLst>
          <pc:docMk/>
          <pc:sldMk cId="0" sldId="256"/>
        </pc:sldMkLst>
        <pc:spChg chg="mod">
          <ac:chgData name="Diaz Barba JK, Karina" userId="S::j.k.diaz.barba@st.hanze.nl::87c5d237-b2fe-4426-b13f-d7430863ef80" providerId="AD" clId="Web-{A9A41E38-B5E5-4FF2-963A-4D5A815CF17E}" dt="2023-01-26T19:16:29.198" v="11" actId="20577"/>
          <ac:spMkLst>
            <pc:docMk/>
            <pc:sldMk cId="0" sldId="256"/>
            <ac:spMk id="338" creationId="{00000000-0000-0000-0000-000000000000}"/>
          </ac:spMkLst>
        </pc:spChg>
      </pc:sldChg>
      <pc:sldChg chg="addSp delSp modSp delCm">
        <pc:chgData name="Diaz Barba JK, Karina" userId="S::j.k.diaz.barba@st.hanze.nl::87c5d237-b2fe-4426-b13f-d7430863ef80" providerId="AD" clId="Web-{A9A41E38-B5E5-4FF2-963A-4D5A815CF17E}" dt="2023-01-26T22:43:43.025" v="534"/>
        <pc:sldMkLst>
          <pc:docMk/>
          <pc:sldMk cId="0" sldId="259"/>
        </pc:sldMkLst>
        <pc:spChg chg="add del mod">
          <ac:chgData name="Diaz Barba JK, Karina" userId="S::j.k.diaz.barba@st.hanze.nl::87c5d237-b2fe-4426-b13f-d7430863ef80" providerId="AD" clId="Web-{A9A41E38-B5E5-4FF2-963A-4D5A815CF17E}" dt="2023-01-26T22:43:43.025" v="534"/>
          <ac:spMkLst>
            <pc:docMk/>
            <pc:sldMk cId="0" sldId="259"/>
            <ac:spMk id="4" creationId="{44AABB52-4340-D0BD-DC96-ADC5904DDC02}"/>
          </ac:spMkLst>
        </pc:spChg>
        <pc:spChg chg="del">
          <ac:chgData name="Diaz Barba JK, Karina" userId="S::j.k.diaz.barba@st.hanze.nl::87c5d237-b2fe-4426-b13f-d7430863ef80" providerId="AD" clId="Web-{A9A41E38-B5E5-4FF2-963A-4D5A815CF17E}" dt="2023-01-26T19:16:04.557" v="4"/>
          <ac:spMkLst>
            <pc:docMk/>
            <pc:sldMk cId="0" sldId="259"/>
            <ac:spMk id="406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iaz Barba JK, Karina" userId="S::j.k.diaz.barba@st.hanze.nl::87c5d237-b2fe-4426-b13f-d7430863ef80" providerId="AD" clId="Web-{A9A41E38-B5E5-4FF2-963A-4D5A815CF17E}" dt="2023-01-26T19:16:00.447" v="3"/>
              <pc2:cmMkLst xmlns:pc2="http://schemas.microsoft.com/office/powerpoint/2019/9/main/command">
                <pc:docMk/>
                <pc:sldMk cId="0" sldId="259"/>
                <pc2:cmMk id="{36C79F36-C3F6-4E6A-9872-1645C855CB8C}"/>
              </pc2:cmMkLst>
            </pc226:cmChg>
          </p:ext>
        </pc:extLst>
      </pc:sldChg>
      <pc:sldChg chg="modSp">
        <pc:chgData name="Diaz Barba JK, Karina" userId="S::j.k.diaz.barba@st.hanze.nl::87c5d237-b2fe-4426-b13f-d7430863ef80" providerId="AD" clId="Web-{A9A41E38-B5E5-4FF2-963A-4D5A815CF17E}" dt="2023-01-26T19:15:44.759" v="2" actId="1076"/>
        <pc:sldMkLst>
          <pc:docMk/>
          <pc:sldMk cId="2080019821" sldId="299"/>
        </pc:sldMkLst>
        <pc:spChg chg="mod">
          <ac:chgData name="Diaz Barba JK, Karina" userId="S::j.k.diaz.barba@st.hanze.nl::87c5d237-b2fe-4426-b13f-d7430863ef80" providerId="AD" clId="Web-{A9A41E38-B5E5-4FF2-963A-4D5A815CF17E}" dt="2023-01-26T19:15:44.759" v="2" actId="1076"/>
          <ac:spMkLst>
            <pc:docMk/>
            <pc:sldMk cId="2080019821" sldId="299"/>
            <ac:spMk id="7" creationId="{FEC891D4-5AD5-A3B8-A37A-2CE3122394DE}"/>
          </ac:spMkLst>
        </pc:spChg>
      </pc:sldChg>
      <pc:sldChg chg="addSp delSp modSp">
        <pc:chgData name="Diaz Barba JK, Karina" userId="S::j.k.diaz.barba@st.hanze.nl::87c5d237-b2fe-4426-b13f-d7430863ef80" providerId="AD" clId="Web-{A9A41E38-B5E5-4FF2-963A-4D5A815CF17E}" dt="2023-01-26T22:54:38.310" v="578" actId="1076"/>
        <pc:sldMkLst>
          <pc:docMk/>
          <pc:sldMk cId="3710434073" sldId="302"/>
        </pc:sldMkLst>
        <pc:picChg chg="add del mod">
          <ac:chgData name="Diaz Barba JK, Karina" userId="S::j.k.diaz.barba@st.hanze.nl::87c5d237-b2fe-4426-b13f-d7430863ef80" providerId="AD" clId="Web-{A9A41E38-B5E5-4FF2-963A-4D5A815CF17E}" dt="2023-01-26T22:54:29.278" v="575"/>
          <ac:picMkLst>
            <pc:docMk/>
            <pc:sldMk cId="3710434073" sldId="302"/>
            <ac:picMk id="5" creationId="{EB0C72BD-1F38-F27C-F814-984B5E884E93}"/>
          </ac:picMkLst>
        </pc:picChg>
        <pc:picChg chg="add mod">
          <ac:chgData name="Diaz Barba JK, Karina" userId="S::j.k.diaz.barba@st.hanze.nl::87c5d237-b2fe-4426-b13f-d7430863ef80" providerId="AD" clId="Web-{A9A41E38-B5E5-4FF2-963A-4D5A815CF17E}" dt="2023-01-26T22:54:38.310" v="578" actId="1076"/>
          <ac:picMkLst>
            <pc:docMk/>
            <pc:sldMk cId="3710434073" sldId="302"/>
            <ac:picMk id="6" creationId="{EE6FBCC1-D246-25B6-F6A0-E35A82C8A774}"/>
          </ac:picMkLst>
        </pc:picChg>
      </pc:sldChg>
      <pc:sldChg chg="delSp modSp">
        <pc:chgData name="Diaz Barba JK, Karina" userId="S::j.k.diaz.barba@st.hanze.nl::87c5d237-b2fe-4426-b13f-d7430863ef80" providerId="AD" clId="Web-{A9A41E38-B5E5-4FF2-963A-4D5A815CF17E}" dt="2023-01-26T20:37:55.475" v="251" actId="20577"/>
        <pc:sldMkLst>
          <pc:docMk/>
          <pc:sldMk cId="248696530" sldId="303"/>
        </pc:sldMkLst>
        <pc:spChg chg="del">
          <ac:chgData name="Diaz Barba JK, Karina" userId="S::j.k.diaz.barba@st.hanze.nl::87c5d237-b2fe-4426-b13f-d7430863ef80" providerId="AD" clId="Web-{A9A41E38-B5E5-4FF2-963A-4D5A815CF17E}" dt="2023-01-26T20:37:55.366" v="250"/>
          <ac:spMkLst>
            <pc:docMk/>
            <pc:sldMk cId="248696530" sldId="303"/>
            <ac:spMk id="4" creationId="{56230BF3-9D7C-0579-644F-83922F6D8AB3}"/>
          </ac:spMkLst>
        </pc:spChg>
        <pc:spChg chg="mod">
          <ac:chgData name="Diaz Barba JK, Karina" userId="S::j.k.diaz.barba@st.hanze.nl::87c5d237-b2fe-4426-b13f-d7430863ef80" providerId="AD" clId="Web-{A9A41E38-B5E5-4FF2-963A-4D5A815CF17E}" dt="2023-01-26T20:37:55.475" v="251" actId="20577"/>
          <ac:spMkLst>
            <pc:docMk/>
            <pc:sldMk cId="248696530" sldId="303"/>
            <ac:spMk id="405" creationId="{00000000-0000-0000-0000-000000000000}"/>
          </ac:spMkLst>
        </pc:spChg>
      </pc:sldChg>
      <pc:sldChg chg="addSp delSp modSp">
        <pc:chgData name="Diaz Barba JK, Karina" userId="S::j.k.diaz.barba@st.hanze.nl::87c5d237-b2fe-4426-b13f-d7430863ef80" providerId="AD" clId="Web-{A9A41E38-B5E5-4FF2-963A-4D5A815CF17E}" dt="2023-01-26T20:38:47.899" v="265"/>
        <pc:sldMkLst>
          <pc:docMk/>
          <pc:sldMk cId="393381139" sldId="304"/>
        </pc:sldMkLst>
        <pc:spChg chg="add del mod">
          <ac:chgData name="Diaz Barba JK, Karina" userId="S::j.k.diaz.barba@st.hanze.nl::87c5d237-b2fe-4426-b13f-d7430863ef80" providerId="AD" clId="Web-{A9A41E38-B5E5-4FF2-963A-4D5A815CF17E}" dt="2023-01-26T20:38:47.899" v="265"/>
          <ac:spMkLst>
            <pc:docMk/>
            <pc:sldMk cId="393381139" sldId="304"/>
            <ac:spMk id="4" creationId="{49B38A41-530F-A17F-E239-3FA970620D9D}"/>
          </ac:spMkLst>
        </pc:spChg>
        <pc:spChg chg="del">
          <ac:chgData name="Diaz Barba JK, Karina" userId="S::j.k.diaz.barba@st.hanze.nl::87c5d237-b2fe-4426-b13f-d7430863ef80" providerId="AD" clId="Web-{A9A41E38-B5E5-4FF2-963A-4D5A815CF17E}" dt="2023-01-26T20:38:15.757" v="256"/>
          <ac:spMkLst>
            <pc:docMk/>
            <pc:sldMk cId="393381139" sldId="304"/>
            <ac:spMk id="406" creationId="{00000000-0000-0000-0000-000000000000}"/>
          </ac:spMkLst>
        </pc:spChg>
      </pc:sldChg>
      <pc:sldChg chg="modSp del">
        <pc:chgData name="Diaz Barba JK, Karina" userId="S::j.k.diaz.barba@st.hanze.nl::87c5d237-b2fe-4426-b13f-d7430863ef80" providerId="AD" clId="Web-{A9A41E38-B5E5-4FF2-963A-4D5A815CF17E}" dt="2023-01-26T19:23:20.053" v="92"/>
        <pc:sldMkLst>
          <pc:docMk/>
          <pc:sldMk cId="881055261" sldId="306"/>
        </pc:sldMkLst>
        <pc:spChg chg="mod">
          <ac:chgData name="Diaz Barba JK, Karina" userId="S::j.k.diaz.barba@st.hanze.nl::87c5d237-b2fe-4426-b13f-d7430863ef80" providerId="AD" clId="Web-{A9A41E38-B5E5-4FF2-963A-4D5A815CF17E}" dt="2023-01-26T19:15:35.228" v="1" actId="20577"/>
          <ac:spMkLst>
            <pc:docMk/>
            <pc:sldMk cId="881055261" sldId="306"/>
            <ac:spMk id="2" creationId="{5282FDD3-9F6D-C5ED-549D-B7866E00020D}"/>
          </ac:spMkLst>
        </pc:spChg>
        <pc:spChg chg="mod">
          <ac:chgData name="Diaz Barba JK, Karina" userId="S::j.k.diaz.barba@st.hanze.nl::87c5d237-b2fe-4426-b13f-d7430863ef80" providerId="AD" clId="Web-{A9A41E38-B5E5-4FF2-963A-4D5A815CF17E}" dt="2023-01-26T19:20:36.267" v="34" actId="20577"/>
          <ac:spMkLst>
            <pc:docMk/>
            <pc:sldMk cId="881055261" sldId="306"/>
            <ac:spMk id="3" creationId="{23827722-C225-9DB2-88C8-68365CC07BA5}"/>
          </ac:spMkLst>
        </pc:spChg>
      </pc:sldChg>
      <pc:sldChg chg="modSp">
        <pc:chgData name="Diaz Barba JK, Karina" userId="S::j.k.diaz.barba@st.hanze.nl::87c5d237-b2fe-4426-b13f-d7430863ef80" providerId="AD" clId="Web-{A9A41E38-B5E5-4FF2-963A-4D5A815CF17E}" dt="2023-01-26T22:27:23.496" v="324" actId="20577"/>
        <pc:sldMkLst>
          <pc:docMk/>
          <pc:sldMk cId="1727612294" sldId="307"/>
        </pc:sldMkLst>
        <pc:spChg chg="mod">
          <ac:chgData name="Diaz Barba JK, Karina" userId="S::j.k.diaz.barba@st.hanze.nl::87c5d237-b2fe-4426-b13f-d7430863ef80" providerId="AD" clId="Web-{A9A41E38-B5E5-4FF2-963A-4D5A815CF17E}" dt="2023-01-26T22:27:23.496" v="324" actId="20577"/>
          <ac:spMkLst>
            <pc:docMk/>
            <pc:sldMk cId="1727612294" sldId="307"/>
            <ac:spMk id="3" creationId="{CE9F0E20-A625-8343-D343-029B3503B737}"/>
          </ac:spMkLst>
        </pc:spChg>
      </pc:sldChg>
      <pc:sldChg chg="addSp delSp modSp">
        <pc:chgData name="Diaz Barba JK, Karina" userId="S::j.k.diaz.barba@st.hanze.nl::87c5d237-b2fe-4426-b13f-d7430863ef80" providerId="AD" clId="Web-{A9A41E38-B5E5-4FF2-963A-4D5A815CF17E}" dt="2023-01-26T19:24:40.164" v="101" actId="1076"/>
        <pc:sldMkLst>
          <pc:docMk/>
          <pc:sldMk cId="2272443073" sldId="308"/>
        </pc:sldMkLst>
        <pc:spChg chg="mod">
          <ac:chgData name="Diaz Barba JK, Karina" userId="S::j.k.diaz.barba@st.hanze.nl::87c5d237-b2fe-4426-b13f-d7430863ef80" providerId="AD" clId="Web-{A9A41E38-B5E5-4FF2-963A-4D5A815CF17E}" dt="2023-01-26T19:24:01.132" v="95" actId="14100"/>
          <ac:spMkLst>
            <pc:docMk/>
            <pc:sldMk cId="2272443073" sldId="308"/>
            <ac:spMk id="3" creationId="{35B4FC7C-DDFA-462E-A231-1BC4A374FB9A}"/>
          </ac:spMkLst>
        </pc:spChg>
        <pc:spChg chg="add mod">
          <ac:chgData name="Diaz Barba JK, Karina" userId="S::j.k.diaz.barba@st.hanze.nl::87c5d237-b2fe-4426-b13f-d7430863ef80" providerId="AD" clId="Web-{A9A41E38-B5E5-4FF2-963A-4D5A815CF17E}" dt="2023-01-26T19:24:40.164" v="101" actId="1076"/>
          <ac:spMkLst>
            <pc:docMk/>
            <pc:sldMk cId="2272443073" sldId="308"/>
            <ac:spMk id="7" creationId="{E1DBECC2-4FF8-7DAF-E84F-57C91CC83FCD}"/>
          </ac:spMkLst>
        </pc:spChg>
        <pc:picChg chg="add del">
          <ac:chgData name="Diaz Barba JK, Karina" userId="S::j.k.diaz.barba@st.hanze.nl::87c5d237-b2fe-4426-b13f-d7430863ef80" providerId="AD" clId="Web-{A9A41E38-B5E5-4FF2-963A-4D5A815CF17E}" dt="2023-01-26T19:24:07.741" v="97"/>
          <ac:picMkLst>
            <pc:docMk/>
            <pc:sldMk cId="2272443073" sldId="308"/>
            <ac:picMk id="6" creationId="{A0FFBACF-356D-C9EE-2891-47A7C987FF8F}"/>
          </ac:picMkLst>
        </pc:picChg>
      </pc:sldChg>
      <pc:sldChg chg="modSp">
        <pc:chgData name="Diaz Barba JK, Karina" userId="S::j.k.diaz.barba@st.hanze.nl::87c5d237-b2fe-4426-b13f-d7430863ef80" providerId="AD" clId="Web-{A9A41E38-B5E5-4FF2-963A-4D5A815CF17E}" dt="2023-01-26T22:48:47.238" v="538" actId="14100"/>
        <pc:sldMkLst>
          <pc:docMk/>
          <pc:sldMk cId="3283120245" sldId="315"/>
        </pc:sldMkLst>
        <pc:spChg chg="mod">
          <ac:chgData name="Diaz Barba JK, Karina" userId="S::j.k.diaz.barba@st.hanze.nl::87c5d237-b2fe-4426-b13f-d7430863ef80" providerId="AD" clId="Web-{A9A41E38-B5E5-4FF2-963A-4D5A815CF17E}" dt="2023-01-26T22:48:47.238" v="538" actId="14100"/>
          <ac:spMkLst>
            <pc:docMk/>
            <pc:sldMk cId="3283120245" sldId="315"/>
            <ac:spMk id="3" creationId="{F6E73A69-5CC7-3CAD-875D-D42C58E4D1E7}"/>
          </ac:spMkLst>
        </pc:spChg>
      </pc:sldChg>
      <pc:sldChg chg="addSp delSp modSp">
        <pc:chgData name="Diaz Barba JK, Karina" userId="S::j.k.diaz.barba@st.hanze.nl::87c5d237-b2fe-4426-b13f-d7430863ef80" providerId="AD" clId="Web-{A9A41E38-B5E5-4FF2-963A-4D5A815CF17E}" dt="2023-01-26T22:52:45.786" v="573" actId="1076"/>
        <pc:sldMkLst>
          <pc:docMk/>
          <pc:sldMk cId="1144002043" sldId="316"/>
        </pc:sldMkLst>
        <pc:spChg chg="add del mod">
          <ac:chgData name="Diaz Barba JK, Karina" userId="S::j.k.diaz.barba@st.hanze.nl::87c5d237-b2fe-4426-b13f-d7430863ef80" providerId="AD" clId="Web-{A9A41E38-B5E5-4FF2-963A-4D5A815CF17E}" dt="2023-01-26T19:29:02.452" v="152"/>
          <ac:spMkLst>
            <pc:docMk/>
            <pc:sldMk cId="1144002043" sldId="316"/>
            <ac:spMk id="9" creationId="{E188E24F-575C-5B26-05E7-8A95EC71D106}"/>
          </ac:spMkLst>
        </pc:spChg>
        <pc:spChg chg="add del mod">
          <ac:chgData name="Diaz Barba JK, Karina" userId="S::j.k.diaz.barba@st.hanze.nl::87c5d237-b2fe-4426-b13f-d7430863ef80" providerId="AD" clId="Web-{A9A41E38-B5E5-4FF2-963A-4D5A815CF17E}" dt="2023-01-26T19:29:30.969" v="161"/>
          <ac:spMkLst>
            <pc:docMk/>
            <pc:sldMk cId="1144002043" sldId="316"/>
            <ac:spMk id="11" creationId="{51068799-0B3B-DC8E-ED90-F9627E787AFB}"/>
          </ac:spMkLst>
        </pc:spChg>
        <pc:spChg chg="add mod">
          <ac:chgData name="Diaz Barba JK, Karina" userId="S::j.k.diaz.barba@st.hanze.nl::87c5d237-b2fe-4426-b13f-d7430863ef80" providerId="AD" clId="Web-{A9A41E38-B5E5-4FF2-963A-4D5A815CF17E}" dt="2023-01-26T22:52:27.301" v="569" actId="1076"/>
          <ac:spMkLst>
            <pc:docMk/>
            <pc:sldMk cId="1144002043" sldId="316"/>
            <ac:spMk id="11" creationId="{B8C99A2B-47C3-E3DA-297E-A1768BB49A38}"/>
          </ac:spMkLst>
        </pc:spChg>
        <pc:spChg chg="add mod ord">
          <ac:chgData name="Diaz Barba JK, Karina" userId="S::j.k.diaz.barba@st.hanze.nl::87c5d237-b2fe-4426-b13f-d7430863ef80" providerId="AD" clId="Web-{A9A41E38-B5E5-4FF2-963A-4D5A815CF17E}" dt="2023-01-26T19:30:17.204" v="174" actId="1076"/>
          <ac:spMkLst>
            <pc:docMk/>
            <pc:sldMk cId="1144002043" sldId="316"/>
            <ac:spMk id="12" creationId="{D7D2B430-65A5-9BF7-B9C4-5015EFCDC400}"/>
          </ac:spMkLst>
        </pc:spChg>
        <pc:spChg chg="add mod">
          <ac:chgData name="Diaz Barba JK, Karina" userId="S::j.k.diaz.barba@st.hanze.nl::87c5d237-b2fe-4426-b13f-d7430863ef80" providerId="AD" clId="Web-{A9A41E38-B5E5-4FF2-963A-4D5A815CF17E}" dt="2023-01-26T22:50:11.260" v="547" actId="1076"/>
          <ac:spMkLst>
            <pc:docMk/>
            <pc:sldMk cId="1144002043" sldId="316"/>
            <ac:spMk id="13" creationId="{41B50DA2-6D78-B4E1-02D9-2C453F77C46C}"/>
          </ac:spMkLst>
        </pc:spChg>
        <pc:picChg chg="mod">
          <ac:chgData name="Diaz Barba JK, Karina" userId="S::j.k.diaz.barba@st.hanze.nl::87c5d237-b2fe-4426-b13f-d7430863ef80" providerId="AD" clId="Web-{A9A41E38-B5E5-4FF2-963A-4D5A815CF17E}" dt="2023-01-26T22:52:25.379" v="568" actId="1076"/>
          <ac:picMkLst>
            <pc:docMk/>
            <pc:sldMk cId="1144002043" sldId="316"/>
            <ac:picMk id="6" creationId="{A60F1CF1-4417-246C-D59A-7B65EBCC8BB1}"/>
          </ac:picMkLst>
        </pc:picChg>
        <pc:picChg chg="mod">
          <ac:chgData name="Diaz Barba JK, Karina" userId="S::j.k.diaz.barba@st.hanze.nl::87c5d237-b2fe-4426-b13f-d7430863ef80" providerId="AD" clId="Web-{A9A41E38-B5E5-4FF2-963A-4D5A815CF17E}" dt="2023-01-26T22:50:15.916" v="548" actId="1076"/>
          <ac:picMkLst>
            <pc:docMk/>
            <pc:sldMk cId="1144002043" sldId="316"/>
            <ac:picMk id="7" creationId="{654C722D-04CF-4860-6D1E-15BA683EE481}"/>
          </ac:picMkLst>
        </pc:picChg>
        <pc:picChg chg="add mod">
          <ac:chgData name="Diaz Barba JK, Karina" userId="S::j.k.diaz.barba@st.hanze.nl::87c5d237-b2fe-4426-b13f-d7430863ef80" providerId="AD" clId="Web-{A9A41E38-B5E5-4FF2-963A-4D5A815CF17E}" dt="2023-01-26T22:52:45.786" v="573" actId="1076"/>
          <ac:picMkLst>
            <pc:docMk/>
            <pc:sldMk cId="1144002043" sldId="316"/>
            <ac:picMk id="9" creationId="{80820992-E1C0-71CD-0F06-09A6778A8160}"/>
          </ac:picMkLst>
        </pc:picChg>
      </pc:sldChg>
      <pc:sldChg chg="delSp modSp">
        <pc:chgData name="Diaz Barba JK, Karina" userId="S::j.k.diaz.barba@st.hanze.nl::87c5d237-b2fe-4426-b13f-d7430863ef80" providerId="AD" clId="Web-{A9A41E38-B5E5-4FF2-963A-4D5A815CF17E}" dt="2023-01-26T19:30:23.173" v="176"/>
        <pc:sldMkLst>
          <pc:docMk/>
          <pc:sldMk cId="667309742" sldId="317"/>
        </pc:sldMkLst>
        <pc:spChg chg="del mod">
          <ac:chgData name="Diaz Barba JK, Karina" userId="S::j.k.diaz.barba@st.hanze.nl::87c5d237-b2fe-4426-b13f-d7430863ef80" providerId="AD" clId="Web-{A9A41E38-B5E5-4FF2-963A-4D5A815CF17E}" dt="2023-01-26T19:30:23.173" v="176"/>
          <ac:spMkLst>
            <pc:docMk/>
            <pc:sldMk cId="667309742" sldId="317"/>
            <ac:spMk id="3" creationId="{248651B9-2DF7-8269-5052-7F2BFC5EAB15}"/>
          </ac:spMkLst>
        </pc:spChg>
      </pc:sldChg>
      <pc:sldChg chg="modSp">
        <pc:chgData name="Diaz Barba JK, Karina" userId="S::j.k.diaz.barba@st.hanze.nl::87c5d237-b2fe-4426-b13f-d7430863ef80" providerId="AD" clId="Web-{A9A41E38-B5E5-4FF2-963A-4D5A815CF17E}" dt="2023-01-26T22:49:11.959" v="546" actId="20577"/>
        <pc:sldMkLst>
          <pc:docMk/>
          <pc:sldMk cId="583679408" sldId="318"/>
        </pc:sldMkLst>
        <pc:spChg chg="mod">
          <ac:chgData name="Diaz Barba JK, Karina" userId="S::j.k.diaz.barba@st.hanze.nl::87c5d237-b2fe-4426-b13f-d7430863ef80" providerId="AD" clId="Web-{A9A41E38-B5E5-4FF2-963A-4D5A815CF17E}" dt="2023-01-26T22:49:11.959" v="546" actId="20577"/>
          <ac:spMkLst>
            <pc:docMk/>
            <pc:sldMk cId="583679408" sldId="318"/>
            <ac:spMk id="3" creationId="{95AD267A-F731-4325-CB0E-9BDB87D67BB1}"/>
          </ac:spMkLst>
        </pc:spChg>
      </pc:sldChg>
      <pc:sldChg chg="modSp">
        <pc:chgData name="Diaz Barba JK, Karina" userId="S::j.k.diaz.barba@st.hanze.nl::87c5d237-b2fe-4426-b13f-d7430863ef80" providerId="AD" clId="Web-{A9A41E38-B5E5-4FF2-963A-4D5A815CF17E}" dt="2023-01-26T22:46:33.944" v="535" actId="1076"/>
        <pc:sldMkLst>
          <pc:docMk/>
          <pc:sldMk cId="2744248816" sldId="319"/>
        </pc:sldMkLst>
        <pc:spChg chg="mod">
          <ac:chgData name="Diaz Barba JK, Karina" userId="S::j.k.diaz.barba@st.hanze.nl::87c5d237-b2fe-4426-b13f-d7430863ef80" providerId="AD" clId="Web-{A9A41E38-B5E5-4FF2-963A-4D5A815CF17E}" dt="2023-01-26T22:46:33.944" v="535" actId="1076"/>
          <ac:spMkLst>
            <pc:docMk/>
            <pc:sldMk cId="2744248816" sldId="319"/>
            <ac:spMk id="3" creationId="{23827722-C225-9DB2-88C8-68365CC07BA5}"/>
          </ac:spMkLst>
        </pc:spChg>
      </pc:sldChg>
      <pc:sldChg chg="modSp ord">
        <pc:chgData name="Diaz Barba JK, Karina" userId="S::j.k.diaz.barba@st.hanze.nl::87c5d237-b2fe-4426-b13f-d7430863ef80" providerId="AD" clId="Web-{A9A41E38-B5E5-4FF2-963A-4D5A815CF17E}" dt="2023-01-26T19:26:21.760" v="126" actId="20577"/>
        <pc:sldMkLst>
          <pc:docMk/>
          <pc:sldMk cId="651816032" sldId="320"/>
        </pc:sldMkLst>
        <pc:spChg chg="mod">
          <ac:chgData name="Diaz Barba JK, Karina" userId="S::j.k.diaz.barba@st.hanze.nl::87c5d237-b2fe-4426-b13f-d7430863ef80" providerId="AD" clId="Web-{A9A41E38-B5E5-4FF2-963A-4D5A815CF17E}" dt="2023-01-26T19:26:21.760" v="126" actId="20577"/>
          <ac:spMkLst>
            <pc:docMk/>
            <pc:sldMk cId="651816032" sldId="320"/>
            <ac:spMk id="2" creationId="{5282FDD3-9F6D-C5ED-549D-B7866E00020D}"/>
          </ac:spMkLst>
        </pc:spChg>
        <pc:spChg chg="mod">
          <ac:chgData name="Diaz Barba JK, Karina" userId="S::j.k.diaz.barba@st.hanze.nl::87c5d237-b2fe-4426-b13f-d7430863ef80" providerId="AD" clId="Web-{A9A41E38-B5E5-4FF2-963A-4D5A815CF17E}" dt="2023-01-26T19:25:51.057" v="111" actId="20577"/>
          <ac:spMkLst>
            <pc:docMk/>
            <pc:sldMk cId="651816032" sldId="320"/>
            <ac:spMk id="3" creationId="{23827722-C225-9DB2-88C8-68365CC07BA5}"/>
          </ac:spMkLst>
        </pc:spChg>
      </pc:sldChg>
      <pc:sldChg chg="modSp">
        <pc:chgData name="Diaz Barba JK, Karina" userId="S::j.k.diaz.barba@st.hanze.nl::87c5d237-b2fe-4426-b13f-d7430863ef80" providerId="AD" clId="Web-{A9A41E38-B5E5-4FF2-963A-4D5A815CF17E}" dt="2023-01-26T19:26:31.698" v="128" actId="20577"/>
        <pc:sldMkLst>
          <pc:docMk/>
          <pc:sldMk cId="2422122897" sldId="322"/>
        </pc:sldMkLst>
        <pc:spChg chg="mod">
          <ac:chgData name="Diaz Barba JK, Karina" userId="S::j.k.diaz.barba@st.hanze.nl::87c5d237-b2fe-4426-b13f-d7430863ef80" providerId="AD" clId="Web-{A9A41E38-B5E5-4FF2-963A-4D5A815CF17E}" dt="2023-01-26T19:26:31.698" v="128" actId="20577"/>
          <ac:spMkLst>
            <pc:docMk/>
            <pc:sldMk cId="2422122897" sldId="322"/>
            <ac:spMk id="2" creationId="{F50ADCB5-05BE-5A1D-A2FE-F681EDC11E70}"/>
          </ac:spMkLst>
        </pc:spChg>
        <pc:spChg chg="mod">
          <ac:chgData name="Diaz Barba JK, Karina" userId="S::j.k.diaz.barba@st.hanze.nl::87c5d237-b2fe-4426-b13f-d7430863ef80" providerId="AD" clId="Web-{A9A41E38-B5E5-4FF2-963A-4D5A815CF17E}" dt="2023-01-26T19:25:25.290" v="107" actId="20577"/>
          <ac:spMkLst>
            <pc:docMk/>
            <pc:sldMk cId="2422122897" sldId="322"/>
            <ac:spMk id="3" creationId="{66848C6B-845C-A77D-BB04-BF3BC888B291}"/>
          </ac:spMkLst>
        </pc:spChg>
      </pc:sldChg>
      <pc:sldChg chg="delSp">
        <pc:chgData name="Diaz Barba JK, Karina" userId="S::j.k.diaz.barba@st.hanze.nl::87c5d237-b2fe-4426-b13f-d7430863ef80" providerId="AD" clId="Web-{A9A41E38-B5E5-4FF2-963A-4D5A815CF17E}" dt="2023-01-26T20:16:34.255" v="197"/>
        <pc:sldMkLst>
          <pc:docMk/>
          <pc:sldMk cId="2305967234" sldId="324"/>
        </pc:sldMkLst>
        <pc:spChg chg="del">
          <ac:chgData name="Diaz Barba JK, Karina" userId="S::j.k.diaz.barba@st.hanze.nl::87c5d237-b2fe-4426-b13f-d7430863ef80" providerId="AD" clId="Web-{A9A41E38-B5E5-4FF2-963A-4D5A815CF17E}" dt="2023-01-26T20:16:34.255" v="197"/>
          <ac:spMkLst>
            <pc:docMk/>
            <pc:sldMk cId="2305967234" sldId="324"/>
            <ac:spMk id="4" creationId="{56230BF3-9D7C-0579-644F-83922F6D8AB3}"/>
          </ac:spMkLst>
        </pc:spChg>
      </pc:sldChg>
      <pc:sldChg chg="addSp modSp">
        <pc:chgData name="Diaz Barba JK, Karina" userId="S::j.k.diaz.barba@st.hanze.nl::87c5d237-b2fe-4426-b13f-d7430863ef80" providerId="AD" clId="Web-{A9A41E38-B5E5-4FF2-963A-4D5A815CF17E}" dt="2023-01-26T22:37:23.118" v="480" actId="20577"/>
        <pc:sldMkLst>
          <pc:docMk/>
          <pc:sldMk cId="59350508" sldId="325"/>
        </pc:sldMkLst>
        <pc:spChg chg="mod">
          <ac:chgData name="Diaz Barba JK, Karina" userId="S::j.k.diaz.barba@st.hanze.nl::87c5d237-b2fe-4426-b13f-d7430863ef80" providerId="AD" clId="Web-{A9A41E38-B5E5-4FF2-963A-4D5A815CF17E}" dt="2023-01-26T22:37:23.118" v="480" actId="20577"/>
          <ac:spMkLst>
            <pc:docMk/>
            <pc:sldMk cId="59350508" sldId="325"/>
            <ac:spMk id="3" creationId="{ECE03EFB-3179-3FD4-76DA-2B86E8EC4534}"/>
          </ac:spMkLst>
        </pc:spChg>
        <pc:spChg chg="add">
          <ac:chgData name="Diaz Barba JK, Karina" userId="S::j.k.diaz.barba@st.hanze.nl::87c5d237-b2fe-4426-b13f-d7430863ef80" providerId="AD" clId="Web-{A9A41E38-B5E5-4FF2-963A-4D5A815CF17E}" dt="2023-01-26T22:25:23.706" v="303"/>
          <ac:spMkLst>
            <pc:docMk/>
            <pc:sldMk cId="59350508" sldId="325"/>
            <ac:spMk id="6" creationId="{8AE982B3-C105-47A0-EAF4-5658102E55B0}"/>
          </ac:spMkLst>
        </pc:spChg>
      </pc:sldChg>
      <pc:sldChg chg="addSp delSp modSp del">
        <pc:chgData name="Diaz Barba JK, Karina" userId="S::j.k.diaz.barba@st.hanze.nl::87c5d237-b2fe-4426-b13f-d7430863ef80" providerId="AD" clId="Web-{A9A41E38-B5E5-4FF2-963A-4D5A815CF17E}" dt="2023-01-26T20:15:53.533" v="188"/>
        <pc:sldMkLst>
          <pc:docMk/>
          <pc:sldMk cId="1552224941" sldId="326"/>
        </pc:sldMkLst>
        <pc:spChg chg="del mod">
          <ac:chgData name="Diaz Barba JK, Karina" userId="S::j.k.diaz.barba@st.hanze.nl::87c5d237-b2fe-4426-b13f-d7430863ef80" providerId="AD" clId="Web-{A9A41E38-B5E5-4FF2-963A-4D5A815CF17E}" dt="2023-01-26T20:15:38.860" v="181"/>
          <ac:spMkLst>
            <pc:docMk/>
            <pc:sldMk cId="1552224941" sldId="326"/>
            <ac:spMk id="2" creationId="{531CF163-F463-339C-1030-67F2D8A505BF}"/>
          </ac:spMkLst>
        </pc:spChg>
        <pc:spChg chg="del">
          <ac:chgData name="Diaz Barba JK, Karina" userId="S::j.k.diaz.barba@st.hanze.nl::87c5d237-b2fe-4426-b13f-d7430863ef80" providerId="AD" clId="Web-{A9A41E38-B5E5-4FF2-963A-4D5A815CF17E}" dt="2023-01-26T20:14:02.384" v="177"/>
          <ac:spMkLst>
            <pc:docMk/>
            <pc:sldMk cId="1552224941" sldId="326"/>
            <ac:spMk id="3" creationId="{DCD5E3C0-37CF-0E0D-6810-C8AA8D6477D7}"/>
          </ac:spMkLst>
        </pc:spChg>
        <pc:spChg chg="add mod">
          <ac:chgData name="Diaz Barba JK, Karina" userId="S::j.k.diaz.barba@st.hanze.nl::87c5d237-b2fe-4426-b13f-d7430863ef80" providerId="AD" clId="Web-{A9A41E38-B5E5-4FF2-963A-4D5A815CF17E}" dt="2023-01-26T20:15:38.860" v="181"/>
          <ac:spMkLst>
            <pc:docMk/>
            <pc:sldMk cId="1552224941" sldId="326"/>
            <ac:spMk id="6" creationId="{0DA91B5A-84E6-6787-BCA2-739F206FC4E0}"/>
          </ac:spMkLst>
        </pc:spChg>
      </pc:sldChg>
      <pc:sldChg chg="addSp modSp">
        <pc:chgData name="Diaz Barba JK, Karina" userId="S::j.k.diaz.barba@st.hanze.nl::87c5d237-b2fe-4426-b13f-d7430863ef80" providerId="AD" clId="Web-{A9A41E38-B5E5-4FF2-963A-4D5A815CF17E}" dt="2023-01-26T22:55:57.862" v="580" actId="20577"/>
        <pc:sldMkLst>
          <pc:docMk/>
          <pc:sldMk cId="4067106263" sldId="327"/>
        </pc:sldMkLst>
        <pc:spChg chg="mod">
          <ac:chgData name="Diaz Barba JK, Karina" userId="S::j.k.diaz.barba@st.hanze.nl::87c5d237-b2fe-4426-b13f-d7430863ef80" providerId="AD" clId="Web-{A9A41E38-B5E5-4FF2-963A-4D5A815CF17E}" dt="2023-01-26T22:55:57.862" v="580" actId="20577"/>
          <ac:spMkLst>
            <pc:docMk/>
            <pc:sldMk cId="4067106263" sldId="327"/>
            <ac:spMk id="3" creationId="{E270E577-0DBC-6607-E989-E99FD0C4A1DA}"/>
          </ac:spMkLst>
        </pc:spChg>
        <pc:spChg chg="add">
          <ac:chgData name="Diaz Barba JK, Karina" userId="S::j.k.diaz.barba@st.hanze.nl::87c5d237-b2fe-4426-b13f-d7430863ef80" providerId="AD" clId="Web-{A9A41E38-B5E5-4FF2-963A-4D5A815CF17E}" dt="2023-01-26T22:25:21.237" v="302"/>
          <ac:spMkLst>
            <pc:docMk/>
            <pc:sldMk cId="4067106263" sldId="327"/>
            <ac:spMk id="6" creationId="{36CEE942-B065-8FA9-D423-794A95B82646}"/>
          </ac:spMkLst>
        </pc:spChg>
      </pc:sldChg>
      <pc:sldChg chg="addSp modSp new">
        <pc:chgData name="Diaz Barba JK, Karina" userId="S::j.k.diaz.barba@st.hanze.nl::87c5d237-b2fe-4426-b13f-d7430863ef80" providerId="AD" clId="Web-{A9A41E38-B5E5-4FF2-963A-4D5A815CF17E}" dt="2023-01-26T20:15:52.189" v="187" actId="1076"/>
        <pc:sldMkLst>
          <pc:docMk/>
          <pc:sldMk cId="432336274" sldId="328"/>
        </pc:sldMkLst>
        <pc:spChg chg="add mod">
          <ac:chgData name="Diaz Barba JK, Karina" userId="S::j.k.diaz.barba@st.hanze.nl::87c5d237-b2fe-4426-b13f-d7430863ef80" providerId="AD" clId="Web-{A9A41E38-B5E5-4FF2-963A-4D5A815CF17E}" dt="2023-01-26T20:15:52.189" v="187" actId="1076"/>
          <ac:spMkLst>
            <pc:docMk/>
            <pc:sldMk cId="432336274" sldId="328"/>
            <ac:spMk id="3" creationId="{12F30BB2-DF7B-1EBB-A26A-FD6C8B50682F}"/>
          </ac:spMkLst>
        </pc:spChg>
      </pc:sldChg>
      <pc:sldChg chg="del">
        <pc:chgData name="Diaz Barba JK, Karina" userId="S::j.k.diaz.barba@st.hanze.nl::87c5d237-b2fe-4426-b13f-d7430863ef80" providerId="AD" clId="Web-{A9A41E38-B5E5-4FF2-963A-4D5A815CF17E}" dt="2023-01-26T20:15:18.624" v="179"/>
        <pc:sldMkLst>
          <pc:docMk/>
          <pc:sldMk cId="867275502" sldId="328"/>
        </pc:sldMkLst>
      </pc:sldChg>
      <pc:sldChg chg="modSp add replId">
        <pc:chgData name="Diaz Barba JK, Karina" userId="S::j.k.diaz.barba@st.hanze.nl::87c5d237-b2fe-4426-b13f-d7430863ef80" providerId="AD" clId="Web-{A9A41E38-B5E5-4FF2-963A-4D5A815CF17E}" dt="2023-01-26T20:16:20.925" v="196" actId="20577"/>
        <pc:sldMkLst>
          <pc:docMk/>
          <pc:sldMk cId="3368777327" sldId="329"/>
        </pc:sldMkLst>
        <pc:spChg chg="mod">
          <ac:chgData name="Diaz Barba JK, Karina" userId="S::j.k.diaz.barba@st.hanze.nl::87c5d237-b2fe-4426-b13f-d7430863ef80" providerId="AD" clId="Web-{A9A41E38-B5E5-4FF2-963A-4D5A815CF17E}" dt="2023-01-26T20:16:20.925" v="196" actId="20577"/>
          <ac:spMkLst>
            <pc:docMk/>
            <pc:sldMk cId="3368777327" sldId="329"/>
            <ac:spMk id="3" creationId="{12F30BB2-DF7B-1EBB-A26A-FD6C8B50682F}"/>
          </ac:spMkLst>
        </pc:spChg>
      </pc:sldChg>
      <pc:sldChg chg="new del ord">
        <pc:chgData name="Diaz Barba JK, Karina" userId="S::j.k.diaz.barba@st.hanze.nl::87c5d237-b2fe-4426-b13f-d7430863ef80" providerId="AD" clId="Web-{A9A41E38-B5E5-4FF2-963A-4D5A815CF17E}" dt="2023-01-26T20:16:13.175" v="191"/>
        <pc:sldMkLst>
          <pc:docMk/>
          <pc:sldMk cId="3465296183" sldId="329"/>
        </pc:sldMkLst>
      </pc:sldChg>
      <pc:sldChg chg="addSp delSp modSp add ord replId">
        <pc:chgData name="Diaz Barba JK, Karina" userId="S::j.k.diaz.barba@st.hanze.nl::87c5d237-b2fe-4426-b13f-d7430863ef80" providerId="AD" clId="Web-{A9A41E38-B5E5-4FF2-963A-4D5A815CF17E}" dt="2023-01-26T22:56:33.959" v="583" actId="20577"/>
        <pc:sldMkLst>
          <pc:docMk/>
          <pc:sldMk cId="3900324050" sldId="330"/>
        </pc:sldMkLst>
        <pc:spChg chg="del mod">
          <ac:chgData name="Diaz Barba JK, Karina" userId="S::j.k.diaz.barba@st.hanze.nl::87c5d237-b2fe-4426-b13f-d7430863ef80" providerId="AD" clId="Web-{A9A41E38-B5E5-4FF2-963A-4D5A815CF17E}" dt="2023-01-26T20:17:17.805" v="204"/>
          <ac:spMkLst>
            <pc:docMk/>
            <pc:sldMk cId="3900324050" sldId="330"/>
            <ac:spMk id="2" creationId="{F5D956E4-860D-2090-EE4B-E7900466BBC8}"/>
          </ac:spMkLst>
        </pc:spChg>
        <pc:spChg chg="mod">
          <ac:chgData name="Diaz Barba JK, Karina" userId="S::j.k.diaz.barba@st.hanze.nl::87c5d237-b2fe-4426-b13f-d7430863ef80" providerId="AD" clId="Web-{A9A41E38-B5E5-4FF2-963A-4D5A815CF17E}" dt="2023-01-26T22:56:33.959" v="583" actId="20577"/>
          <ac:spMkLst>
            <pc:docMk/>
            <pc:sldMk cId="3900324050" sldId="330"/>
            <ac:spMk id="3" creationId="{E270E577-0DBC-6607-E989-E99FD0C4A1DA}"/>
          </ac:spMkLst>
        </pc:spChg>
        <pc:spChg chg="add">
          <ac:chgData name="Diaz Barba JK, Karina" userId="S::j.k.diaz.barba@st.hanze.nl::87c5d237-b2fe-4426-b13f-d7430863ef80" providerId="AD" clId="Web-{A9A41E38-B5E5-4FF2-963A-4D5A815CF17E}" dt="2023-01-26T22:24:56.220" v="297"/>
          <ac:spMkLst>
            <pc:docMk/>
            <pc:sldMk cId="3900324050" sldId="330"/>
            <ac:spMk id="5" creationId="{03613595-CFC0-CEE5-B965-FCA79CB13D8B}"/>
          </ac:spMkLst>
        </pc:spChg>
      </pc:sldChg>
      <pc:sldChg chg="add del replId">
        <pc:chgData name="Diaz Barba JK, Karina" userId="S::j.k.diaz.barba@st.hanze.nl::87c5d237-b2fe-4426-b13f-d7430863ef80" providerId="AD" clId="Web-{A9A41E38-B5E5-4FF2-963A-4D5A815CF17E}" dt="2023-01-26T20:38:03.882" v="253"/>
        <pc:sldMkLst>
          <pc:docMk/>
          <pc:sldMk cId="2752681507" sldId="331"/>
        </pc:sldMkLst>
      </pc:sldChg>
      <pc:sldChg chg="addSp modSp add ord replId">
        <pc:chgData name="Diaz Barba JK, Karina" userId="S::j.k.diaz.barba@st.hanze.nl::87c5d237-b2fe-4426-b13f-d7430863ef80" providerId="AD" clId="Web-{A9A41E38-B5E5-4FF2-963A-4D5A815CF17E}" dt="2023-01-26T22:25:14.190" v="301" actId="1076"/>
        <pc:sldMkLst>
          <pc:docMk/>
          <pc:sldMk cId="3686856337" sldId="331"/>
        </pc:sldMkLst>
        <pc:spChg chg="mod">
          <ac:chgData name="Diaz Barba JK, Karina" userId="S::j.k.diaz.barba@st.hanze.nl::87c5d237-b2fe-4426-b13f-d7430863ef80" providerId="AD" clId="Web-{A9A41E38-B5E5-4FF2-963A-4D5A815CF17E}" dt="2023-01-26T22:25:14.190" v="301" actId="1076"/>
          <ac:spMkLst>
            <pc:docMk/>
            <pc:sldMk cId="3686856337" sldId="331"/>
            <ac:spMk id="3" creationId="{E270E577-0DBC-6607-E989-E99FD0C4A1DA}"/>
          </ac:spMkLst>
        </pc:spChg>
        <pc:spChg chg="add">
          <ac:chgData name="Diaz Barba JK, Karina" userId="S::j.k.diaz.barba@st.hanze.nl::87c5d237-b2fe-4426-b13f-d7430863ef80" providerId="AD" clId="Web-{A9A41E38-B5E5-4FF2-963A-4D5A815CF17E}" dt="2023-01-26T22:25:09.596" v="300"/>
          <ac:spMkLst>
            <pc:docMk/>
            <pc:sldMk cId="3686856337" sldId="331"/>
            <ac:spMk id="5" creationId="{07630D95-7897-0DCA-B623-A8ED9A4A62B3}"/>
          </ac:spMkLst>
        </pc:spChg>
      </pc:sldChg>
      <pc:sldChg chg="addSp delSp modSp add replId">
        <pc:chgData name="Diaz Barba JK, Karina" userId="S::j.k.diaz.barba@st.hanze.nl::87c5d237-b2fe-4426-b13f-d7430863ef80" providerId="AD" clId="Web-{A9A41E38-B5E5-4FF2-963A-4D5A815CF17E}" dt="2023-01-26T22:30:46.917" v="389" actId="20577"/>
        <pc:sldMkLst>
          <pc:docMk/>
          <pc:sldMk cId="491397917" sldId="332"/>
        </pc:sldMkLst>
        <pc:spChg chg="mod">
          <ac:chgData name="Diaz Barba JK, Karina" userId="S::j.k.diaz.barba@st.hanze.nl::87c5d237-b2fe-4426-b13f-d7430863ef80" providerId="AD" clId="Web-{A9A41E38-B5E5-4FF2-963A-4D5A815CF17E}" dt="2023-01-26T22:28:23.610" v="331" actId="20577"/>
          <ac:spMkLst>
            <pc:docMk/>
            <pc:sldMk cId="491397917" sldId="332"/>
            <ac:spMk id="2" creationId="{FCF67837-07A6-937B-4463-47EA443D4816}"/>
          </ac:spMkLst>
        </pc:spChg>
        <pc:spChg chg="mod">
          <ac:chgData name="Diaz Barba JK, Karina" userId="S::j.k.diaz.barba@st.hanze.nl::87c5d237-b2fe-4426-b13f-d7430863ef80" providerId="AD" clId="Web-{A9A41E38-B5E5-4FF2-963A-4D5A815CF17E}" dt="2023-01-26T22:30:46.917" v="389" actId="20577"/>
          <ac:spMkLst>
            <pc:docMk/>
            <pc:sldMk cId="491397917" sldId="332"/>
            <ac:spMk id="3" creationId="{ECE03EFB-3179-3FD4-76DA-2B86E8EC4534}"/>
          </ac:spMkLst>
        </pc:spChg>
        <pc:spChg chg="add">
          <ac:chgData name="Diaz Barba JK, Karina" userId="S::j.k.diaz.barba@st.hanze.nl::87c5d237-b2fe-4426-b13f-d7430863ef80" providerId="AD" clId="Web-{A9A41E38-B5E5-4FF2-963A-4D5A815CF17E}" dt="2023-01-26T22:25:25.097" v="304"/>
          <ac:spMkLst>
            <pc:docMk/>
            <pc:sldMk cId="491397917" sldId="332"/>
            <ac:spMk id="6" creationId="{508EE11F-C68C-B18F-27E1-78D77570049A}"/>
          </ac:spMkLst>
        </pc:spChg>
        <pc:spChg chg="add del">
          <ac:chgData name="Diaz Barba JK, Karina" userId="S::j.k.diaz.barba@st.hanze.nl::87c5d237-b2fe-4426-b13f-d7430863ef80" providerId="AD" clId="Web-{A9A41E38-B5E5-4FF2-963A-4D5A815CF17E}" dt="2023-01-26T22:25:38.661" v="307"/>
          <ac:spMkLst>
            <pc:docMk/>
            <pc:sldMk cId="491397917" sldId="332"/>
            <ac:spMk id="8" creationId="{766308B5-E628-10B8-E938-FF688E0B9D39}"/>
          </ac:spMkLst>
        </pc:spChg>
      </pc:sldChg>
      <pc:sldChg chg="add del replId">
        <pc:chgData name="Diaz Barba JK, Karina" userId="S::j.k.diaz.barba@st.hanze.nl::87c5d237-b2fe-4426-b13f-d7430863ef80" providerId="AD" clId="Web-{A9A41E38-B5E5-4FF2-963A-4D5A815CF17E}" dt="2023-01-26T22:24:42.313" v="293"/>
        <pc:sldMkLst>
          <pc:docMk/>
          <pc:sldMk cId="3202246521" sldId="333"/>
        </pc:sldMkLst>
      </pc:sldChg>
      <pc:sldChg chg="modSp add ord replId">
        <pc:chgData name="Diaz Barba JK, Karina" userId="S::j.k.diaz.barba@st.hanze.nl::87c5d237-b2fe-4426-b13f-d7430863ef80" providerId="AD" clId="Web-{A9A41E38-B5E5-4FF2-963A-4D5A815CF17E}" dt="2023-01-26T22:36:42.162" v="471" actId="20577"/>
        <pc:sldMkLst>
          <pc:docMk/>
          <pc:sldMk cId="3326456593" sldId="333"/>
        </pc:sldMkLst>
        <pc:spChg chg="mod">
          <ac:chgData name="Diaz Barba JK, Karina" userId="S::j.k.diaz.barba@st.hanze.nl::87c5d237-b2fe-4426-b13f-d7430863ef80" providerId="AD" clId="Web-{A9A41E38-B5E5-4FF2-963A-4D5A815CF17E}" dt="2023-01-26T22:31:05.199" v="400" actId="20577"/>
          <ac:spMkLst>
            <pc:docMk/>
            <pc:sldMk cId="3326456593" sldId="333"/>
            <ac:spMk id="2" creationId="{FCF67837-07A6-937B-4463-47EA443D4816}"/>
          </ac:spMkLst>
        </pc:spChg>
        <pc:spChg chg="mod">
          <ac:chgData name="Diaz Barba JK, Karina" userId="S::j.k.diaz.barba@st.hanze.nl::87c5d237-b2fe-4426-b13f-d7430863ef80" providerId="AD" clId="Web-{A9A41E38-B5E5-4FF2-963A-4D5A815CF17E}" dt="2023-01-26T22:36:42.162" v="471" actId="20577"/>
          <ac:spMkLst>
            <pc:docMk/>
            <pc:sldMk cId="3326456593" sldId="333"/>
            <ac:spMk id="3" creationId="{ECE03EFB-3179-3FD4-76DA-2B86E8EC4534}"/>
          </ac:spMkLst>
        </pc:spChg>
      </pc:sldChg>
      <pc:sldChg chg="add del replId">
        <pc:chgData name="Diaz Barba JK, Karina" userId="S::j.k.diaz.barba@st.hanze.nl::87c5d237-b2fe-4426-b13f-d7430863ef80" providerId="AD" clId="Web-{A9A41E38-B5E5-4FF2-963A-4D5A815CF17E}" dt="2023-01-26T22:31:20.232" v="403"/>
        <pc:sldMkLst>
          <pc:docMk/>
          <pc:sldMk cId="1290548751" sldId="334"/>
        </pc:sldMkLst>
      </pc:sldChg>
      <pc:sldChg chg="modSp add replId">
        <pc:chgData name="Diaz Barba JK, Karina" userId="S::j.k.diaz.barba@st.hanze.nl::87c5d237-b2fe-4426-b13f-d7430863ef80" providerId="AD" clId="Web-{A9A41E38-B5E5-4FF2-963A-4D5A815CF17E}" dt="2023-01-26T22:58:02.357" v="592" actId="20577"/>
        <pc:sldMkLst>
          <pc:docMk/>
          <pc:sldMk cId="2305966704" sldId="334"/>
        </pc:sldMkLst>
        <pc:spChg chg="mod">
          <ac:chgData name="Diaz Barba JK, Karina" userId="S::j.k.diaz.barba@st.hanze.nl::87c5d237-b2fe-4426-b13f-d7430863ef80" providerId="AD" clId="Web-{A9A41E38-B5E5-4FF2-963A-4D5A815CF17E}" dt="2023-01-26T22:37:39.009" v="485" actId="20577"/>
          <ac:spMkLst>
            <pc:docMk/>
            <pc:sldMk cId="2305966704" sldId="334"/>
            <ac:spMk id="2" creationId="{FCF67837-07A6-937B-4463-47EA443D4816}"/>
          </ac:spMkLst>
        </pc:spChg>
        <pc:spChg chg="mod">
          <ac:chgData name="Diaz Barba JK, Karina" userId="S::j.k.diaz.barba@st.hanze.nl::87c5d237-b2fe-4426-b13f-d7430863ef80" providerId="AD" clId="Web-{A9A41E38-B5E5-4FF2-963A-4D5A815CF17E}" dt="2023-01-26T22:58:02.357" v="592" actId="20577"/>
          <ac:spMkLst>
            <pc:docMk/>
            <pc:sldMk cId="2305966704" sldId="334"/>
            <ac:spMk id="3" creationId="{ECE03EFB-3179-3FD4-76DA-2B86E8EC4534}"/>
          </ac:spMkLst>
        </pc:spChg>
      </pc:sldChg>
    </pc:docChg>
  </pc:docChgLst>
  <pc:docChgLst>
    <pc:chgData name="Diaz Barba JK, Karina" userId="S::j.k.diaz.barba@st.hanze.nl::87c5d237-b2fe-4426-b13f-d7430863ef80" providerId="AD" clId="Web-{1EDDE583-8411-4380-B87D-99A8B8731AE9}"/>
    <pc:docChg chg="modSld sldOrd">
      <pc:chgData name="Diaz Barba JK, Karina" userId="S::j.k.diaz.barba@st.hanze.nl::87c5d237-b2fe-4426-b13f-d7430863ef80" providerId="AD" clId="Web-{1EDDE583-8411-4380-B87D-99A8B8731AE9}" dt="2023-01-27T07:37:09.790" v="221" actId="1076"/>
      <pc:docMkLst>
        <pc:docMk/>
      </pc:docMkLst>
      <pc:sldChg chg="modSp">
        <pc:chgData name="Diaz Barba JK, Karina" userId="S::j.k.diaz.barba@st.hanze.nl::87c5d237-b2fe-4426-b13f-d7430863ef80" providerId="AD" clId="Web-{1EDDE583-8411-4380-B87D-99A8B8731AE9}" dt="2023-01-27T05:05:03.872" v="0" actId="1076"/>
        <pc:sldMkLst>
          <pc:docMk/>
          <pc:sldMk cId="2080019821" sldId="299"/>
        </pc:sldMkLst>
        <pc:spChg chg="mod">
          <ac:chgData name="Diaz Barba JK, Karina" userId="S::j.k.diaz.barba@st.hanze.nl::87c5d237-b2fe-4426-b13f-d7430863ef80" providerId="AD" clId="Web-{1EDDE583-8411-4380-B87D-99A8B8731AE9}" dt="2023-01-27T05:05:03.872" v="0" actId="1076"/>
          <ac:spMkLst>
            <pc:docMk/>
            <pc:sldMk cId="2080019821" sldId="299"/>
            <ac:spMk id="7" creationId="{FEC891D4-5AD5-A3B8-A37A-2CE3122394DE}"/>
          </ac:spMkLst>
        </pc:spChg>
      </pc:sldChg>
      <pc:sldChg chg="modSp">
        <pc:chgData name="Diaz Barba JK, Karina" userId="S::j.k.diaz.barba@st.hanze.nl::87c5d237-b2fe-4426-b13f-d7430863ef80" providerId="AD" clId="Web-{1EDDE583-8411-4380-B87D-99A8B8731AE9}" dt="2023-01-27T05:31:00.845" v="192" actId="14100"/>
        <pc:sldMkLst>
          <pc:docMk/>
          <pc:sldMk cId="1178851304" sldId="301"/>
        </pc:sldMkLst>
        <pc:spChg chg="mod">
          <ac:chgData name="Diaz Barba JK, Karina" userId="S::j.k.diaz.barba@st.hanze.nl::87c5d237-b2fe-4426-b13f-d7430863ef80" providerId="AD" clId="Web-{1EDDE583-8411-4380-B87D-99A8B8731AE9}" dt="2023-01-27T05:31:00.845" v="192" actId="14100"/>
          <ac:spMkLst>
            <pc:docMk/>
            <pc:sldMk cId="1178851304" sldId="301"/>
            <ac:spMk id="406" creationId="{00000000-0000-0000-0000-000000000000}"/>
          </ac:spMkLst>
        </pc:spChg>
      </pc:sldChg>
      <pc:sldChg chg="modSp">
        <pc:chgData name="Diaz Barba JK, Karina" userId="S::j.k.diaz.barba@st.hanze.nl::87c5d237-b2fe-4426-b13f-d7430863ef80" providerId="AD" clId="Web-{1EDDE583-8411-4380-B87D-99A8B8731AE9}" dt="2023-01-27T05:10:15.691" v="4" actId="1076"/>
        <pc:sldMkLst>
          <pc:docMk/>
          <pc:sldMk cId="3710434073" sldId="302"/>
        </pc:sldMkLst>
        <pc:picChg chg="mod">
          <ac:chgData name="Diaz Barba JK, Karina" userId="S::j.k.diaz.barba@st.hanze.nl::87c5d237-b2fe-4426-b13f-d7430863ef80" providerId="AD" clId="Web-{1EDDE583-8411-4380-B87D-99A8B8731AE9}" dt="2023-01-27T05:10:15.691" v="4" actId="1076"/>
          <ac:picMkLst>
            <pc:docMk/>
            <pc:sldMk cId="3710434073" sldId="302"/>
            <ac:picMk id="7" creationId="{5E308748-713B-8F6A-D8FC-C422045291DA}"/>
          </ac:picMkLst>
        </pc:picChg>
      </pc:sldChg>
      <pc:sldChg chg="modSp ord">
        <pc:chgData name="Diaz Barba JK, Karina" userId="S::j.k.diaz.barba@st.hanze.nl::87c5d237-b2fe-4426-b13f-d7430863ef80" providerId="AD" clId="Web-{1EDDE583-8411-4380-B87D-99A8B8731AE9}" dt="2023-01-27T07:36:06.866" v="213" actId="20577"/>
        <pc:sldMkLst>
          <pc:docMk/>
          <pc:sldMk cId="59350508" sldId="325"/>
        </pc:sldMkLst>
        <pc:spChg chg="mod">
          <ac:chgData name="Diaz Barba JK, Karina" userId="S::j.k.diaz.barba@st.hanze.nl::87c5d237-b2fe-4426-b13f-d7430863ef80" providerId="AD" clId="Web-{1EDDE583-8411-4380-B87D-99A8B8731AE9}" dt="2023-01-27T07:36:06.866" v="213" actId="20577"/>
          <ac:spMkLst>
            <pc:docMk/>
            <pc:sldMk cId="59350508" sldId="325"/>
            <ac:spMk id="3" creationId="{ECE03EFB-3179-3FD4-76DA-2B86E8EC4534}"/>
          </ac:spMkLst>
        </pc:spChg>
      </pc:sldChg>
      <pc:sldChg chg="addSp modSp">
        <pc:chgData name="Diaz Barba JK, Karina" userId="S::j.k.diaz.barba@st.hanze.nl::87c5d237-b2fe-4426-b13f-d7430863ef80" providerId="AD" clId="Web-{1EDDE583-8411-4380-B87D-99A8B8731AE9}" dt="2023-01-27T07:37:09.790" v="221" actId="1076"/>
        <pc:sldMkLst>
          <pc:docMk/>
          <pc:sldMk cId="3900324050" sldId="330"/>
        </pc:sldMkLst>
        <pc:spChg chg="mod">
          <ac:chgData name="Diaz Barba JK, Karina" userId="S::j.k.diaz.barba@st.hanze.nl::87c5d237-b2fe-4426-b13f-d7430863ef80" providerId="AD" clId="Web-{1EDDE583-8411-4380-B87D-99A8B8731AE9}" dt="2023-01-27T07:36:58.180" v="217" actId="20577"/>
          <ac:spMkLst>
            <pc:docMk/>
            <pc:sldMk cId="3900324050" sldId="330"/>
            <ac:spMk id="3" creationId="{E270E577-0DBC-6607-E989-E99FD0C4A1DA}"/>
          </ac:spMkLst>
        </pc:spChg>
        <pc:spChg chg="add mod">
          <ac:chgData name="Diaz Barba JK, Karina" userId="S::j.k.diaz.barba@st.hanze.nl::87c5d237-b2fe-4426-b13f-d7430863ef80" providerId="AD" clId="Web-{1EDDE583-8411-4380-B87D-99A8B8731AE9}" dt="2023-01-27T07:37:09.790" v="221" actId="1076"/>
          <ac:spMkLst>
            <pc:docMk/>
            <pc:sldMk cId="3900324050" sldId="330"/>
            <ac:spMk id="6" creationId="{AF2FF5B1-E642-1847-FB5F-28CAE47174AA}"/>
          </ac:spMkLst>
        </pc:spChg>
      </pc:sldChg>
      <pc:sldChg chg="modSp modNotes">
        <pc:chgData name="Diaz Barba JK, Karina" userId="S::j.k.diaz.barba@st.hanze.nl::87c5d237-b2fe-4426-b13f-d7430863ef80" providerId="AD" clId="Web-{1EDDE583-8411-4380-B87D-99A8B8731AE9}" dt="2023-01-27T05:30:38.874" v="190" actId="1076"/>
        <pc:sldMkLst>
          <pc:docMk/>
          <pc:sldMk cId="3686856337" sldId="331"/>
        </pc:sldMkLst>
        <pc:spChg chg="mod">
          <ac:chgData name="Diaz Barba JK, Karina" userId="S::j.k.diaz.barba@st.hanze.nl::87c5d237-b2fe-4426-b13f-d7430863ef80" providerId="AD" clId="Web-{1EDDE583-8411-4380-B87D-99A8B8731AE9}" dt="2023-01-27T05:30:38.874" v="190" actId="1076"/>
          <ac:spMkLst>
            <pc:docMk/>
            <pc:sldMk cId="3686856337" sldId="331"/>
            <ac:spMk id="3" creationId="{E270E577-0DBC-6607-E989-E99FD0C4A1DA}"/>
          </ac:spMkLst>
        </pc:spChg>
      </pc:sldChg>
      <pc:sldChg chg="modSp">
        <pc:chgData name="Diaz Barba JK, Karina" userId="S::j.k.diaz.barba@st.hanze.nl::87c5d237-b2fe-4426-b13f-d7430863ef80" providerId="AD" clId="Web-{1EDDE583-8411-4380-B87D-99A8B8731AE9}" dt="2023-01-27T05:16:38.904" v="55" actId="20577"/>
        <pc:sldMkLst>
          <pc:docMk/>
          <pc:sldMk cId="491397917" sldId="332"/>
        </pc:sldMkLst>
        <pc:spChg chg="mod">
          <ac:chgData name="Diaz Barba JK, Karina" userId="S::j.k.diaz.barba@st.hanze.nl::87c5d237-b2fe-4426-b13f-d7430863ef80" providerId="AD" clId="Web-{1EDDE583-8411-4380-B87D-99A8B8731AE9}" dt="2023-01-27T05:16:10.324" v="46" actId="20577"/>
          <ac:spMkLst>
            <pc:docMk/>
            <pc:sldMk cId="491397917" sldId="332"/>
            <ac:spMk id="2" creationId="{FCF67837-07A6-937B-4463-47EA443D4816}"/>
          </ac:spMkLst>
        </pc:spChg>
        <pc:spChg chg="mod">
          <ac:chgData name="Diaz Barba JK, Karina" userId="S::j.k.diaz.barba@st.hanze.nl::87c5d237-b2fe-4426-b13f-d7430863ef80" providerId="AD" clId="Web-{1EDDE583-8411-4380-B87D-99A8B8731AE9}" dt="2023-01-27T05:16:38.904" v="55" actId="20577"/>
          <ac:spMkLst>
            <pc:docMk/>
            <pc:sldMk cId="491397917" sldId="332"/>
            <ac:spMk id="3" creationId="{ECE03EFB-3179-3FD4-76DA-2B86E8EC4534}"/>
          </ac:spMkLst>
        </pc:spChg>
      </pc:sldChg>
      <pc:sldChg chg="modSp">
        <pc:chgData name="Diaz Barba JK, Karina" userId="S::j.k.diaz.barba@st.hanze.nl::87c5d237-b2fe-4426-b13f-d7430863ef80" providerId="AD" clId="Web-{1EDDE583-8411-4380-B87D-99A8B8731AE9}" dt="2023-01-27T05:20:18.015" v="59" actId="20577"/>
        <pc:sldMkLst>
          <pc:docMk/>
          <pc:sldMk cId="3326456593" sldId="333"/>
        </pc:sldMkLst>
        <pc:spChg chg="mod">
          <ac:chgData name="Diaz Barba JK, Karina" userId="S::j.k.diaz.barba@st.hanze.nl::87c5d237-b2fe-4426-b13f-d7430863ef80" providerId="AD" clId="Web-{1EDDE583-8411-4380-B87D-99A8B8731AE9}" dt="2023-01-27T05:20:18.015" v="59" actId="20577"/>
          <ac:spMkLst>
            <pc:docMk/>
            <pc:sldMk cId="3326456593" sldId="333"/>
            <ac:spMk id="3" creationId="{ECE03EFB-3179-3FD4-76DA-2B86E8EC4534}"/>
          </ac:spMkLst>
        </pc:spChg>
      </pc:sldChg>
      <pc:sldChg chg="modSp">
        <pc:chgData name="Diaz Barba JK, Karina" userId="S::j.k.diaz.barba@st.hanze.nl::87c5d237-b2fe-4426-b13f-d7430863ef80" providerId="AD" clId="Web-{1EDDE583-8411-4380-B87D-99A8B8731AE9}" dt="2023-01-27T05:30:16.701" v="189" actId="20577"/>
        <pc:sldMkLst>
          <pc:docMk/>
          <pc:sldMk cId="2305966704" sldId="334"/>
        </pc:sldMkLst>
        <pc:spChg chg="mod">
          <ac:chgData name="Diaz Barba JK, Karina" userId="S::j.k.diaz.barba@st.hanze.nl::87c5d237-b2fe-4426-b13f-d7430863ef80" providerId="AD" clId="Web-{1EDDE583-8411-4380-B87D-99A8B8731AE9}" dt="2023-01-27T05:30:16.701" v="189" actId="20577"/>
          <ac:spMkLst>
            <pc:docMk/>
            <pc:sldMk cId="2305966704" sldId="334"/>
            <ac:spMk id="3" creationId="{ECE03EFB-3179-3FD4-76DA-2B86E8EC4534}"/>
          </ac:spMkLst>
        </pc:spChg>
      </pc:sldChg>
    </pc:docChg>
  </pc:docChgLst>
  <pc:docChgLst>
    <pc:chgData name="Gharehbeiklou R, Roya" userId="S::r.gharehbeiklou@st.hanze.nl::1bfd505b-097b-439f-a7ac-b32f519f9e8f" providerId="AD" clId="Web-{3175D856-CF73-43AA-B2BC-CAC97F5F6F3A}"/>
    <pc:docChg chg="modSld">
      <pc:chgData name="Gharehbeiklou R, Roya" userId="S::r.gharehbeiklou@st.hanze.nl::1bfd505b-097b-439f-a7ac-b32f519f9e8f" providerId="AD" clId="Web-{3175D856-CF73-43AA-B2BC-CAC97F5F6F3A}" dt="2023-01-27T12:14:05.632" v="9" actId="14100"/>
      <pc:docMkLst>
        <pc:docMk/>
      </pc:docMkLst>
      <pc:sldChg chg="modSp">
        <pc:chgData name="Gharehbeiklou R, Roya" userId="S::r.gharehbeiklou@st.hanze.nl::1bfd505b-097b-439f-a7ac-b32f519f9e8f" providerId="AD" clId="Web-{3175D856-CF73-43AA-B2BC-CAC97F5F6F3A}" dt="2023-01-27T12:13:22.084" v="2" actId="14100"/>
        <pc:sldMkLst>
          <pc:docMk/>
          <pc:sldMk cId="103052260" sldId="335"/>
        </pc:sldMkLst>
        <pc:picChg chg="mod">
          <ac:chgData name="Gharehbeiklou R, Roya" userId="S::r.gharehbeiklou@st.hanze.nl::1bfd505b-097b-439f-a7ac-b32f519f9e8f" providerId="AD" clId="Web-{3175D856-CF73-43AA-B2BC-CAC97F5F6F3A}" dt="2023-01-27T12:13:22.084" v="2" actId="14100"/>
          <ac:picMkLst>
            <pc:docMk/>
            <pc:sldMk cId="103052260" sldId="335"/>
            <ac:picMk id="7" creationId="{2BF0E5C5-37D1-86E6-7D7F-7711D984E290}"/>
          </ac:picMkLst>
        </pc:picChg>
      </pc:sldChg>
      <pc:sldChg chg="modSp">
        <pc:chgData name="Gharehbeiklou R, Roya" userId="S::r.gharehbeiklou@st.hanze.nl::1bfd505b-097b-439f-a7ac-b32f519f9e8f" providerId="AD" clId="Web-{3175D856-CF73-43AA-B2BC-CAC97F5F6F3A}" dt="2023-01-27T12:13:30.991" v="4" actId="14100"/>
        <pc:sldMkLst>
          <pc:docMk/>
          <pc:sldMk cId="2807674731" sldId="336"/>
        </pc:sldMkLst>
        <pc:picChg chg="mod">
          <ac:chgData name="Gharehbeiklou R, Roya" userId="S::r.gharehbeiklou@st.hanze.nl::1bfd505b-097b-439f-a7ac-b32f519f9e8f" providerId="AD" clId="Web-{3175D856-CF73-43AA-B2BC-CAC97F5F6F3A}" dt="2023-01-27T12:13:30.991" v="4" actId="14100"/>
          <ac:picMkLst>
            <pc:docMk/>
            <pc:sldMk cId="2807674731" sldId="336"/>
            <ac:picMk id="20" creationId="{750AEF8C-0516-D385-6257-5187C05FA052}"/>
          </ac:picMkLst>
        </pc:picChg>
        <pc:picChg chg="mod">
          <ac:chgData name="Gharehbeiklou R, Roya" userId="S::r.gharehbeiklou@st.hanze.nl::1bfd505b-097b-439f-a7ac-b32f519f9e8f" providerId="AD" clId="Web-{3175D856-CF73-43AA-B2BC-CAC97F5F6F3A}" dt="2023-01-27T12:13:29.335" v="3" actId="14100"/>
          <ac:picMkLst>
            <pc:docMk/>
            <pc:sldMk cId="2807674731" sldId="336"/>
            <ac:picMk id="21" creationId="{06C9E532-B79D-FFBD-4701-863E6F9BF835}"/>
          </ac:picMkLst>
        </pc:picChg>
      </pc:sldChg>
      <pc:sldChg chg="modSp">
        <pc:chgData name="Gharehbeiklou R, Roya" userId="S::r.gharehbeiklou@st.hanze.nl::1bfd505b-097b-439f-a7ac-b32f519f9e8f" providerId="AD" clId="Web-{3175D856-CF73-43AA-B2BC-CAC97F5F6F3A}" dt="2023-01-27T12:13:49.163" v="6" actId="1076"/>
        <pc:sldMkLst>
          <pc:docMk/>
          <pc:sldMk cId="2322642304" sldId="338"/>
        </pc:sldMkLst>
        <pc:picChg chg="mod">
          <ac:chgData name="Gharehbeiklou R, Roya" userId="S::r.gharehbeiklou@st.hanze.nl::1bfd505b-097b-439f-a7ac-b32f519f9e8f" providerId="AD" clId="Web-{3175D856-CF73-43AA-B2BC-CAC97F5F6F3A}" dt="2023-01-27T12:13:49.163" v="6" actId="1076"/>
          <ac:picMkLst>
            <pc:docMk/>
            <pc:sldMk cId="2322642304" sldId="338"/>
            <ac:picMk id="5" creationId="{B10AE64E-D97B-72AC-52E1-386B57EAA0F9}"/>
          </ac:picMkLst>
        </pc:picChg>
      </pc:sldChg>
      <pc:sldChg chg="modSp">
        <pc:chgData name="Gharehbeiklou R, Roya" userId="S::r.gharehbeiklou@st.hanze.nl::1bfd505b-097b-439f-a7ac-b32f519f9e8f" providerId="AD" clId="Web-{3175D856-CF73-43AA-B2BC-CAC97F5F6F3A}" dt="2023-01-27T12:14:05.632" v="9" actId="14100"/>
        <pc:sldMkLst>
          <pc:docMk/>
          <pc:sldMk cId="2584124099" sldId="339"/>
        </pc:sldMkLst>
        <pc:picChg chg="mod">
          <ac:chgData name="Gharehbeiklou R, Roya" userId="S::r.gharehbeiklou@st.hanze.nl::1bfd505b-097b-439f-a7ac-b32f519f9e8f" providerId="AD" clId="Web-{3175D856-CF73-43AA-B2BC-CAC97F5F6F3A}" dt="2023-01-27T12:14:05.632" v="9" actId="14100"/>
          <ac:picMkLst>
            <pc:docMk/>
            <pc:sldMk cId="2584124099" sldId="339"/>
            <ac:picMk id="17" creationId="{1F3EB88D-65CC-E2C1-1CBC-64852EAD9827}"/>
          </ac:picMkLst>
        </pc:picChg>
        <pc:picChg chg="mod">
          <ac:chgData name="Gharehbeiklou R, Roya" userId="S::r.gharehbeiklou@st.hanze.nl::1bfd505b-097b-439f-a7ac-b32f519f9e8f" providerId="AD" clId="Web-{3175D856-CF73-43AA-B2BC-CAC97F5F6F3A}" dt="2023-01-27T12:13:57.382" v="7" actId="14100"/>
          <ac:picMkLst>
            <pc:docMk/>
            <pc:sldMk cId="2584124099" sldId="339"/>
            <ac:picMk id="18" creationId="{2ACA8693-1BE7-152A-B5E2-F23C1C2D6F2F}"/>
          </ac:picMkLst>
        </pc:picChg>
      </pc:sldChg>
    </pc:docChg>
  </pc:docChgLst>
  <pc:docChgLst>
    <pc:chgData name="Menzinga JJ, Jacob" userId="8fb8e2cf-e209-4b9f-b86c-8bf471e7862c" providerId="ADAL" clId="{A73C26CF-2F6E-4703-AFF4-F491CF39C3B4}"/>
    <pc:docChg chg="undo redo custSel addSld delSld modSld sldOrd">
      <pc:chgData name="Menzinga JJ, Jacob" userId="8fb8e2cf-e209-4b9f-b86c-8bf471e7862c" providerId="ADAL" clId="{A73C26CF-2F6E-4703-AFF4-F491CF39C3B4}" dt="2023-01-24T11:37:18.066" v="1383" actId="1036"/>
      <pc:docMkLst>
        <pc:docMk/>
      </pc:docMkLst>
      <pc:sldChg chg="modSp mod">
        <pc:chgData name="Menzinga JJ, Jacob" userId="8fb8e2cf-e209-4b9f-b86c-8bf471e7862c" providerId="ADAL" clId="{A73C26CF-2F6E-4703-AFF4-F491CF39C3B4}" dt="2023-01-24T11:37:18.066" v="1383" actId="1036"/>
        <pc:sldMkLst>
          <pc:docMk/>
          <pc:sldMk cId="2080019821" sldId="299"/>
        </pc:sldMkLst>
        <pc:spChg chg="mod">
          <ac:chgData name="Menzinga JJ, Jacob" userId="8fb8e2cf-e209-4b9f-b86c-8bf471e7862c" providerId="ADAL" clId="{A73C26CF-2F6E-4703-AFF4-F491CF39C3B4}" dt="2023-01-24T11:37:18.066" v="1383" actId="1036"/>
          <ac:spMkLst>
            <pc:docMk/>
            <pc:sldMk cId="2080019821" sldId="299"/>
            <ac:spMk id="7" creationId="{FEC891D4-5AD5-A3B8-A37A-2CE3122394DE}"/>
          </ac:spMkLst>
        </pc:spChg>
      </pc:sldChg>
      <pc:sldChg chg="ord">
        <pc:chgData name="Menzinga JJ, Jacob" userId="8fb8e2cf-e209-4b9f-b86c-8bf471e7862c" providerId="ADAL" clId="{A73C26CF-2F6E-4703-AFF4-F491CF39C3B4}" dt="2023-01-16T10:02:53.573" v="854"/>
        <pc:sldMkLst>
          <pc:docMk/>
          <pc:sldMk cId="1284110042" sldId="300"/>
        </pc:sldMkLst>
      </pc:sldChg>
      <pc:sldChg chg="addSp delSp modSp mod">
        <pc:chgData name="Menzinga JJ, Jacob" userId="8fb8e2cf-e209-4b9f-b86c-8bf471e7862c" providerId="ADAL" clId="{A73C26CF-2F6E-4703-AFF4-F491CF39C3B4}" dt="2023-01-16T10:15:15.473" v="959" actId="1076"/>
        <pc:sldMkLst>
          <pc:docMk/>
          <pc:sldMk cId="3710434073" sldId="302"/>
        </pc:sldMkLst>
        <pc:spChg chg="mod">
          <ac:chgData name="Menzinga JJ, Jacob" userId="8fb8e2cf-e209-4b9f-b86c-8bf471e7862c" providerId="ADAL" clId="{A73C26CF-2F6E-4703-AFF4-F491CF39C3B4}" dt="2023-01-16T10:15:06.158" v="957" actId="1076"/>
          <ac:spMkLst>
            <pc:docMk/>
            <pc:sldMk cId="3710434073" sldId="302"/>
            <ac:spMk id="405" creationId="{00000000-0000-0000-0000-000000000000}"/>
          </ac:spMkLst>
        </pc:spChg>
        <pc:spChg chg="mod">
          <ac:chgData name="Menzinga JJ, Jacob" userId="8fb8e2cf-e209-4b9f-b86c-8bf471e7862c" providerId="ADAL" clId="{A73C26CF-2F6E-4703-AFF4-F491CF39C3B4}" dt="2023-01-16T10:15:15.473" v="959" actId="1076"/>
          <ac:spMkLst>
            <pc:docMk/>
            <pc:sldMk cId="3710434073" sldId="302"/>
            <ac:spMk id="406" creationId="{00000000-0000-0000-0000-000000000000}"/>
          </ac:spMkLst>
        </pc:spChg>
        <pc:picChg chg="add del mod">
          <ac:chgData name="Menzinga JJ, Jacob" userId="8fb8e2cf-e209-4b9f-b86c-8bf471e7862c" providerId="ADAL" clId="{A73C26CF-2F6E-4703-AFF4-F491CF39C3B4}" dt="2023-01-16T10:09:10.459" v="942"/>
          <ac:picMkLst>
            <pc:docMk/>
            <pc:sldMk cId="3710434073" sldId="302"/>
            <ac:picMk id="3" creationId="{112F7241-332F-A3CB-BE96-4FFC4F23837E}"/>
          </ac:picMkLst>
        </pc:picChg>
        <pc:picChg chg="add del mod">
          <ac:chgData name="Menzinga JJ, Jacob" userId="8fb8e2cf-e209-4b9f-b86c-8bf471e7862c" providerId="ADAL" clId="{A73C26CF-2F6E-4703-AFF4-F491CF39C3B4}" dt="2023-01-16T10:14:49.082" v="950" actId="478"/>
          <ac:picMkLst>
            <pc:docMk/>
            <pc:sldMk cId="3710434073" sldId="302"/>
            <ac:picMk id="5" creationId="{E5AB98D2-1D69-A2E5-B208-A3370EDAF5A9}"/>
          </ac:picMkLst>
        </pc:picChg>
        <pc:picChg chg="add mod">
          <ac:chgData name="Menzinga JJ, Jacob" userId="8fb8e2cf-e209-4b9f-b86c-8bf471e7862c" providerId="ADAL" clId="{A73C26CF-2F6E-4703-AFF4-F491CF39C3B4}" dt="2023-01-16T10:14:57.941" v="955" actId="1037"/>
          <ac:picMkLst>
            <pc:docMk/>
            <pc:sldMk cId="3710434073" sldId="302"/>
            <ac:picMk id="7" creationId="{5E308748-713B-8F6A-D8FC-C422045291DA}"/>
          </ac:picMkLst>
        </pc:picChg>
      </pc:sldChg>
      <pc:sldChg chg="modSp new mod modNotesTx">
        <pc:chgData name="Menzinga JJ, Jacob" userId="8fb8e2cf-e209-4b9f-b86c-8bf471e7862c" providerId="ADAL" clId="{A73C26CF-2F6E-4703-AFF4-F491CF39C3B4}" dt="2023-01-16T09:05:54.256" v="224" actId="20577"/>
        <pc:sldMkLst>
          <pc:docMk/>
          <pc:sldMk cId="881055261" sldId="306"/>
        </pc:sldMkLst>
        <pc:spChg chg="mod">
          <ac:chgData name="Menzinga JJ, Jacob" userId="8fb8e2cf-e209-4b9f-b86c-8bf471e7862c" providerId="ADAL" clId="{A73C26CF-2F6E-4703-AFF4-F491CF39C3B4}" dt="2023-01-16T08:45:30.104" v="17" actId="20577"/>
          <ac:spMkLst>
            <pc:docMk/>
            <pc:sldMk cId="881055261" sldId="306"/>
            <ac:spMk id="2" creationId="{5282FDD3-9F6D-C5ED-549D-B7866E00020D}"/>
          </ac:spMkLst>
        </pc:spChg>
        <pc:spChg chg="mod">
          <ac:chgData name="Menzinga JJ, Jacob" userId="8fb8e2cf-e209-4b9f-b86c-8bf471e7862c" providerId="ADAL" clId="{A73C26CF-2F6E-4703-AFF4-F491CF39C3B4}" dt="2023-01-16T09:04:27.991" v="179" actId="20577"/>
          <ac:spMkLst>
            <pc:docMk/>
            <pc:sldMk cId="881055261" sldId="306"/>
            <ac:spMk id="3" creationId="{23827722-C225-9DB2-88C8-68365CC07BA5}"/>
          </ac:spMkLst>
        </pc:spChg>
      </pc:sldChg>
      <pc:sldChg chg="modSp new mod">
        <pc:chgData name="Menzinga JJ, Jacob" userId="8fb8e2cf-e209-4b9f-b86c-8bf471e7862c" providerId="ADAL" clId="{A73C26CF-2F6E-4703-AFF4-F491CF39C3B4}" dt="2023-01-16T09:21:48.479" v="420" actId="20577"/>
        <pc:sldMkLst>
          <pc:docMk/>
          <pc:sldMk cId="1727612294" sldId="307"/>
        </pc:sldMkLst>
        <pc:spChg chg="mod">
          <ac:chgData name="Menzinga JJ, Jacob" userId="8fb8e2cf-e209-4b9f-b86c-8bf471e7862c" providerId="ADAL" clId="{A73C26CF-2F6E-4703-AFF4-F491CF39C3B4}" dt="2023-01-16T09:06:28.473" v="287" actId="20577"/>
          <ac:spMkLst>
            <pc:docMk/>
            <pc:sldMk cId="1727612294" sldId="307"/>
            <ac:spMk id="2" creationId="{2EDAA95B-1FAA-D916-69AA-AA7C3A299129}"/>
          </ac:spMkLst>
        </pc:spChg>
        <pc:spChg chg="mod">
          <ac:chgData name="Menzinga JJ, Jacob" userId="8fb8e2cf-e209-4b9f-b86c-8bf471e7862c" providerId="ADAL" clId="{A73C26CF-2F6E-4703-AFF4-F491CF39C3B4}" dt="2023-01-16T09:21:48.479" v="420" actId="20577"/>
          <ac:spMkLst>
            <pc:docMk/>
            <pc:sldMk cId="1727612294" sldId="307"/>
            <ac:spMk id="3" creationId="{CE9F0E20-A625-8343-D343-029B3503B737}"/>
          </ac:spMkLst>
        </pc:spChg>
      </pc:sldChg>
      <pc:sldChg chg="addSp delSp modSp new mod delAnim modAnim">
        <pc:chgData name="Menzinga JJ, Jacob" userId="8fb8e2cf-e209-4b9f-b86c-8bf471e7862c" providerId="ADAL" clId="{A73C26CF-2F6E-4703-AFF4-F491CF39C3B4}" dt="2023-01-16T09:59:06.310" v="727" actId="478"/>
        <pc:sldMkLst>
          <pc:docMk/>
          <pc:sldMk cId="2272443073" sldId="308"/>
        </pc:sldMkLst>
        <pc:spChg chg="mod">
          <ac:chgData name="Menzinga JJ, Jacob" userId="8fb8e2cf-e209-4b9f-b86c-8bf471e7862c" providerId="ADAL" clId="{A73C26CF-2F6E-4703-AFF4-F491CF39C3B4}" dt="2023-01-16T09:22:36.811" v="430" actId="20577"/>
          <ac:spMkLst>
            <pc:docMk/>
            <pc:sldMk cId="2272443073" sldId="308"/>
            <ac:spMk id="2" creationId="{1AC88B4C-D589-B046-261D-D103C7F189CB}"/>
          </ac:spMkLst>
        </pc:spChg>
        <pc:spChg chg="add del mod">
          <ac:chgData name="Menzinga JJ, Jacob" userId="8fb8e2cf-e209-4b9f-b86c-8bf471e7862c" providerId="ADAL" clId="{A73C26CF-2F6E-4703-AFF4-F491CF39C3B4}" dt="2023-01-16T09:36:28.204" v="640" actId="20577"/>
          <ac:spMkLst>
            <pc:docMk/>
            <pc:sldMk cId="2272443073" sldId="308"/>
            <ac:spMk id="3" creationId="{35B4FC7C-DDFA-462E-A231-1BC4A374FB9A}"/>
          </ac:spMkLst>
        </pc:spChg>
        <pc:spChg chg="add del mod">
          <ac:chgData name="Menzinga JJ, Jacob" userId="8fb8e2cf-e209-4b9f-b86c-8bf471e7862c" providerId="ADAL" clId="{A73C26CF-2F6E-4703-AFF4-F491CF39C3B4}" dt="2023-01-16T09:27:17.783" v="530" actId="767"/>
          <ac:spMkLst>
            <pc:docMk/>
            <pc:sldMk cId="2272443073" sldId="308"/>
            <ac:spMk id="5" creationId="{0227471D-405B-6C71-D128-73B9515562D5}"/>
          </ac:spMkLst>
        </pc:spChg>
        <pc:spChg chg="add del mod">
          <ac:chgData name="Menzinga JJ, Jacob" userId="8fb8e2cf-e209-4b9f-b86c-8bf471e7862c" providerId="ADAL" clId="{A73C26CF-2F6E-4703-AFF4-F491CF39C3B4}" dt="2023-01-16T09:38:17.339" v="664" actId="478"/>
          <ac:spMkLst>
            <pc:docMk/>
            <pc:sldMk cId="2272443073" sldId="308"/>
            <ac:spMk id="7" creationId="{35CA28AD-5BE8-6C2F-B330-1500E76AAC70}"/>
          </ac:spMkLst>
        </pc:spChg>
        <pc:picChg chg="add del mod">
          <ac:chgData name="Menzinga JJ, Jacob" userId="8fb8e2cf-e209-4b9f-b86c-8bf471e7862c" providerId="ADAL" clId="{A73C26CF-2F6E-4703-AFF4-F491CF39C3B4}" dt="2023-01-16T09:59:06.310" v="727" actId="478"/>
          <ac:picMkLst>
            <pc:docMk/>
            <pc:sldMk cId="2272443073" sldId="308"/>
            <ac:picMk id="6" creationId="{A0FFBACF-356D-C9EE-2891-47A7C987FF8F}"/>
          </ac:picMkLst>
        </pc:picChg>
        <pc:picChg chg="add del mod">
          <ac:chgData name="Menzinga JJ, Jacob" userId="8fb8e2cf-e209-4b9f-b86c-8bf471e7862c" providerId="ADAL" clId="{A73C26CF-2F6E-4703-AFF4-F491CF39C3B4}" dt="2023-01-16T09:58:54.252" v="725"/>
          <ac:picMkLst>
            <pc:docMk/>
            <pc:sldMk cId="2272443073" sldId="308"/>
            <ac:picMk id="9" creationId="{63F000B9-5688-2CCD-9FA2-6F2AF2B0E05D}"/>
          </ac:picMkLst>
        </pc:picChg>
        <pc:picChg chg="add del mod">
          <ac:chgData name="Menzinga JJ, Jacob" userId="8fb8e2cf-e209-4b9f-b86c-8bf471e7862c" providerId="ADAL" clId="{A73C26CF-2F6E-4703-AFF4-F491CF39C3B4}" dt="2023-01-16T09:27:21.965" v="536" actId="478"/>
          <ac:picMkLst>
            <pc:docMk/>
            <pc:sldMk cId="2272443073" sldId="308"/>
            <ac:picMk id="1026" creationId="{DADB6BE9-7148-E2B3-E658-6F828AF7E808}"/>
          </ac:picMkLst>
        </pc:picChg>
      </pc:sldChg>
      <pc:sldChg chg="new del">
        <pc:chgData name="Menzinga JJ, Jacob" userId="8fb8e2cf-e209-4b9f-b86c-8bf471e7862c" providerId="ADAL" clId="{A73C26CF-2F6E-4703-AFF4-F491CF39C3B4}" dt="2023-01-16T09:38:29.019" v="680" actId="680"/>
        <pc:sldMkLst>
          <pc:docMk/>
          <pc:sldMk cId="2004945341" sldId="309"/>
        </pc:sldMkLst>
      </pc:sldChg>
      <pc:sldChg chg="addSp delSp modSp new mod delAnim modAnim">
        <pc:chgData name="Menzinga JJ, Jacob" userId="8fb8e2cf-e209-4b9f-b86c-8bf471e7862c" providerId="ADAL" clId="{A73C26CF-2F6E-4703-AFF4-F491CF39C3B4}" dt="2023-01-16T10:01:17.086" v="852"/>
        <pc:sldMkLst>
          <pc:docMk/>
          <pc:sldMk cId="3084198270" sldId="309"/>
        </pc:sldMkLst>
        <pc:spChg chg="mod">
          <ac:chgData name="Menzinga JJ, Jacob" userId="8fb8e2cf-e209-4b9f-b86c-8bf471e7862c" providerId="ADAL" clId="{A73C26CF-2F6E-4703-AFF4-F491CF39C3B4}" dt="2023-01-16T09:38:43.283" v="717" actId="20577"/>
          <ac:spMkLst>
            <pc:docMk/>
            <pc:sldMk cId="3084198270" sldId="309"/>
            <ac:spMk id="2" creationId="{045DCB71-504A-0959-45C2-A9D7FE3CEAEF}"/>
          </ac:spMkLst>
        </pc:spChg>
        <pc:spChg chg="del">
          <ac:chgData name="Menzinga JJ, Jacob" userId="8fb8e2cf-e209-4b9f-b86c-8bf471e7862c" providerId="ADAL" clId="{A73C26CF-2F6E-4703-AFF4-F491CF39C3B4}" dt="2023-01-16T09:59:32.920" v="738" actId="478"/>
          <ac:spMkLst>
            <pc:docMk/>
            <pc:sldMk cId="3084198270" sldId="309"/>
            <ac:spMk id="3" creationId="{04633E41-50DB-D64E-365A-F557FE6D8AC4}"/>
          </ac:spMkLst>
        </pc:spChg>
        <pc:spChg chg="add del mod">
          <ac:chgData name="Menzinga JJ, Jacob" userId="8fb8e2cf-e209-4b9f-b86c-8bf471e7862c" providerId="ADAL" clId="{A73C26CF-2F6E-4703-AFF4-F491CF39C3B4}" dt="2023-01-16T09:39:07.475" v="723" actId="478"/>
          <ac:spMkLst>
            <pc:docMk/>
            <pc:sldMk cId="3084198270" sldId="309"/>
            <ac:spMk id="6" creationId="{8C61ED59-DDBA-96F9-3B50-3D3FD2FEAD47}"/>
          </ac:spMkLst>
        </pc:spChg>
        <pc:spChg chg="add del">
          <ac:chgData name="Menzinga JJ, Jacob" userId="8fb8e2cf-e209-4b9f-b86c-8bf471e7862c" providerId="ADAL" clId="{A73C26CF-2F6E-4703-AFF4-F491CF39C3B4}" dt="2023-01-16T09:59:11.034" v="729" actId="22"/>
          <ac:spMkLst>
            <pc:docMk/>
            <pc:sldMk cId="3084198270" sldId="309"/>
            <ac:spMk id="8" creationId="{29286693-C4F1-CBBB-3F54-FC5908CDBD49}"/>
          </ac:spMkLst>
        </pc:spChg>
        <pc:spChg chg="add mod">
          <ac:chgData name="Menzinga JJ, Jacob" userId="8fb8e2cf-e209-4b9f-b86c-8bf471e7862c" providerId="ADAL" clId="{A73C26CF-2F6E-4703-AFF4-F491CF39C3B4}" dt="2023-01-16T10:01:10.527" v="851" actId="207"/>
          <ac:spMkLst>
            <pc:docMk/>
            <pc:sldMk cId="3084198270" sldId="309"/>
            <ac:spMk id="11" creationId="{EBAD8D17-21F3-2EA2-933A-82EE3452D3FE}"/>
          </ac:spMkLst>
        </pc:spChg>
        <pc:picChg chg="add del mod">
          <ac:chgData name="Menzinga JJ, Jacob" userId="8fb8e2cf-e209-4b9f-b86c-8bf471e7862c" providerId="ADAL" clId="{A73C26CF-2F6E-4703-AFF4-F491CF39C3B4}" dt="2023-01-16T09:39:05.789" v="722" actId="478"/>
          <ac:picMkLst>
            <pc:docMk/>
            <pc:sldMk cId="3084198270" sldId="309"/>
            <ac:picMk id="5" creationId="{0EFE040A-ACB0-E0D0-8EFC-C17EABBCFD1F}"/>
          </ac:picMkLst>
        </pc:picChg>
        <pc:picChg chg="add mod">
          <ac:chgData name="Menzinga JJ, Jacob" userId="8fb8e2cf-e209-4b9f-b86c-8bf471e7862c" providerId="ADAL" clId="{A73C26CF-2F6E-4703-AFF4-F491CF39C3B4}" dt="2023-01-16T09:59:30.904" v="737" actId="1076"/>
          <ac:picMkLst>
            <pc:docMk/>
            <pc:sldMk cId="3084198270" sldId="309"/>
            <ac:picMk id="10" creationId="{61175D20-9F3D-CF1A-C7A9-560BEBA1DC73}"/>
          </ac:picMkLst>
        </pc:picChg>
      </pc:sldChg>
      <pc:sldChg chg="addSp modSp add mod setBg">
        <pc:chgData name="Menzinga JJ, Jacob" userId="8fb8e2cf-e209-4b9f-b86c-8bf471e7862c" providerId="ADAL" clId="{A73C26CF-2F6E-4703-AFF4-F491CF39C3B4}" dt="2023-01-16T10:06:38.165" v="919" actId="167"/>
        <pc:sldMkLst>
          <pc:docMk/>
          <pc:sldMk cId="710478223" sldId="310"/>
        </pc:sldMkLst>
        <pc:spChg chg="mod">
          <ac:chgData name="Menzinga JJ, Jacob" userId="8fb8e2cf-e209-4b9f-b86c-8bf471e7862c" providerId="ADAL" clId="{A73C26CF-2F6E-4703-AFF4-F491CF39C3B4}" dt="2023-01-16T10:03:58.122" v="913" actId="20577"/>
          <ac:spMkLst>
            <pc:docMk/>
            <pc:sldMk cId="710478223" sldId="310"/>
            <ac:spMk id="1014" creationId="{00000000-0000-0000-0000-000000000000}"/>
          </ac:spMkLst>
        </pc:spChg>
        <pc:picChg chg="add mod ord">
          <ac:chgData name="Menzinga JJ, Jacob" userId="8fb8e2cf-e209-4b9f-b86c-8bf471e7862c" providerId="ADAL" clId="{A73C26CF-2F6E-4703-AFF4-F491CF39C3B4}" dt="2023-01-16T10:06:38.165" v="919" actId="167"/>
          <ac:picMkLst>
            <pc:docMk/>
            <pc:sldMk cId="710478223" sldId="310"/>
            <ac:picMk id="3" creationId="{5FA06AED-1EC3-2CA0-8D3B-FA4F9C515879}"/>
          </ac:picMkLst>
        </pc:picChg>
      </pc:sldChg>
      <pc:sldChg chg="modSp new del mod">
        <pc:chgData name="Menzinga JJ, Jacob" userId="8fb8e2cf-e209-4b9f-b86c-8bf471e7862c" providerId="ADAL" clId="{A73C26CF-2F6E-4703-AFF4-F491CF39C3B4}" dt="2023-01-16T09:38:28.556" v="679" actId="680"/>
        <pc:sldMkLst>
          <pc:docMk/>
          <pc:sldMk cId="1136907126" sldId="310"/>
        </pc:sldMkLst>
        <pc:spChg chg="mod">
          <ac:chgData name="Menzinga JJ, Jacob" userId="8fb8e2cf-e209-4b9f-b86c-8bf471e7862c" providerId="ADAL" clId="{A73C26CF-2F6E-4703-AFF4-F491CF39C3B4}" dt="2023-01-16T09:38:28.184" v="678" actId="20577"/>
          <ac:spMkLst>
            <pc:docMk/>
            <pc:sldMk cId="1136907126" sldId="310"/>
            <ac:spMk id="2" creationId="{F3878065-D0B7-C75F-AB56-E3DD269ABFB2}"/>
          </ac:spMkLst>
        </pc:spChg>
      </pc:sldChg>
      <pc:sldChg chg="addSp delSp modSp add mod">
        <pc:chgData name="Menzinga JJ, Jacob" userId="8fb8e2cf-e209-4b9f-b86c-8bf471e7862c" providerId="ADAL" clId="{A73C26CF-2F6E-4703-AFF4-F491CF39C3B4}" dt="2023-01-16T10:07:27.415" v="930" actId="1076"/>
        <pc:sldMkLst>
          <pc:docMk/>
          <pc:sldMk cId="2855860003" sldId="311"/>
        </pc:sldMkLst>
        <pc:picChg chg="del">
          <ac:chgData name="Menzinga JJ, Jacob" userId="8fb8e2cf-e209-4b9f-b86c-8bf471e7862c" providerId="ADAL" clId="{A73C26CF-2F6E-4703-AFF4-F491CF39C3B4}" dt="2023-01-16T10:06:53.982" v="921" actId="478"/>
          <ac:picMkLst>
            <pc:docMk/>
            <pc:sldMk cId="2855860003" sldId="311"/>
            <ac:picMk id="3" creationId="{5FA06AED-1EC3-2CA0-8D3B-FA4F9C515879}"/>
          </ac:picMkLst>
        </pc:picChg>
        <pc:picChg chg="add mod ord">
          <ac:chgData name="Menzinga JJ, Jacob" userId="8fb8e2cf-e209-4b9f-b86c-8bf471e7862c" providerId="ADAL" clId="{A73C26CF-2F6E-4703-AFF4-F491CF39C3B4}" dt="2023-01-16T10:07:27.415" v="930" actId="1076"/>
          <ac:picMkLst>
            <pc:docMk/>
            <pc:sldMk cId="2855860003" sldId="311"/>
            <ac:picMk id="4" creationId="{A1911A1F-1253-E8AE-CC33-588CA624932E}"/>
          </ac:picMkLst>
        </pc:picChg>
      </pc:sldChg>
      <pc:sldChg chg="addSp delSp modSp new mod">
        <pc:chgData name="Menzinga JJ, Jacob" userId="8fb8e2cf-e209-4b9f-b86c-8bf471e7862c" providerId="ADAL" clId="{A73C26CF-2F6E-4703-AFF4-F491CF39C3B4}" dt="2023-01-16T10:22:18.192" v="1217" actId="1038"/>
        <pc:sldMkLst>
          <pc:docMk/>
          <pc:sldMk cId="1959074260" sldId="312"/>
        </pc:sldMkLst>
        <pc:spChg chg="mod">
          <ac:chgData name="Menzinga JJ, Jacob" userId="8fb8e2cf-e209-4b9f-b86c-8bf471e7862c" providerId="ADAL" clId="{A73C26CF-2F6E-4703-AFF4-F491CF39C3B4}" dt="2023-01-16T10:17:40.203" v="1029" actId="20577"/>
          <ac:spMkLst>
            <pc:docMk/>
            <pc:sldMk cId="1959074260" sldId="312"/>
            <ac:spMk id="2" creationId="{06B11287-ECAA-7A4E-F52C-46705D8BFAFA}"/>
          </ac:spMkLst>
        </pc:spChg>
        <pc:spChg chg="add del">
          <ac:chgData name="Menzinga JJ, Jacob" userId="8fb8e2cf-e209-4b9f-b86c-8bf471e7862c" providerId="ADAL" clId="{A73C26CF-2F6E-4703-AFF4-F491CF39C3B4}" dt="2023-01-16T10:16:55.861" v="967" actId="22"/>
          <ac:spMkLst>
            <pc:docMk/>
            <pc:sldMk cId="1959074260" sldId="312"/>
            <ac:spMk id="7" creationId="{142FEF10-37AB-DAD8-C1C1-DDE8A85ECF00}"/>
          </ac:spMkLst>
        </pc:spChg>
        <pc:graphicFrameChg chg="add del mod">
          <ac:chgData name="Menzinga JJ, Jacob" userId="8fb8e2cf-e209-4b9f-b86c-8bf471e7862c" providerId="ADAL" clId="{A73C26CF-2F6E-4703-AFF4-F491CF39C3B4}" dt="2023-01-16T10:16:52.419" v="964"/>
          <ac:graphicFrameMkLst>
            <pc:docMk/>
            <pc:sldMk cId="1959074260" sldId="312"/>
            <ac:graphicFrameMk id="5" creationId="{4C7B3409-A0C0-EACB-B9B3-8BD2ED3A717A}"/>
          </ac:graphicFrameMkLst>
        </pc:graphicFrameChg>
        <pc:graphicFrameChg chg="add del mod modGraphic">
          <ac:chgData name="Menzinga JJ, Jacob" userId="8fb8e2cf-e209-4b9f-b86c-8bf471e7862c" providerId="ADAL" clId="{A73C26CF-2F6E-4703-AFF4-F491CF39C3B4}" dt="2023-01-16T10:17:13.543" v="983"/>
          <ac:graphicFrameMkLst>
            <pc:docMk/>
            <pc:sldMk cId="1959074260" sldId="312"/>
            <ac:graphicFrameMk id="8" creationId="{C4BEBA35-966D-4BD4-5AA3-5C2F42E93692}"/>
          </ac:graphicFrameMkLst>
        </pc:graphicFrameChg>
        <pc:graphicFrameChg chg="add del mod">
          <ac:chgData name="Menzinga JJ, Jacob" userId="8fb8e2cf-e209-4b9f-b86c-8bf471e7862c" providerId="ADAL" clId="{A73C26CF-2F6E-4703-AFF4-F491CF39C3B4}" dt="2023-01-16T10:17:27.255" v="991" actId="478"/>
          <ac:graphicFrameMkLst>
            <pc:docMk/>
            <pc:sldMk cId="1959074260" sldId="312"/>
            <ac:graphicFrameMk id="9" creationId="{D217C38D-5E53-6BF8-80CC-538AA4E0C1ED}"/>
          </ac:graphicFrameMkLst>
        </pc:graphicFrameChg>
        <pc:graphicFrameChg chg="add del mod">
          <ac:chgData name="Menzinga JJ, Jacob" userId="8fb8e2cf-e209-4b9f-b86c-8bf471e7862c" providerId="ADAL" clId="{A73C26CF-2F6E-4703-AFF4-F491CF39C3B4}" dt="2023-01-16T10:18:27.542" v="1031"/>
          <ac:graphicFrameMkLst>
            <pc:docMk/>
            <pc:sldMk cId="1959074260" sldId="312"/>
            <ac:graphicFrameMk id="10" creationId="{544F5A33-B642-5F2B-535B-D08B8574740F}"/>
          </ac:graphicFrameMkLst>
        </pc:graphicFrameChg>
        <pc:graphicFrameChg chg="add mod modGraphic">
          <ac:chgData name="Menzinga JJ, Jacob" userId="8fb8e2cf-e209-4b9f-b86c-8bf471e7862c" providerId="ADAL" clId="{A73C26CF-2F6E-4703-AFF4-F491CF39C3B4}" dt="2023-01-16T10:22:18.192" v="1217" actId="1038"/>
          <ac:graphicFrameMkLst>
            <pc:docMk/>
            <pc:sldMk cId="1959074260" sldId="312"/>
            <ac:graphicFrameMk id="11" creationId="{8C0637CB-68E5-FF71-3052-E8A8A9555B0F}"/>
          </ac:graphicFrameMkLst>
        </pc:graphicFrameChg>
      </pc:sldChg>
      <pc:sldChg chg="new del">
        <pc:chgData name="Menzinga JJ, Jacob" userId="8fb8e2cf-e209-4b9f-b86c-8bf471e7862c" providerId="ADAL" clId="{A73C26CF-2F6E-4703-AFF4-F491CF39C3B4}" dt="2023-01-16T10:15:25.137" v="961" actId="680"/>
        <pc:sldMkLst>
          <pc:docMk/>
          <pc:sldMk cId="2279373163" sldId="312"/>
        </pc:sldMkLst>
      </pc:sldChg>
      <pc:sldChg chg="modSp new mod">
        <pc:chgData name="Menzinga JJ, Jacob" userId="8fb8e2cf-e209-4b9f-b86c-8bf471e7862c" providerId="ADAL" clId="{A73C26CF-2F6E-4703-AFF4-F491CF39C3B4}" dt="2023-01-16T10:24:08.300" v="1293" actId="20577"/>
        <pc:sldMkLst>
          <pc:docMk/>
          <pc:sldMk cId="2092566421" sldId="313"/>
        </pc:sldMkLst>
        <pc:spChg chg="mod">
          <ac:chgData name="Menzinga JJ, Jacob" userId="8fb8e2cf-e209-4b9f-b86c-8bf471e7862c" providerId="ADAL" clId="{A73C26CF-2F6E-4703-AFF4-F491CF39C3B4}" dt="2023-01-16T10:23:30.444" v="1236" actId="20577"/>
          <ac:spMkLst>
            <pc:docMk/>
            <pc:sldMk cId="2092566421" sldId="313"/>
            <ac:spMk id="2" creationId="{BD1253D0-FB67-A2A3-D843-28556DE00214}"/>
          </ac:spMkLst>
        </pc:spChg>
        <pc:spChg chg="mod">
          <ac:chgData name="Menzinga JJ, Jacob" userId="8fb8e2cf-e209-4b9f-b86c-8bf471e7862c" providerId="ADAL" clId="{A73C26CF-2F6E-4703-AFF4-F491CF39C3B4}" dt="2023-01-16T10:24:08.300" v="1293" actId="20577"/>
          <ac:spMkLst>
            <pc:docMk/>
            <pc:sldMk cId="2092566421" sldId="313"/>
            <ac:spMk id="3" creationId="{86CE500D-EC5F-72AB-719E-E20CB91FD53B}"/>
          </ac:spMkLst>
        </pc:spChg>
      </pc:sldChg>
      <pc:sldChg chg="modSp new mod">
        <pc:chgData name="Menzinga JJ, Jacob" userId="8fb8e2cf-e209-4b9f-b86c-8bf471e7862c" providerId="ADAL" clId="{A73C26CF-2F6E-4703-AFF4-F491CF39C3B4}" dt="2023-01-16T10:25:07.589" v="1308" actId="20577"/>
        <pc:sldMkLst>
          <pc:docMk/>
          <pc:sldMk cId="1533935438" sldId="314"/>
        </pc:sldMkLst>
        <pc:spChg chg="mod">
          <ac:chgData name="Menzinga JJ, Jacob" userId="8fb8e2cf-e209-4b9f-b86c-8bf471e7862c" providerId="ADAL" clId="{A73C26CF-2F6E-4703-AFF4-F491CF39C3B4}" dt="2023-01-16T10:25:07.589" v="1308" actId="20577"/>
          <ac:spMkLst>
            <pc:docMk/>
            <pc:sldMk cId="1533935438" sldId="314"/>
            <ac:spMk id="2" creationId="{E6647C38-D55D-B08C-F68E-6BBEE6BA2452}"/>
          </ac:spMkLst>
        </pc:spChg>
      </pc:sldChg>
      <pc:sldChg chg="modSp new mod">
        <pc:chgData name="Menzinga JJ, Jacob" userId="8fb8e2cf-e209-4b9f-b86c-8bf471e7862c" providerId="ADAL" clId="{A73C26CF-2F6E-4703-AFF4-F491CF39C3B4}" dt="2023-01-16T10:28:54.290" v="1330" actId="20577"/>
        <pc:sldMkLst>
          <pc:docMk/>
          <pc:sldMk cId="3283120245" sldId="315"/>
        </pc:sldMkLst>
        <pc:spChg chg="mod">
          <ac:chgData name="Menzinga JJ, Jacob" userId="8fb8e2cf-e209-4b9f-b86c-8bf471e7862c" providerId="ADAL" clId="{A73C26CF-2F6E-4703-AFF4-F491CF39C3B4}" dt="2023-01-16T10:28:54.290" v="1330" actId="20577"/>
          <ac:spMkLst>
            <pc:docMk/>
            <pc:sldMk cId="3283120245" sldId="315"/>
            <ac:spMk id="2" creationId="{BA71705E-34F1-2A79-8677-8D7F2DFF51D3}"/>
          </ac:spMkLst>
        </pc:spChg>
      </pc:sldChg>
      <pc:sldChg chg="modSp new mod">
        <pc:chgData name="Menzinga JJ, Jacob" userId="8fb8e2cf-e209-4b9f-b86c-8bf471e7862c" providerId="ADAL" clId="{A73C26CF-2F6E-4703-AFF4-F491CF39C3B4}" dt="2023-01-16T10:29:26.451" v="1337"/>
        <pc:sldMkLst>
          <pc:docMk/>
          <pc:sldMk cId="1144002043" sldId="316"/>
        </pc:sldMkLst>
        <pc:spChg chg="mod">
          <ac:chgData name="Menzinga JJ, Jacob" userId="8fb8e2cf-e209-4b9f-b86c-8bf471e7862c" providerId="ADAL" clId="{A73C26CF-2F6E-4703-AFF4-F491CF39C3B4}" dt="2023-01-16T10:29:26.451" v="1337"/>
          <ac:spMkLst>
            <pc:docMk/>
            <pc:sldMk cId="1144002043" sldId="316"/>
            <ac:spMk id="2" creationId="{897ED10D-203E-344D-AA79-07258FF3B7A6}"/>
          </ac:spMkLst>
        </pc:spChg>
      </pc:sldChg>
      <pc:sldChg chg="modSp new mod">
        <pc:chgData name="Menzinga JJ, Jacob" userId="8fb8e2cf-e209-4b9f-b86c-8bf471e7862c" providerId="ADAL" clId="{A73C26CF-2F6E-4703-AFF4-F491CF39C3B4}" dt="2023-01-16T10:31:59.011" v="1350" actId="20577"/>
        <pc:sldMkLst>
          <pc:docMk/>
          <pc:sldMk cId="667309742" sldId="317"/>
        </pc:sldMkLst>
        <pc:spChg chg="mod">
          <ac:chgData name="Menzinga JJ, Jacob" userId="8fb8e2cf-e209-4b9f-b86c-8bf471e7862c" providerId="ADAL" clId="{A73C26CF-2F6E-4703-AFF4-F491CF39C3B4}" dt="2023-01-16T10:31:59.011" v="1350" actId="20577"/>
          <ac:spMkLst>
            <pc:docMk/>
            <pc:sldMk cId="667309742" sldId="317"/>
            <ac:spMk id="2" creationId="{FDE75ECE-20C0-82D0-8BCB-7378B8A3AC83}"/>
          </ac:spMkLst>
        </pc:spChg>
      </pc:sldChg>
      <pc:sldChg chg="modSp new mod">
        <pc:chgData name="Menzinga JJ, Jacob" userId="8fb8e2cf-e209-4b9f-b86c-8bf471e7862c" providerId="ADAL" clId="{A73C26CF-2F6E-4703-AFF4-F491CF39C3B4}" dt="2023-01-16T10:32:33.770" v="1381" actId="20577"/>
        <pc:sldMkLst>
          <pc:docMk/>
          <pc:sldMk cId="583679408" sldId="318"/>
        </pc:sldMkLst>
        <pc:spChg chg="mod">
          <ac:chgData name="Menzinga JJ, Jacob" userId="8fb8e2cf-e209-4b9f-b86c-8bf471e7862c" providerId="ADAL" clId="{A73C26CF-2F6E-4703-AFF4-F491CF39C3B4}" dt="2023-01-16T10:32:33.770" v="1381" actId="20577"/>
          <ac:spMkLst>
            <pc:docMk/>
            <pc:sldMk cId="583679408" sldId="318"/>
            <ac:spMk id="2" creationId="{9F0C1AD6-1EFC-8866-DCC6-84E28B44BC4A}"/>
          </ac:spMkLst>
        </pc:spChg>
      </pc:sldChg>
      <pc:sldChg chg="new del">
        <pc:chgData name="Menzinga JJ, Jacob" userId="8fb8e2cf-e209-4b9f-b86c-8bf471e7862c" providerId="ADAL" clId="{A73C26CF-2F6E-4703-AFF4-F491CF39C3B4}" dt="2023-01-16T10:28:58.663" v="1332" actId="680"/>
        <pc:sldMkLst>
          <pc:docMk/>
          <pc:sldMk cId="1402813229" sldId="319"/>
        </pc:sldMkLst>
      </pc:sldChg>
    </pc:docChg>
  </pc:docChgLst>
  <pc:docChgLst>
    <pc:chgData name="Bahrdo H, Hooman" userId="S::h.bahrdo@st.hanze.nl::9e4be602-0194-4887-a642-0ad79f406d60" providerId="AD" clId="Web-{9D34E7EA-C882-4E96-B833-4A80B2CF28F7}"/>
    <pc:docChg chg="modSld">
      <pc:chgData name="Bahrdo H, Hooman" userId="S::h.bahrdo@st.hanze.nl::9e4be602-0194-4887-a642-0ad79f406d60" providerId="AD" clId="Web-{9D34E7EA-C882-4E96-B833-4A80B2CF28F7}" dt="2023-01-27T06:25:53.508" v="8" actId="1076"/>
      <pc:docMkLst>
        <pc:docMk/>
      </pc:docMkLst>
      <pc:sldChg chg="modSp">
        <pc:chgData name="Bahrdo H, Hooman" userId="S::h.bahrdo@st.hanze.nl::9e4be602-0194-4887-a642-0ad79f406d60" providerId="AD" clId="Web-{9D34E7EA-C882-4E96-B833-4A80B2CF28F7}" dt="2023-01-27T06:24:20.440" v="6" actId="20577"/>
        <pc:sldMkLst>
          <pc:docMk/>
          <pc:sldMk cId="1727612294" sldId="307"/>
        </pc:sldMkLst>
        <pc:spChg chg="mod">
          <ac:chgData name="Bahrdo H, Hooman" userId="S::h.bahrdo@st.hanze.nl::9e4be602-0194-4887-a642-0ad79f406d60" providerId="AD" clId="Web-{9D34E7EA-C882-4E96-B833-4A80B2CF28F7}" dt="2023-01-27T06:24:20.440" v="6" actId="20577"/>
          <ac:spMkLst>
            <pc:docMk/>
            <pc:sldMk cId="1727612294" sldId="307"/>
            <ac:spMk id="3" creationId="{CE9F0E20-A625-8343-D343-029B3503B737}"/>
          </ac:spMkLst>
        </pc:spChg>
      </pc:sldChg>
      <pc:sldChg chg="modSp">
        <pc:chgData name="Bahrdo H, Hooman" userId="S::h.bahrdo@st.hanze.nl::9e4be602-0194-4887-a642-0ad79f406d60" providerId="AD" clId="Web-{9D34E7EA-C882-4E96-B833-4A80B2CF28F7}" dt="2023-01-27T06:25:53.508" v="8" actId="1076"/>
        <pc:sldMkLst>
          <pc:docMk/>
          <pc:sldMk cId="3084198270" sldId="309"/>
        </pc:sldMkLst>
        <pc:picChg chg="mod">
          <ac:chgData name="Bahrdo H, Hooman" userId="S::h.bahrdo@st.hanze.nl::9e4be602-0194-4887-a642-0ad79f406d60" providerId="AD" clId="Web-{9D34E7EA-C882-4E96-B833-4A80B2CF28F7}" dt="2023-01-27T06:25:53.508" v="8" actId="1076"/>
          <ac:picMkLst>
            <pc:docMk/>
            <pc:sldMk cId="3084198270" sldId="309"/>
            <ac:picMk id="10" creationId="{61175D20-9F3D-CF1A-C7A9-560BEBA1DC73}"/>
          </ac:picMkLst>
        </pc:picChg>
      </pc:sldChg>
    </pc:docChg>
  </pc:docChgLst>
  <pc:docChgLst>
    <pc:chgData name="Menzinga JJ, Jacob" userId="S::j.j.menzinga@st.hanze.nl::8fb8e2cf-e209-4b9f-b86c-8bf471e7862c" providerId="AD" clId="Web-{64BBC45B-5F4F-E56A-7F52-CBF403E10918}"/>
    <pc:docChg chg="addSld delSld modSld sldOrd">
      <pc:chgData name="Menzinga JJ, Jacob" userId="S::j.j.menzinga@st.hanze.nl::8fb8e2cf-e209-4b9f-b86c-8bf471e7862c" providerId="AD" clId="Web-{64BBC45B-5F4F-E56A-7F52-CBF403E10918}" dt="2023-01-13T10:56:07.806" v="703"/>
      <pc:docMkLst>
        <pc:docMk/>
      </pc:docMkLst>
      <pc:sldChg chg="addSp delSp modSp">
        <pc:chgData name="Menzinga JJ, Jacob" userId="S::j.j.menzinga@st.hanze.nl::8fb8e2cf-e209-4b9f-b86c-8bf471e7862c" providerId="AD" clId="Web-{64BBC45B-5F4F-E56A-7F52-CBF403E10918}" dt="2023-01-13T10:46:52.211" v="459" actId="20577"/>
        <pc:sldMkLst>
          <pc:docMk/>
          <pc:sldMk cId="0" sldId="256"/>
        </pc:sldMkLst>
        <pc:spChg chg="add del mod">
          <ac:chgData name="Menzinga JJ, Jacob" userId="S::j.j.menzinga@st.hanze.nl::8fb8e2cf-e209-4b9f-b86c-8bf471e7862c" providerId="AD" clId="Web-{64BBC45B-5F4F-E56A-7F52-CBF403E10918}" dt="2023-01-13T10:36:47.334" v="247" actId="20577"/>
          <ac:spMkLst>
            <pc:docMk/>
            <pc:sldMk cId="0" sldId="256"/>
            <ac:spMk id="3" creationId="{7E6CC99A-F637-32B0-EED9-19B795C8515C}"/>
          </ac:spMkLst>
        </pc:spChg>
        <pc:spChg chg="add mod">
          <ac:chgData name="Menzinga JJ, Jacob" userId="S::j.j.menzinga@st.hanze.nl::8fb8e2cf-e209-4b9f-b86c-8bf471e7862c" providerId="AD" clId="Web-{64BBC45B-5F4F-E56A-7F52-CBF403E10918}" dt="2023-01-13T10:46:52.211" v="459" actId="20577"/>
          <ac:spMkLst>
            <pc:docMk/>
            <pc:sldMk cId="0" sldId="256"/>
            <ac:spMk id="5" creationId="{0F38631C-2122-EBF4-D0F0-BF6DDFE0825D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40:26.216" v="368" actId="1076"/>
          <ac:spMkLst>
            <pc:docMk/>
            <pc:sldMk cId="0" sldId="256"/>
            <ac:spMk id="338" creationId="{00000000-0000-0000-0000-000000000000}"/>
          </ac:spMkLst>
        </pc:spChg>
        <pc:grpChg chg="mod">
          <ac:chgData name="Menzinga JJ, Jacob" userId="S::j.j.menzinga@st.hanze.nl::8fb8e2cf-e209-4b9f-b86c-8bf471e7862c" providerId="AD" clId="Web-{64BBC45B-5F4F-E56A-7F52-CBF403E10918}" dt="2023-01-13T10:46:24.523" v="437" actId="14100"/>
          <ac:grpSpMkLst>
            <pc:docMk/>
            <pc:sldMk cId="0" sldId="256"/>
            <ac:grpSpMk id="63" creationId="{00000000-0000-0000-0000-000000000000}"/>
          </ac:grpSpMkLst>
        </pc:grpChg>
        <pc:graphicFrameChg chg="add mod modGraphic">
          <ac:chgData name="Menzinga JJ, Jacob" userId="S::j.j.menzinga@st.hanze.nl::8fb8e2cf-e209-4b9f-b86c-8bf471e7862c" providerId="AD" clId="Web-{64BBC45B-5F4F-E56A-7F52-CBF403E10918}" dt="2023-01-13T10:37:00.022" v="248" actId="1076"/>
          <ac:graphicFrameMkLst>
            <pc:docMk/>
            <pc:sldMk cId="0" sldId="256"/>
            <ac:graphicFrameMk id="4" creationId="{A1E7328B-CF1D-5BB8-8AEE-F4318CE90880}"/>
          </ac:graphicFrameMkLst>
        </pc:graphicFrameChg>
      </pc:sldChg>
      <pc:sldChg chg="del">
        <pc:chgData name="Menzinga JJ, Jacob" userId="S::j.j.menzinga@st.hanze.nl::8fb8e2cf-e209-4b9f-b86c-8bf471e7862c" providerId="AD" clId="Web-{64BBC45B-5F4F-E56A-7F52-CBF403E10918}" dt="2023-01-13T10:37:07.257" v="249"/>
        <pc:sldMkLst>
          <pc:docMk/>
          <pc:sldMk cId="0" sldId="257"/>
        </pc:sldMkLst>
      </pc:sldChg>
      <pc:sldChg chg="delSp modSp ord">
        <pc:chgData name="Menzinga JJ, Jacob" userId="S::j.j.menzinga@st.hanze.nl::8fb8e2cf-e209-4b9f-b86c-8bf471e7862c" providerId="AD" clId="Web-{64BBC45B-5F4F-E56A-7F52-CBF403E10918}" dt="2023-01-13T10:39:59.230" v="364" actId="20577"/>
        <pc:sldMkLst>
          <pc:docMk/>
          <pc:sldMk cId="0" sldId="258"/>
        </pc:sldMkLst>
        <pc:spChg chg="mod">
          <ac:chgData name="Menzinga JJ, Jacob" userId="S::j.j.menzinga@st.hanze.nl::8fb8e2cf-e209-4b9f-b86c-8bf471e7862c" providerId="AD" clId="Web-{64BBC45B-5F4F-E56A-7F52-CBF403E10918}" dt="2023-01-13T10:37:56.930" v="269" actId="1076"/>
          <ac:spMkLst>
            <pc:docMk/>
            <pc:sldMk cId="0" sldId="258"/>
            <ac:spMk id="379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39:59.230" v="364" actId="20577"/>
          <ac:spMkLst>
            <pc:docMk/>
            <pc:sldMk cId="0" sldId="258"/>
            <ac:spMk id="380" creationId="{00000000-0000-0000-0000-000000000000}"/>
          </ac:spMkLst>
        </pc:spChg>
        <pc:grpChg chg="del">
          <ac:chgData name="Menzinga JJ, Jacob" userId="S::j.j.menzinga@st.hanze.nl::8fb8e2cf-e209-4b9f-b86c-8bf471e7862c" providerId="AD" clId="Web-{64BBC45B-5F4F-E56A-7F52-CBF403E10918}" dt="2023-01-13T10:37:46.524" v="263"/>
          <ac:grpSpMkLst>
            <pc:docMk/>
            <pc:sldMk cId="0" sldId="258"/>
            <ac:grpSpMk id="383" creationId="{00000000-0000-0000-0000-000000000000}"/>
          </ac:grpSpMkLst>
        </pc:grpChg>
        <pc:picChg chg="del">
          <ac:chgData name="Menzinga JJ, Jacob" userId="S::j.j.menzinga@st.hanze.nl::8fb8e2cf-e209-4b9f-b86c-8bf471e7862c" providerId="AD" clId="Web-{64BBC45B-5F4F-E56A-7F52-CBF403E10918}" dt="2023-01-13T10:37:42.398" v="262"/>
          <ac:picMkLst>
            <pc:docMk/>
            <pc:sldMk cId="0" sldId="258"/>
            <ac:picMk id="382" creationId="{00000000-0000-0000-0000-000000000000}"/>
          </ac:picMkLst>
        </pc:picChg>
      </pc:sldChg>
      <pc:sldChg chg="addSp delSp modSp">
        <pc:chgData name="Menzinga JJ, Jacob" userId="S::j.j.menzinga@st.hanze.nl::8fb8e2cf-e209-4b9f-b86c-8bf471e7862c" providerId="AD" clId="Web-{64BBC45B-5F4F-E56A-7F52-CBF403E10918}" dt="2023-01-13T10:53:28.707" v="672"/>
        <pc:sldMkLst>
          <pc:docMk/>
          <pc:sldMk cId="0" sldId="259"/>
        </pc:sldMkLst>
        <pc:spChg chg="mod">
          <ac:chgData name="Menzinga JJ, Jacob" userId="S::j.j.menzinga@st.hanze.nl::8fb8e2cf-e209-4b9f-b86c-8bf471e7862c" providerId="AD" clId="Web-{64BBC45B-5F4F-E56A-7F52-CBF403E10918}" dt="2023-01-13T10:53:13.957" v="637" actId="20577"/>
          <ac:spMkLst>
            <pc:docMk/>
            <pc:sldMk cId="0" sldId="259"/>
            <ac:spMk id="405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53:27.254" v="671" actId="20577"/>
          <ac:spMkLst>
            <pc:docMk/>
            <pc:sldMk cId="0" sldId="259"/>
            <ac:spMk id="406" creationId="{00000000-0000-0000-0000-000000000000}"/>
          </ac:spMkLst>
        </pc:spChg>
        <pc:grpChg chg="add del">
          <ac:chgData name="Menzinga JJ, Jacob" userId="S::j.j.menzinga@st.hanze.nl::8fb8e2cf-e209-4b9f-b86c-8bf471e7862c" providerId="AD" clId="Web-{64BBC45B-5F4F-E56A-7F52-CBF403E10918}" dt="2023-01-13T10:53:28.707" v="672"/>
          <ac:grpSpMkLst>
            <pc:docMk/>
            <pc:sldMk cId="0" sldId="259"/>
            <ac:grpSpMk id="408" creationId="{00000000-0000-0000-0000-000000000000}"/>
          </ac:grpSpMkLst>
        </pc:grpChg>
      </pc:sldChg>
      <pc:sldChg chg="ord">
        <pc:chgData name="Menzinga JJ, Jacob" userId="S::j.j.menzinga@st.hanze.nl::8fb8e2cf-e209-4b9f-b86c-8bf471e7862c" providerId="AD" clId="Web-{64BBC45B-5F4F-E56A-7F52-CBF403E10918}" dt="2023-01-13T10:53:43.020" v="674"/>
        <pc:sldMkLst>
          <pc:docMk/>
          <pc:sldMk cId="0" sldId="260"/>
        </pc:sldMkLst>
      </pc:sldChg>
      <pc:sldChg chg="ord">
        <pc:chgData name="Menzinga JJ, Jacob" userId="S::j.j.menzinga@st.hanze.nl::8fb8e2cf-e209-4b9f-b86c-8bf471e7862c" providerId="AD" clId="Web-{64BBC45B-5F4F-E56A-7F52-CBF403E10918}" dt="2023-01-13T10:54:10.224" v="675"/>
        <pc:sldMkLst>
          <pc:docMk/>
          <pc:sldMk cId="0" sldId="261"/>
        </pc:sldMkLst>
      </pc:sldChg>
      <pc:sldChg chg="delSp modSp">
        <pc:chgData name="Menzinga JJ, Jacob" userId="S::j.j.menzinga@st.hanze.nl::8fb8e2cf-e209-4b9f-b86c-8bf471e7862c" providerId="AD" clId="Web-{64BBC45B-5F4F-E56A-7F52-CBF403E10918}" dt="2023-01-13T10:56:07.806" v="703"/>
        <pc:sldMkLst>
          <pc:docMk/>
          <pc:sldMk cId="0" sldId="262"/>
        </pc:sldMkLst>
        <pc:spChg chg="mod">
          <ac:chgData name="Menzinga JJ, Jacob" userId="S::j.j.menzinga@st.hanze.nl::8fb8e2cf-e209-4b9f-b86c-8bf471e7862c" providerId="AD" clId="Web-{64BBC45B-5F4F-E56A-7F52-CBF403E10918}" dt="2023-01-13T10:46:00.663" v="435" actId="1076"/>
          <ac:spMkLst>
            <pc:docMk/>
            <pc:sldMk cId="0" sldId="262"/>
            <ac:spMk id="741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46:06.741" v="436" actId="1076"/>
          <ac:spMkLst>
            <pc:docMk/>
            <pc:sldMk cId="0" sldId="262"/>
            <ac:spMk id="742" creationId="{00000000-0000-0000-0000-000000000000}"/>
          </ac:spMkLst>
        </pc:spChg>
        <pc:grpChg chg="del mod">
          <ac:chgData name="Menzinga JJ, Jacob" userId="S::j.j.menzinga@st.hanze.nl::8fb8e2cf-e209-4b9f-b86c-8bf471e7862c" providerId="AD" clId="Web-{64BBC45B-5F4F-E56A-7F52-CBF403E10918}" dt="2023-01-13T10:56:07.806" v="703"/>
          <ac:grpSpMkLst>
            <pc:docMk/>
            <pc:sldMk cId="0" sldId="262"/>
            <ac:grpSpMk id="744" creationId="{00000000-0000-0000-0000-000000000000}"/>
          </ac:grpSpMkLst>
        </pc:grpChg>
      </pc:sldChg>
      <pc:sldChg chg="modSp">
        <pc:chgData name="Menzinga JJ, Jacob" userId="S::j.j.menzinga@st.hanze.nl::8fb8e2cf-e209-4b9f-b86c-8bf471e7862c" providerId="AD" clId="Web-{64BBC45B-5F4F-E56A-7F52-CBF403E10918}" dt="2023-01-13T10:24:49.688" v="1" actId="688"/>
        <pc:sldMkLst>
          <pc:docMk/>
          <pc:sldMk cId="0" sldId="265"/>
        </pc:sldMkLst>
        <pc:picChg chg="mod">
          <ac:chgData name="Menzinga JJ, Jacob" userId="S::j.j.menzinga@st.hanze.nl::8fb8e2cf-e209-4b9f-b86c-8bf471e7862c" providerId="AD" clId="Web-{64BBC45B-5F4F-E56A-7F52-CBF403E10918}" dt="2023-01-13T10:24:49.688" v="1" actId="688"/>
          <ac:picMkLst>
            <pc:docMk/>
            <pc:sldMk cId="0" sldId="265"/>
            <ac:picMk id="1008" creationId="{00000000-0000-0000-0000-000000000000}"/>
          </ac:picMkLst>
        </pc:picChg>
      </pc:sldChg>
      <pc:sldChg chg="del">
        <pc:chgData name="Menzinga JJ, Jacob" userId="S::j.j.menzinga@st.hanze.nl::8fb8e2cf-e209-4b9f-b86c-8bf471e7862c" providerId="AD" clId="Web-{64BBC45B-5F4F-E56A-7F52-CBF403E10918}" dt="2023-01-13T10:27:15.130" v="2"/>
        <pc:sldMkLst>
          <pc:docMk/>
          <pc:sldMk cId="0" sldId="269"/>
        </pc:sldMkLst>
      </pc:sldChg>
      <pc:sldChg chg="del">
        <pc:chgData name="Menzinga JJ, Jacob" userId="S::j.j.menzinga@st.hanze.nl::8fb8e2cf-e209-4b9f-b86c-8bf471e7862c" providerId="AD" clId="Web-{64BBC45B-5F4F-E56A-7F52-CBF403E10918}" dt="2023-01-13T10:27:20.755" v="3"/>
        <pc:sldMkLst>
          <pc:docMk/>
          <pc:sldMk cId="0" sldId="270"/>
        </pc:sldMkLst>
      </pc:sldChg>
      <pc:sldChg chg="del">
        <pc:chgData name="Menzinga JJ, Jacob" userId="S::j.j.menzinga@st.hanze.nl::8fb8e2cf-e209-4b9f-b86c-8bf471e7862c" providerId="AD" clId="Web-{64BBC45B-5F4F-E56A-7F52-CBF403E10918}" dt="2023-01-13T10:27:22.084" v="4"/>
        <pc:sldMkLst>
          <pc:docMk/>
          <pc:sldMk cId="0" sldId="271"/>
        </pc:sldMkLst>
      </pc:sldChg>
      <pc:sldChg chg="modSp add del">
        <pc:chgData name="Menzinga JJ, Jacob" userId="S::j.j.menzinga@st.hanze.nl::8fb8e2cf-e209-4b9f-b86c-8bf471e7862c" providerId="AD" clId="Web-{64BBC45B-5F4F-E56A-7F52-CBF403E10918}" dt="2023-01-13T10:27:36.146" v="7" actId="14100"/>
        <pc:sldMkLst>
          <pc:docMk/>
          <pc:sldMk cId="0" sldId="272"/>
        </pc:sldMkLst>
        <pc:grpChg chg="mod">
          <ac:chgData name="Menzinga JJ, Jacob" userId="S::j.j.menzinga@st.hanze.nl::8fb8e2cf-e209-4b9f-b86c-8bf471e7862c" providerId="AD" clId="Web-{64BBC45B-5F4F-E56A-7F52-CBF403E10918}" dt="2023-01-13T10:27:36.146" v="7" actId="14100"/>
          <ac:grpSpMkLst>
            <pc:docMk/>
            <pc:sldMk cId="0" sldId="272"/>
            <ac:grpSpMk id="1702" creationId="{00000000-0000-0000-0000-000000000000}"/>
          </ac:grpSpMkLst>
        </pc:grpChg>
      </pc:sldChg>
      <pc:sldChg chg="modSp new del">
        <pc:chgData name="Menzinga JJ, Jacob" userId="S::j.j.menzinga@st.hanze.nl::8fb8e2cf-e209-4b9f-b86c-8bf471e7862c" providerId="AD" clId="Web-{64BBC45B-5F4F-E56A-7F52-CBF403E10918}" dt="2023-01-13T10:53:33.879" v="673"/>
        <pc:sldMkLst>
          <pc:docMk/>
          <pc:sldMk cId="1795204602" sldId="297"/>
        </pc:sldMkLst>
        <pc:spChg chg="mod">
          <ac:chgData name="Menzinga JJ, Jacob" userId="S::j.j.menzinga@st.hanze.nl::8fb8e2cf-e209-4b9f-b86c-8bf471e7862c" providerId="AD" clId="Web-{64BBC45B-5F4F-E56A-7F52-CBF403E10918}" dt="2023-01-13T10:44:40.973" v="408" actId="20577"/>
          <ac:spMkLst>
            <pc:docMk/>
            <pc:sldMk cId="1795204602" sldId="297"/>
            <ac:spMk id="2" creationId="{DEB599F5-BE00-106A-12EC-DE739A124CAA}"/>
          </ac:spMkLst>
        </pc:spChg>
      </pc:sldChg>
      <pc:sldChg chg="addSp modSp new">
        <pc:chgData name="Menzinga JJ, Jacob" userId="S::j.j.menzinga@st.hanze.nl::8fb8e2cf-e209-4b9f-b86c-8bf471e7862c" providerId="AD" clId="Web-{64BBC45B-5F4F-E56A-7F52-CBF403E10918}" dt="2023-01-13T10:46:58.149" v="461" actId="1076"/>
        <pc:sldMkLst>
          <pc:docMk/>
          <pc:sldMk cId="3410618963" sldId="298"/>
        </pc:sldMkLst>
        <pc:spChg chg="mod">
          <ac:chgData name="Menzinga JJ, Jacob" userId="S::j.j.menzinga@st.hanze.nl::8fb8e2cf-e209-4b9f-b86c-8bf471e7862c" providerId="AD" clId="Web-{64BBC45B-5F4F-E56A-7F52-CBF403E10918}" dt="2023-01-13T10:44:34.567" v="404" actId="20577"/>
          <ac:spMkLst>
            <pc:docMk/>
            <pc:sldMk cId="3410618963" sldId="298"/>
            <ac:spMk id="2" creationId="{B560D54B-AEB6-AF14-66E9-8251B7B4F520}"/>
          </ac:spMkLst>
        </pc:spChg>
        <pc:spChg chg="add mod">
          <ac:chgData name="Menzinga JJ, Jacob" userId="S::j.j.menzinga@st.hanze.nl::8fb8e2cf-e209-4b9f-b86c-8bf471e7862c" providerId="AD" clId="Web-{64BBC45B-5F4F-E56A-7F52-CBF403E10918}" dt="2023-01-13T10:46:58.149" v="461" actId="1076"/>
          <ac:spMkLst>
            <pc:docMk/>
            <pc:sldMk cId="3410618963" sldId="298"/>
            <ac:spMk id="5" creationId="{68B0C59D-1293-C90C-CAB4-C6FFB7E4B030}"/>
          </ac:spMkLst>
        </pc:spChg>
      </pc:sldChg>
      <pc:sldChg chg="addSp modSp new ord">
        <pc:chgData name="Menzinga JJ, Jacob" userId="S::j.j.menzinga@st.hanze.nl::8fb8e2cf-e209-4b9f-b86c-8bf471e7862c" providerId="AD" clId="Web-{64BBC45B-5F4F-E56A-7F52-CBF403E10918}" dt="2023-01-13T10:49:07.418" v="538" actId="20577"/>
        <pc:sldMkLst>
          <pc:docMk/>
          <pc:sldMk cId="2080019821" sldId="299"/>
        </pc:sldMkLst>
        <pc:spChg chg="mod">
          <ac:chgData name="Menzinga JJ, Jacob" userId="S::j.j.menzinga@st.hanze.nl::8fb8e2cf-e209-4b9f-b86c-8bf471e7862c" providerId="AD" clId="Web-{64BBC45B-5F4F-E56A-7F52-CBF403E10918}" dt="2023-01-13T10:45:05.974" v="416" actId="14100"/>
          <ac:spMkLst>
            <pc:docMk/>
            <pc:sldMk cId="2080019821" sldId="299"/>
            <ac:spMk id="2" creationId="{7A7EB769-4FBA-6FA6-6290-93B8013D616D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49:07.418" v="538" actId="20577"/>
          <ac:spMkLst>
            <pc:docMk/>
            <pc:sldMk cId="2080019821" sldId="299"/>
            <ac:spMk id="3" creationId="{5BB64232-12DE-BCF9-0111-493EE29A26C0}"/>
          </ac:spMkLst>
        </pc:spChg>
        <pc:spChg chg="add">
          <ac:chgData name="Menzinga JJ, Jacob" userId="S::j.j.menzinga@st.hanze.nl::8fb8e2cf-e209-4b9f-b86c-8bf471e7862c" providerId="AD" clId="Web-{64BBC45B-5F4F-E56A-7F52-CBF403E10918}" dt="2023-01-13T10:46:58.305" v="462"/>
          <ac:spMkLst>
            <pc:docMk/>
            <pc:sldMk cId="2080019821" sldId="299"/>
            <ac:spMk id="6" creationId="{866F77F7-F111-E277-4753-5BB87B75BDE6}"/>
          </ac:spMkLst>
        </pc:spChg>
      </pc:sldChg>
      <pc:sldChg chg="addSp delSp modSp add ord replId">
        <pc:chgData name="Menzinga JJ, Jacob" userId="S::j.j.menzinga@st.hanze.nl::8fb8e2cf-e209-4b9f-b86c-8bf471e7862c" providerId="AD" clId="Web-{64BBC45B-5F4F-E56A-7F52-CBF403E10918}" dt="2023-01-13T10:52:05.330" v="619" actId="1076"/>
        <pc:sldMkLst>
          <pc:docMk/>
          <pc:sldMk cId="1284110042" sldId="300"/>
        </pc:sldMkLst>
        <pc:spChg chg="mod">
          <ac:chgData name="Menzinga JJ, Jacob" userId="S::j.j.menzinga@st.hanze.nl::8fb8e2cf-e209-4b9f-b86c-8bf471e7862c" providerId="AD" clId="Web-{64BBC45B-5F4F-E56A-7F52-CBF403E10918}" dt="2023-01-13T10:50:25.389" v="552" actId="20577"/>
          <ac:spMkLst>
            <pc:docMk/>
            <pc:sldMk cId="1284110042" sldId="300"/>
            <ac:spMk id="405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50:36.030" v="591" actId="20577"/>
          <ac:spMkLst>
            <pc:docMk/>
            <pc:sldMk cId="1284110042" sldId="300"/>
            <ac:spMk id="406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50:22.452" v="546" actId="20577"/>
          <ac:spMkLst>
            <pc:docMk/>
            <pc:sldMk cId="1284110042" sldId="300"/>
            <ac:spMk id="407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33.891" v="614"/>
          <ac:spMkLst>
            <pc:docMk/>
            <pc:sldMk cId="1284110042" sldId="300"/>
            <ac:spMk id="409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32.673" v="613"/>
          <ac:spMkLst>
            <pc:docMk/>
            <pc:sldMk cId="1284110042" sldId="300"/>
            <ac:spMk id="410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43.579" v="617"/>
          <ac:spMkLst>
            <pc:docMk/>
            <pc:sldMk cId="1284110042" sldId="300"/>
            <ac:spMk id="411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29.219" v="612"/>
          <ac:spMkLst>
            <pc:docMk/>
            <pc:sldMk cId="1284110042" sldId="300"/>
            <ac:spMk id="412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28.079" v="611"/>
          <ac:spMkLst>
            <pc:docMk/>
            <pc:sldMk cId="1284110042" sldId="300"/>
            <ac:spMk id="413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22.547" v="607"/>
          <ac:spMkLst>
            <pc:docMk/>
            <pc:sldMk cId="1284110042" sldId="300"/>
            <ac:spMk id="414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14.453" v="601"/>
          <ac:spMkLst>
            <pc:docMk/>
            <pc:sldMk cId="1284110042" sldId="300"/>
            <ac:spMk id="415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27.016" v="610"/>
          <ac:spMkLst>
            <pc:docMk/>
            <pc:sldMk cId="1284110042" sldId="300"/>
            <ac:spMk id="416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26.485" v="609"/>
          <ac:spMkLst>
            <pc:docMk/>
            <pc:sldMk cId="1284110042" sldId="300"/>
            <ac:spMk id="417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16.078" v="605"/>
          <ac:spMkLst>
            <pc:docMk/>
            <pc:sldMk cId="1284110042" sldId="300"/>
            <ac:spMk id="418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14.109" v="600"/>
          <ac:spMkLst>
            <pc:docMk/>
            <pc:sldMk cId="1284110042" sldId="300"/>
            <ac:spMk id="419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04.875" v="597"/>
          <ac:spMkLst>
            <pc:docMk/>
            <pc:sldMk cId="1284110042" sldId="300"/>
            <ac:spMk id="420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25.907" v="608"/>
          <ac:spMkLst>
            <pc:docMk/>
            <pc:sldMk cId="1284110042" sldId="300"/>
            <ac:spMk id="421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10.609" v="599"/>
          <ac:spMkLst>
            <pc:docMk/>
            <pc:sldMk cId="1284110042" sldId="300"/>
            <ac:spMk id="422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03.937" v="596"/>
          <ac:spMkLst>
            <pc:docMk/>
            <pc:sldMk cId="1284110042" sldId="300"/>
            <ac:spMk id="423" creationId="{00000000-0000-0000-0000-000000000000}"/>
          </ac:spMkLst>
        </pc:spChg>
        <pc:spChg chg="del mod">
          <ac:chgData name="Menzinga JJ, Jacob" userId="S::j.j.menzinga@st.hanze.nl::8fb8e2cf-e209-4b9f-b86c-8bf471e7862c" providerId="AD" clId="Web-{64BBC45B-5F4F-E56A-7F52-CBF403E10918}" dt="2023-01-13T10:51:00.687" v="595"/>
          <ac:spMkLst>
            <pc:docMk/>
            <pc:sldMk cId="1284110042" sldId="300"/>
            <ac:spMk id="424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15.766" v="604"/>
          <ac:spMkLst>
            <pc:docMk/>
            <pc:sldMk cId="1284110042" sldId="300"/>
            <ac:spMk id="425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15.453" v="603"/>
          <ac:spMkLst>
            <pc:docMk/>
            <pc:sldMk cId="1284110042" sldId="300"/>
            <ac:spMk id="426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14.875" v="602"/>
          <ac:spMkLst>
            <pc:docMk/>
            <pc:sldMk cId="1284110042" sldId="300"/>
            <ac:spMk id="427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06.687" v="598"/>
          <ac:spMkLst>
            <pc:docMk/>
            <pc:sldMk cId="1284110042" sldId="300"/>
            <ac:spMk id="428" creationId="{00000000-0000-0000-0000-000000000000}"/>
          </ac:spMkLst>
        </pc:spChg>
        <pc:spChg chg="del">
          <ac:chgData name="Menzinga JJ, Jacob" userId="S::j.j.menzinga@st.hanze.nl::8fb8e2cf-e209-4b9f-b86c-8bf471e7862c" providerId="AD" clId="Web-{64BBC45B-5F4F-E56A-7F52-CBF403E10918}" dt="2023-01-13T10:51:16.453" v="606"/>
          <ac:spMkLst>
            <pc:docMk/>
            <pc:sldMk cId="1284110042" sldId="300"/>
            <ac:spMk id="429" creationId="{00000000-0000-0000-0000-000000000000}"/>
          </ac:spMkLst>
        </pc:spChg>
        <pc:grpChg chg="add del mod">
          <ac:chgData name="Menzinga JJ, Jacob" userId="S::j.j.menzinga@st.hanze.nl::8fb8e2cf-e209-4b9f-b86c-8bf471e7862c" providerId="AD" clId="Web-{64BBC45B-5F4F-E56A-7F52-CBF403E10918}" dt="2023-01-13T10:52:05.330" v="619" actId="1076"/>
          <ac:grpSpMkLst>
            <pc:docMk/>
            <pc:sldMk cId="1284110042" sldId="300"/>
            <ac:grpSpMk id="408" creationId="{00000000-0000-0000-0000-000000000000}"/>
          </ac:grpSpMkLst>
        </pc:grpChg>
      </pc:sldChg>
      <pc:sldChg chg="modSp add replId">
        <pc:chgData name="Menzinga JJ, Jacob" userId="S::j.j.menzinga@st.hanze.nl::8fb8e2cf-e209-4b9f-b86c-8bf471e7862c" providerId="AD" clId="Web-{64BBC45B-5F4F-E56A-7F52-CBF403E10918}" dt="2023-01-13T10:56:03.634" v="702" actId="20577"/>
        <pc:sldMkLst>
          <pc:docMk/>
          <pc:sldMk cId="1178851304" sldId="301"/>
        </pc:sldMkLst>
        <pc:spChg chg="mod">
          <ac:chgData name="Menzinga JJ, Jacob" userId="S::j.j.menzinga@st.hanze.nl::8fb8e2cf-e209-4b9f-b86c-8bf471e7862c" providerId="AD" clId="Web-{64BBC45B-5F4F-E56A-7F52-CBF403E10918}" dt="2023-01-13T10:55:15.882" v="696" actId="14100"/>
          <ac:spMkLst>
            <pc:docMk/>
            <pc:sldMk cId="1178851304" sldId="301"/>
            <ac:spMk id="405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56:03.634" v="702" actId="20577"/>
          <ac:spMkLst>
            <pc:docMk/>
            <pc:sldMk cId="1178851304" sldId="301"/>
            <ac:spMk id="406" creationId="{00000000-0000-0000-0000-000000000000}"/>
          </ac:spMkLst>
        </pc:spChg>
        <pc:spChg chg="mod">
          <ac:chgData name="Menzinga JJ, Jacob" userId="S::j.j.menzinga@st.hanze.nl::8fb8e2cf-e209-4b9f-b86c-8bf471e7862c" providerId="AD" clId="Web-{64BBC45B-5F4F-E56A-7F52-CBF403E10918}" dt="2023-01-13T10:55:02.382" v="681" actId="20577"/>
          <ac:spMkLst>
            <pc:docMk/>
            <pc:sldMk cId="1178851304" sldId="301"/>
            <ac:spMk id="407" creationId="{00000000-0000-0000-0000-000000000000}"/>
          </ac:spMkLst>
        </pc:spChg>
      </pc:sldChg>
      <pc:sldChg chg="new del ord">
        <pc:chgData name="Menzinga JJ, Jacob" userId="S::j.j.menzinga@st.hanze.nl::8fb8e2cf-e209-4b9f-b86c-8bf471e7862c" providerId="AD" clId="Web-{64BBC45B-5F4F-E56A-7F52-CBF403E10918}" dt="2023-01-13T10:54:46.881" v="678"/>
        <pc:sldMkLst>
          <pc:docMk/>
          <pc:sldMk cId="1188636311" sldId="301"/>
        </pc:sldMkLst>
      </pc:sldChg>
    </pc:docChg>
  </pc:docChgLst>
  <pc:docChgLst>
    <pc:chgData name="Diaz Barba JK, Karina" userId="S::j.k.diaz.barba@st.hanze.nl::87c5d237-b2fe-4426-b13f-d7430863ef80" providerId="AD" clId="Web-{874C028F-3B68-4B8F-8015-86EBE09904B5}"/>
    <pc:docChg chg="addSld modSld">
      <pc:chgData name="Diaz Barba JK, Karina" userId="S::j.k.diaz.barba@st.hanze.nl::87c5d237-b2fe-4426-b13f-d7430863ef80" providerId="AD" clId="Web-{874C028F-3B68-4B8F-8015-86EBE09904B5}" dt="2023-01-17T17:03:41.602" v="113"/>
      <pc:docMkLst>
        <pc:docMk/>
      </pc:docMkLst>
      <pc:sldChg chg="addSp delSp modSp">
        <pc:chgData name="Diaz Barba JK, Karina" userId="S::j.k.diaz.barba@st.hanze.nl::87c5d237-b2fe-4426-b13f-d7430863ef80" providerId="AD" clId="Web-{874C028F-3B68-4B8F-8015-86EBE09904B5}" dt="2023-01-17T17:03:41.602" v="113"/>
        <pc:sldMkLst>
          <pc:docMk/>
          <pc:sldMk cId="3710434073" sldId="302"/>
        </pc:sldMkLst>
        <pc:picChg chg="add">
          <ac:chgData name="Diaz Barba JK, Karina" userId="S::j.k.diaz.barba@st.hanze.nl::87c5d237-b2fe-4426-b13f-d7430863ef80" providerId="AD" clId="Web-{874C028F-3B68-4B8F-8015-86EBE09904B5}" dt="2023-01-17T16:54:40.367" v="73"/>
          <ac:picMkLst>
            <pc:docMk/>
            <pc:sldMk cId="3710434073" sldId="302"/>
            <ac:picMk id="2" creationId="{A1E7037B-2A33-33F4-26E3-987D9E6D2D2A}"/>
          </ac:picMkLst>
        </pc:picChg>
        <pc:picChg chg="add">
          <ac:chgData name="Diaz Barba JK, Karina" userId="S::j.k.diaz.barba@st.hanze.nl::87c5d237-b2fe-4426-b13f-d7430863ef80" providerId="AD" clId="Web-{874C028F-3B68-4B8F-8015-86EBE09904B5}" dt="2023-01-17T16:54:51.523" v="74"/>
          <ac:picMkLst>
            <pc:docMk/>
            <pc:sldMk cId="3710434073" sldId="302"/>
            <ac:picMk id="3" creationId="{3418F06B-6373-1940-1186-19FDD4D77D16}"/>
          </ac:picMkLst>
        </pc:picChg>
        <pc:picChg chg="add del mod">
          <ac:chgData name="Diaz Barba JK, Karina" userId="S::j.k.diaz.barba@st.hanze.nl::87c5d237-b2fe-4426-b13f-d7430863ef80" providerId="AD" clId="Web-{874C028F-3B68-4B8F-8015-86EBE09904B5}" dt="2023-01-17T17:03:41.602" v="113"/>
          <ac:picMkLst>
            <pc:docMk/>
            <pc:sldMk cId="3710434073" sldId="302"/>
            <ac:picMk id="4" creationId="{638C4C87-2F05-6C4D-7024-EF92DD373390}"/>
          </ac:picMkLst>
        </pc:picChg>
        <pc:picChg chg="mod">
          <ac:chgData name="Diaz Barba JK, Karina" userId="S::j.k.diaz.barba@st.hanze.nl::87c5d237-b2fe-4426-b13f-d7430863ef80" providerId="AD" clId="Web-{874C028F-3B68-4B8F-8015-86EBE09904B5}" dt="2023-01-17T16:53:42.677" v="69" actId="1076"/>
          <ac:picMkLst>
            <pc:docMk/>
            <pc:sldMk cId="3710434073" sldId="302"/>
            <ac:picMk id="7" creationId="{5E308748-713B-8F6A-D8FC-C422045291DA}"/>
          </ac:picMkLst>
        </pc:picChg>
      </pc:sldChg>
      <pc:sldChg chg="modSp">
        <pc:chgData name="Diaz Barba JK, Karina" userId="S::j.k.diaz.barba@st.hanze.nl::87c5d237-b2fe-4426-b13f-d7430863ef80" providerId="AD" clId="Web-{874C028F-3B68-4B8F-8015-86EBE09904B5}" dt="2023-01-17T17:03:09.523" v="111" actId="20577"/>
        <pc:sldMkLst>
          <pc:docMk/>
          <pc:sldMk cId="1727612294" sldId="307"/>
        </pc:sldMkLst>
        <pc:spChg chg="mod">
          <ac:chgData name="Diaz Barba JK, Karina" userId="S::j.k.diaz.barba@st.hanze.nl::87c5d237-b2fe-4426-b13f-d7430863ef80" providerId="AD" clId="Web-{874C028F-3B68-4B8F-8015-86EBE09904B5}" dt="2023-01-17T17:03:09.523" v="111" actId="20577"/>
          <ac:spMkLst>
            <pc:docMk/>
            <pc:sldMk cId="1727612294" sldId="307"/>
            <ac:spMk id="3" creationId="{CE9F0E20-A625-8343-D343-029B3503B737}"/>
          </ac:spMkLst>
        </pc:spChg>
      </pc:sldChg>
      <pc:sldChg chg="modSp">
        <pc:chgData name="Diaz Barba JK, Karina" userId="S::j.k.diaz.barba@st.hanze.nl::87c5d237-b2fe-4426-b13f-d7430863ef80" providerId="AD" clId="Web-{874C028F-3B68-4B8F-8015-86EBE09904B5}" dt="2023-01-17T16:55:26.868" v="75" actId="20577"/>
        <pc:sldMkLst>
          <pc:docMk/>
          <pc:sldMk cId="2092566421" sldId="313"/>
        </pc:sldMkLst>
        <pc:spChg chg="mod">
          <ac:chgData name="Diaz Barba JK, Karina" userId="S::j.k.diaz.barba@st.hanze.nl::87c5d237-b2fe-4426-b13f-d7430863ef80" providerId="AD" clId="Web-{874C028F-3B68-4B8F-8015-86EBE09904B5}" dt="2023-01-17T16:54:01.615" v="72" actId="20577"/>
          <ac:spMkLst>
            <pc:docMk/>
            <pc:sldMk cId="2092566421" sldId="313"/>
            <ac:spMk id="2" creationId="{BD1253D0-FB67-A2A3-D843-28556DE00214}"/>
          </ac:spMkLst>
        </pc:spChg>
        <pc:spChg chg="mod">
          <ac:chgData name="Diaz Barba JK, Karina" userId="S::j.k.diaz.barba@st.hanze.nl::87c5d237-b2fe-4426-b13f-d7430863ef80" providerId="AD" clId="Web-{874C028F-3B68-4B8F-8015-86EBE09904B5}" dt="2023-01-17T16:55:26.868" v="75" actId="20577"/>
          <ac:spMkLst>
            <pc:docMk/>
            <pc:sldMk cId="2092566421" sldId="313"/>
            <ac:spMk id="3" creationId="{86CE500D-EC5F-72AB-719E-E20CB91FD53B}"/>
          </ac:spMkLst>
        </pc:spChg>
      </pc:sldChg>
      <pc:sldChg chg="modSp add replId">
        <pc:chgData name="Diaz Barba JK, Karina" userId="S::j.k.diaz.barba@st.hanze.nl::87c5d237-b2fe-4426-b13f-d7430863ef80" providerId="AD" clId="Web-{874C028F-3B68-4B8F-8015-86EBE09904B5}" dt="2023-01-17T16:52:30.660" v="64" actId="14100"/>
        <pc:sldMkLst>
          <pc:docMk/>
          <pc:sldMk cId="2744248816" sldId="319"/>
        </pc:sldMkLst>
        <pc:spChg chg="mod">
          <ac:chgData name="Diaz Barba JK, Karina" userId="S::j.k.diaz.barba@st.hanze.nl::87c5d237-b2fe-4426-b13f-d7430863ef80" providerId="AD" clId="Web-{874C028F-3B68-4B8F-8015-86EBE09904B5}" dt="2023-01-17T16:52:30.660" v="64" actId="14100"/>
          <ac:spMkLst>
            <pc:docMk/>
            <pc:sldMk cId="2744248816" sldId="319"/>
            <ac:spMk id="2" creationId="{5282FDD3-9F6D-C5ED-549D-B7866E00020D}"/>
          </ac:spMkLst>
        </pc:spChg>
        <pc:spChg chg="mod">
          <ac:chgData name="Diaz Barba JK, Karina" userId="S::j.k.diaz.barba@st.hanze.nl::87c5d237-b2fe-4426-b13f-d7430863ef80" providerId="AD" clId="Web-{874C028F-3B68-4B8F-8015-86EBE09904B5}" dt="2023-01-17T16:52:03.956" v="60" actId="20577"/>
          <ac:spMkLst>
            <pc:docMk/>
            <pc:sldMk cId="2744248816" sldId="319"/>
            <ac:spMk id="3" creationId="{23827722-C225-9DB2-88C8-68365CC07BA5}"/>
          </ac:spMkLst>
        </pc:spChg>
      </pc:sldChg>
      <pc:sldChg chg="modSp add replId">
        <pc:chgData name="Diaz Barba JK, Karina" userId="S::j.k.diaz.barba@st.hanze.nl::87c5d237-b2fe-4426-b13f-d7430863ef80" providerId="AD" clId="Web-{874C028F-3B68-4B8F-8015-86EBE09904B5}" dt="2023-01-17T16:53:35.818" v="67" actId="20577"/>
        <pc:sldMkLst>
          <pc:docMk/>
          <pc:sldMk cId="651816032" sldId="320"/>
        </pc:sldMkLst>
        <pc:spChg chg="mod">
          <ac:chgData name="Diaz Barba JK, Karina" userId="S::j.k.diaz.barba@st.hanze.nl::87c5d237-b2fe-4426-b13f-d7430863ef80" providerId="AD" clId="Web-{874C028F-3B68-4B8F-8015-86EBE09904B5}" dt="2023-01-17T16:53:35.818" v="67" actId="20577"/>
          <ac:spMkLst>
            <pc:docMk/>
            <pc:sldMk cId="651816032" sldId="320"/>
            <ac:spMk id="2" creationId="{5282FDD3-9F6D-C5ED-549D-B7866E00020D}"/>
          </ac:spMkLst>
        </pc:spChg>
        <pc:spChg chg="mod">
          <ac:chgData name="Diaz Barba JK, Karina" userId="S::j.k.diaz.barba@st.hanze.nl::87c5d237-b2fe-4426-b13f-d7430863ef80" providerId="AD" clId="Web-{874C028F-3B68-4B8F-8015-86EBE09904B5}" dt="2023-01-17T16:52:00.393" v="56" actId="20577"/>
          <ac:spMkLst>
            <pc:docMk/>
            <pc:sldMk cId="651816032" sldId="320"/>
            <ac:spMk id="3" creationId="{23827722-C225-9DB2-88C8-68365CC07B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705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961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071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Char char="•"/>
            </a:pPr>
            <a:r>
              <a:rPr lang="en-GB"/>
              <a:t>Try to achieve higher level of dehydration and check the participants cognitive performance. </a:t>
            </a:r>
            <a:endParaRPr lang="es-ES"/>
          </a:p>
          <a:p>
            <a:pPr marL="114300" indent="0">
              <a:lnSpc>
                <a:spcPct val="110000"/>
              </a:lnSpc>
              <a:spcBef>
                <a:spcPts val="600"/>
              </a:spcBef>
              <a:buNone/>
            </a:pPr>
            <a:endParaRPr lang="en-GB"/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Char char="•"/>
            </a:pPr>
            <a:r>
              <a:rPr lang="en-GB"/>
              <a:t>Sauna??? A control environment, that does not require a lot of physical effort and were the participant could stay a long period of time until the high level of dehydration is achieved.  However, the wellbeing of the participants need to be taken in account. </a:t>
            </a:r>
            <a:endParaRPr lang="en-US"/>
          </a:p>
          <a:p>
            <a:pPr marL="114300" indent="0">
              <a:lnSpc>
                <a:spcPct val="110000"/>
              </a:lnSpc>
              <a:spcBef>
                <a:spcPts val="600"/>
              </a:spcBef>
              <a:buNone/>
            </a:pPr>
            <a:endParaRPr lang="en-GB"/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Char char="•"/>
            </a:pPr>
            <a:r>
              <a:rPr lang="en-GB"/>
              <a:t>More repeats are also needed to achieve a statistically significant result</a:t>
            </a:r>
            <a:endParaRPr lang="es-MX"/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94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09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Hypotonic, </a:t>
            </a:r>
            <a:r>
              <a:rPr lang="nl-NL" err="1"/>
              <a:t>isotonic</a:t>
            </a:r>
            <a:r>
              <a:rPr lang="nl-NL"/>
              <a:t> or hypertonic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388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/>
              <a:t>After</a:t>
            </a:r>
            <a:r>
              <a:rPr lang="nl-NL"/>
              <a:t> </a:t>
            </a:r>
            <a:r>
              <a:rPr lang="nl-NL" err="1"/>
              <a:t>puberty</a:t>
            </a:r>
            <a:endParaRPr lang="nl-NL"/>
          </a:p>
          <a:p>
            <a:r>
              <a:rPr lang="nl-NL" err="1"/>
              <a:t>Sweating</a:t>
            </a:r>
            <a:r>
              <a:rPr lang="nl-NL"/>
              <a:t>, </a:t>
            </a:r>
            <a:r>
              <a:rPr lang="nl-NL" err="1"/>
              <a:t>crying</a:t>
            </a:r>
            <a:r>
              <a:rPr lang="nl-NL"/>
              <a:t>, </a:t>
            </a:r>
            <a:r>
              <a:rPr lang="nl-NL" err="1"/>
              <a:t>digesting</a:t>
            </a:r>
            <a:endParaRPr lang="nl-NL"/>
          </a:p>
          <a:p>
            <a:r>
              <a:rPr lang="nl-NL"/>
              <a:t>20-30% </a:t>
            </a:r>
            <a:r>
              <a:rPr lang="nl-NL" err="1"/>
              <a:t>From</a:t>
            </a:r>
            <a:r>
              <a:rPr lang="nl-NL"/>
              <a:t> food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79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/>
              <a:t>After</a:t>
            </a:r>
            <a:r>
              <a:rPr lang="nl-NL"/>
              <a:t> </a:t>
            </a:r>
            <a:r>
              <a:rPr lang="nl-NL" err="1"/>
              <a:t>puberty</a:t>
            </a:r>
            <a:endParaRPr lang="nl-NL"/>
          </a:p>
          <a:p>
            <a:r>
              <a:rPr lang="nl-NL" err="1"/>
              <a:t>Sweating</a:t>
            </a:r>
            <a:r>
              <a:rPr lang="nl-NL"/>
              <a:t>, </a:t>
            </a:r>
            <a:r>
              <a:rPr lang="nl-NL" err="1"/>
              <a:t>crying</a:t>
            </a:r>
            <a:r>
              <a:rPr lang="nl-NL"/>
              <a:t>, </a:t>
            </a:r>
            <a:r>
              <a:rPr lang="nl-NL" err="1"/>
              <a:t>digesting</a:t>
            </a:r>
            <a:endParaRPr lang="nl-NL"/>
          </a:p>
          <a:p>
            <a:r>
              <a:rPr lang="nl-NL"/>
              <a:t>20-30% </a:t>
            </a:r>
            <a:r>
              <a:rPr lang="nl-NL" err="1"/>
              <a:t>From</a:t>
            </a:r>
            <a:r>
              <a:rPr lang="nl-NL"/>
              <a:t> food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360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50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39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6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780307" y="2355204"/>
            <a:ext cx="2183263" cy="2206100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4" y="522184"/>
            <a:ext cx="7676994" cy="23767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The effect of dehydration on cognitive abilities</a:t>
            </a:r>
            <a:endParaRPr lang="es-ES"/>
          </a:p>
        </p:txBody>
      </p:sp>
      <p:sp>
        <p:nvSpPr>
          <p:cNvPr id="3" name="Google Shape;338;p12">
            <a:extLst>
              <a:ext uri="{FF2B5EF4-FFF2-40B4-BE49-F238E27FC236}">
                <a16:creationId xmlns:a16="http://schemas.microsoft.com/office/drawing/2014/main" id="{7E6CC99A-F637-32B0-EED9-19B795C8515C}"/>
              </a:ext>
            </a:extLst>
          </p:cNvPr>
          <p:cNvSpPr txBox="1">
            <a:spLocks/>
          </p:cNvSpPr>
          <p:nvPr/>
        </p:nvSpPr>
        <p:spPr>
          <a:xfrm>
            <a:off x="1076325" y="2919790"/>
            <a:ext cx="4962600" cy="33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2000"/>
              <a:t>Hydrohomies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E7328B-CF1D-5BB8-8AEE-F4318CE9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85879"/>
              </p:ext>
            </p:extLst>
          </p:nvPr>
        </p:nvGraphicFramePr>
        <p:xfrm>
          <a:off x="983848" y="3298784"/>
          <a:ext cx="3912519" cy="777240"/>
        </p:xfrm>
        <a:graphic>
          <a:graphicData uri="http://schemas.openxmlformats.org/drawingml/2006/table">
            <a:tbl>
              <a:tblPr firstRow="1" bandRow="1">
                <a:tableStyleId>{11E2214B-EEA6-4F0E-851E-DA328E0D34B4}</a:tableStyleId>
              </a:tblPr>
              <a:tblGrid>
                <a:gridCol w="1765139">
                  <a:extLst>
                    <a:ext uri="{9D8B030D-6E8A-4147-A177-3AD203B41FA5}">
                      <a16:colId xmlns:a16="http://schemas.microsoft.com/office/drawing/2014/main" val="566377318"/>
                    </a:ext>
                  </a:extLst>
                </a:gridCol>
                <a:gridCol w="2147380">
                  <a:extLst>
                    <a:ext uri="{9D8B030D-6E8A-4147-A177-3AD203B41FA5}">
                      <a16:colId xmlns:a16="http://schemas.microsoft.com/office/drawing/2014/main" val="1310147934"/>
                    </a:ext>
                  </a:extLst>
                </a:gridCol>
              </a:tblGrid>
              <a:tr h="208219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Roya  Gharehbeiklou</a:t>
                      </a:r>
                      <a:endParaRPr lang="en-GB" sz="1100" err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Job Maathuis</a:t>
                      </a:r>
                      <a:endParaRPr lang="en-GB" sz="1100" err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47098"/>
                  </a:ext>
                </a:extLst>
              </a:tr>
              <a:tr h="208219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Mahdiye Nabilou</a:t>
                      </a:r>
                      <a:endParaRPr lang="en-GB" sz="1100" err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Hooman Bahrdo</a:t>
                      </a:r>
                      <a:endParaRPr lang="en-GB" sz="1100" err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12374"/>
                  </a:ext>
                </a:extLst>
              </a:tr>
              <a:tr h="208219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Juan Karina Diaz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Jacob Menzinga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2679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38631C-2122-EBF4-D0F0-BF6DDFE0825D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245022" y="139410"/>
            <a:ext cx="5713020" cy="8702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Methods</a:t>
            </a:r>
            <a:endParaRPr lang="en-US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245022" y="90126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Overview</a:t>
            </a:r>
            <a:endParaRPr lang="en-US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lang="en" sz="3600" b="1">
              <a:solidFill>
                <a:schemeClr val="lt1"/>
              </a:solidFill>
              <a:latin typeface="Barlow"/>
              <a:ea typeface="Barlow"/>
              <a:cs typeface="Barlow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E308748-713B-8F6A-D8FC-C4220452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" y="1538859"/>
            <a:ext cx="7540730" cy="1974703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1E7037B-2A33-33F4-26E3-987D9E6D2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96" t="16382" r="13396" b="14319"/>
          <a:stretch>
            <a:fillRect/>
          </a:stretch>
        </p:blipFill>
        <p:spPr>
          <a:xfrm>
            <a:off x="12765122" y="7720678"/>
            <a:ext cx="1287355" cy="126709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418F06B-6373-1940-1186-19FDD4D77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96" t="16382" r="13396" b="14319"/>
          <a:stretch>
            <a:fillRect/>
          </a:stretch>
        </p:blipFill>
        <p:spPr>
          <a:xfrm>
            <a:off x="12765122" y="7720678"/>
            <a:ext cx="1287355" cy="12670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D34952-6E6C-394D-1D9D-4F4566D05C4C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  <p:pic>
        <p:nvPicPr>
          <p:cNvPr id="5" name="Picture 7" descr="A picture containing person, outdoor, person, standing&#10;&#10;Description automatically generated">
            <a:extLst>
              <a:ext uri="{FF2B5EF4-FFF2-40B4-BE49-F238E27FC236}">
                <a16:creationId xmlns:a16="http://schemas.microsoft.com/office/drawing/2014/main" id="{371756B3-DE62-021B-58F1-427D8D748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1288" y="3553729"/>
            <a:ext cx="1473201" cy="14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3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1287-ECAA-7A4E-F52C-46705D8B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Participant </a:t>
            </a:r>
            <a:r>
              <a:rPr lang="nl-NL" err="1"/>
              <a:t>Characteristics</a:t>
            </a:r>
            <a:endParaRPr lang="en-NL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FC48A-95CB-44C4-93DE-D98058EC7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C0637CB-68E5-FF71-3052-E8A8A9555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46438"/>
              </p:ext>
            </p:extLst>
          </p:nvPr>
        </p:nvGraphicFramePr>
        <p:xfrm>
          <a:off x="1018132" y="1995749"/>
          <a:ext cx="7234518" cy="264060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808630">
                  <a:extLst>
                    <a:ext uri="{9D8B030D-6E8A-4147-A177-3AD203B41FA5}">
                      <a16:colId xmlns:a16="http://schemas.microsoft.com/office/drawing/2014/main" val="3806431747"/>
                    </a:ext>
                  </a:extLst>
                </a:gridCol>
                <a:gridCol w="676336">
                  <a:extLst>
                    <a:ext uri="{9D8B030D-6E8A-4147-A177-3AD203B41FA5}">
                      <a16:colId xmlns:a16="http://schemas.microsoft.com/office/drawing/2014/main" val="1845162213"/>
                    </a:ext>
                  </a:extLst>
                </a:gridCol>
                <a:gridCol w="1203727">
                  <a:extLst>
                    <a:ext uri="{9D8B030D-6E8A-4147-A177-3AD203B41FA5}">
                      <a16:colId xmlns:a16="http://schemas.microsoft.com/office/drawing/2014/main" val="1794197983"/>
                    </a:ext>
                  </a:extLst>
                </a:gridCol>
                <a:gridCol w="3545825">
                  <a:extLst>
                    <a:ext uri="{9D8B030D-6E8A-4147-A177-3AD203B41FA5}">
                      <a16:colId xmlns:a16="http://schemas.microsoft.com/office/drawing/2014/main" val="1521877740"/>
                    </a:ext>
                  </a:extLst>
                </a:gridCol>
              </a:tblGrid>
              <a:tr h="440100">
                <a:tc>
                  <a:txBody>
                    <a:bodyPr/>
                    <a:lstStyle/>
                    <a:p>
                      <a:r>
                        <a:rPr lang="nl-NL" err="1"/>
                        <a:t>Pseudonym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Age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Sex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Medical</a:t>
                      </a:r>
                      <a:r>
                        <a:rPr lang="nl-NL"/>
                        <a:t> </a:t>
                      </a:r>
                      <a:r>
                        <a:rPr lang="nl-NL" err="1"/>
                        <a:t>Backbround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97022"/>
                  </a:ext>
                </a:extLst>
              </a:tr>
              <a:tr h="440100">
                <a:tc>
                  <a:txBody>
                    <a:bodyPr/>
                    <a:lstStyle/>
                    <a:p>
                      <a:r>
                        <a:rPr lang="nl-NL"/>
                        <a:t>Red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31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Female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Nothing to declare 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5869"/>
                  </a:ext>
                </a:extLst>
              </a:tr>
              <a:tr h="440100">
                <a:tc>
                  <a:txBody>
                    <a:bodyPr/>
                    <a:lstStyle/>
                    <a:p>
                      <a:r>
                        <a:rPr lang="nl-NL"/>
                        <a:t>Green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26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Female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Nothing to declare 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73142"/>
                  </a:ext>
                </a:extLst>
              </a:tr>
              <a:tr h="440100">
                <a:tc>
                  <a:txBody>
                    <a:bodyPr/>
                    <a:lstStyle/>
                    <a:p>
                      <a:r>
                        <a:rPr lang="nl-NL"/>
                        <a:t>Orange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23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Male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Nothing to declare 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0406"/>
                  </a:ext>
                </a:extLst>
              </a:tr>
              <a:tr h="440100">
                <a:tc>
                  <a:txBody>
                    <a:bodyPr/>
                    <a:lstStyle/>
                    <a:p>
                      <a:r>
                        <a:rPr lang="nl-NL"/>
                        <a:t>Pink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27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Male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ADHD, no medication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48931"/>
                  </a:ext>
                </a:extLst>
              </a:tr>
              <a:tr h="440100">
                <a:tc>
                  <a:txBody>
                    <a:bodyPr/>
                    <a:lstStyle/>
                    <a:p>
                      <a:r>
                        <a:rPr lang="nl-NL"/>
                        <a:t>Blue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29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Male</a:t>
                      </a:r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Nothing to declare </a:t>
                      </a:r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874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2EDA3D-E98A-E05B-4FB0-34B2A5F6E911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floor, indoor&#10;&#10;Description automatically generated">
            <a:extLst>
              <a:ext uri="{FF2B5EF4-FFF2-40B4-BE49-F238E27FC236}">
                <a16:creationId xmlns:a16="http://schemas.microsoft.com/office/drawing/2014/main" id="{5FA06AED-1EC3-2CA0-8D3B-FA4F9C515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" t="14815" r="-534" b="10684"/>
          <a:stretch/>
        </p:blipFill>
        <p:spPr>
          <a:xfrm>
            <a:off x="0" y="-1393"/>
            <a:ext cx="9208633" cy="5161849"/>
          </a:xfrm>
          <a:prstGeom prst="rect">
            <a:avLst/>
          </a:prstGeom>
        </p:spPr>
      </p:pic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03638" y="913086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 err="1">
                <a:solidFill>
                  <a:schemeClr val="lt1"/>
                </a:solidFill>
                <a:highlight>
                  <a:schemeClr val="accent1"/>
                </a:highlight>
              </a:rPr>
              <a:t>Now</a:t>
            </a:r>
            <a:r>
              <a:rPr lang="nl-NL" sz="300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nl-NL" sz="3000" err="1">
                <a:solidFill>
                  <a:schemeClr val="lt1"/>
                </a:solidFill>
                <a:highlight>
                  <a:schemeClr val="accent1"/>
                </a:highlight>
              </a:rPr>
              <a:t>for</a:t>
            </a:r>
            <a:r>
              <a:rPr lang="nl-NL" sz="300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nl-NL" sz="3000" err="1">
                <a:solidFill>
                  <a:schemeClr val="lt1"/>
                </a:solidFill>
                <a:highlight>
                  <a:schemeClr val="accent1"/>
                </a:highlight>
              </a:rPr>
              <a:t>the</a:t>
            </a:r>
            <a:r>
              <a:rPr lang="nl-NL" sz="300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nl-NL" sz="3000" err="1">
                <a:solidFill>
                  <a:schemeClr val="lt1"/>
                </a:solidFill>
                <a:highlight>
                  <a:schemeClr val="accent1"/>
                </a:highlight>
              </a:rPr>
              <a:t>sweating</a:t>
            </a:r>
            <a:r>
              <a:rPr lang="nl-NL" sz="3000">
                <a:solidFill>
                  <a:schemeClr val="lt1"/>
                </a:solidFill>
                <a:highlight>
                  <a:schemeClr val="accent1"/>
                </a:highlight>
              </a:rPr>
              <a:t> part</a:t>
            </a:r>
            <a:endParaRPr sz="3000" b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EXERCICE!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11B476-E708-6073-E264-7AEF66E6B36F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D3B60-5973-97C5-7DB8-3152F4C07E97}"/>
              </a:ext>
            </a:extLst>
          </p:cNvPr>
          <p:cNvSpPr txBox="1"/>
          <p:nvPr/>
        </p:nvSpPr>
        <p:spPr>
          <a:xfrm>
            <a:off x="921634" y="2458897"/>
            <a:ext cx="51883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GB" sz="2000">
                <a:solidFill>
                  <a:schemeClr val="bg1"/>
                </a:solidFill>
                <a:latin typeface="Barlow Light"/>
              </a:rPr>
              <a:t>2 sessions </a:t>
            </a:r>
            <a:r>
              <a:rPr lang="en-US" sz="2000">
                <a:solidFill>
                  <a:schemeClr val="bg1"/>
                </a:solidFill>
                <a:latin typeface="Barlow Light"/>
              </a:rPr>
              <a:t>​</a:t>
            </a:r>
            <a:br>
              <a:rPr lang="en-US" sz="2000">
                <a:solidFill>
                  <a:schemeClr val="bg1"/>
                </a:solidFill>
                <a:latin typeface="Barlow Light"/>
              </a:rPr>
            </a:br>
            <a:r>
              <a:rPr lang="en-GB" sz="2000">
                <a:solidFill>
                  <a:schemeClr val="bg1"/>
                </a:solidFill>
                <a:latin typeface="Barlow Light"/>
              </a:rPr>
              <a:t>  - Control &amp; Dehydration</a:t>
            </a:r>
            <a:r>
              <a:rPr lang="en-US" sz="2000">
                <a:solidFill>
                  <a:schemeClr val="bg1"/>
                </a:solidFill>
                <a:latin typeface="Barlow Light"/>
              </a:rPr>
              <a:t>​</a:t>
            </a:r>
            <a:endParaRPr lang="en-US">
              <a:solidFill>
                <a:schemeClr val="bg1"/>
              </a:solidFill>
            </a:endParaRPr>
          </a:p>
          <a:p>
            <a:pPr marL="342900" lvl="1" indent="-342900">
              <a:buChar char="•"/>
            </a:pPr>
            <a:r>
              <a:rPr lang="en-US" sz="2000">
                <a:solidFill>
                  <a:schemeClr val="bg1"/>
                </a:solidFill>
                <a:latin typeface="Barlow Light"/>
              </a:rPr>
              <a:t>​</a:t>
            </a:r>
            <a:r>
              <a:rPr lang="en-GB" sz="2000">
                <a:solidFill>
                  <a:schemeClr val="bg1"/>
                </a:solidFill>
                <a:latin typeface="Barlow Light"/>
              </a:rPr>
              <a:t>2 repeats 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7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B71-504A-0959-45C2-A9D7FE3C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Cognitive</a:t>
            </a:r>
            <a:r>
              <a:rPr lang="nl-NL"/>
              <a:t> tests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A749-B345-A4F1-EE36-E92C65AF9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61175D20-9F3D-CF1A-C7A9-560BEBA1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37" y="975325"/>
            <a:ext cx="7448550" cy="3895725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BAD8D17-21F3-2EA2-933A-82EE3452D3FE}"/>
              </a:ext>
            </a:extLst>
          </p:cNvPr>
          <p:cNvSpPr/>
          <p:nvPr/>
        </p:nvSpPr>
        <p:spPr>
          <a:xfrm>
            <a:off x="4940476" y="3326559"/>
            <a:ext cx="1544491" cy="1544491"/>
          </a:xfrm>
          <a:prstGeom prst="mathMultiply">
            <a:avLst>
              <a:gd name="adj1" fmla="val 4614"/>
            </a:avLst>
          </a:prstGeom>
          <a:solidFill>
            <a:schemeClr val="accent4">
              <a:alpha val="70000"/>
            </a:schemeClr>
          </a:solidFill>
          <a:ln w="0">
            <a:solidFill>
              <a:schemeClr val="accent4">
                <a:alpha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06C22-8925-BCE3-4B76-BAEB47354944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1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A9F7-358F-44A6-BFBC-F97960E5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PsyToolkit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3471-9C05-96F4-999E-99499F6B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8347437" cy="2640900"/>
          </a:xfrm>
        </p:spPr>
        <p:txBody>
          <a:bodyPr/>
          <a:lstStyle/>
          <a:p>
            <a:pPr marL="114300" indent="0">
              <a:buNone/>
            </a:pPr>
            <a:r>
              <a:rPr lang="en-US" i="1"/>
              <a:t>"</a:t>
            </a:r>
            <a:r>
              <a:rPr lang="en-US" i="1" err="1"/>
              <a:t>PsyToolkit</a:t>
            </a:r>
            <a:r>
              <a:rPr lang="en-US" i="1"/>
              <a:t> is a free-to-use toolkit for demonstrating, programming, and running cognitive-psychological experiments and surveys, including personality tests."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9D881-FE36-A676-E38C-8FCD3B6B0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A6C7E60D-A4C4-6D66-8DB1-59DFEB8C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58" y="3860737"/>
            <a:ext cx="1078091" cy="10882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B44F0-92CC-F51D-A9E2-B6AA5CC285C2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7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7C38-D55D-B08C-F68E-6BBEE6BA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Digit span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E3C9F-AC71-380C-A4E5-ABE9F87C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9180" y="2104263"/>
            <a:ext cx="4179597" cy="1975355"/>
          </a:xfrm>
        </p:spPr>
        <p:txBody>
          <a:bodyPr/>
          <a:lstStyle/>
          <a:p>
            <a:r>
              <a:rPr lang="en-NL"/>
              <a:t>Participant is asked to reproduce a sequence of numbers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876A-EE94-CBC4-D176-1AC160A52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5406619-472E-44BC-425F-DF6F51EA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4" y="2103923"/>
            <a:ext cx="2743200" cy="2152996"/>
          </a:xfrm>
          <a:prstGeom prst="rect">
            <a:avLst/>
          </a:prstGeom>
        </p:spPr>
      </p:pic>
      <p:pic>
        <p:nvPicPr>
          <p:cNvPr id="7" name="Imagen 7" descr="Imagen que contiene firmar, fondo, parada, frente&#10;&#10;Descripción generada automáticamente">
            <a:extLst>
              <a:ext uri="{FF2B5EF4-FFF2-40B4-BE49-F238E27FC236}">
                <a16:creationId xmlns:a16="http://schemas.microsoft.com/office/drawing/2014/main" id="{A7F50E6E-33CD-6E20-B0EF-03D26CA26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92" y="1350225"/>
            <a:ext cx="465099" cy="445120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C89658F5-F739-DC1E-4AEA-009AE7E7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76" y="1350459"/>
            <a:ext cx="421424" cy="4400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7FD36A-00C1-8574-1B46-C4024A42A0A0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466AFF0-6B91-CDAF-99D0-DAD8B5530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058" y="3860737"/>
            <a:ext cx="1078091" cy="1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705E-34F1-2A79-8677-8D7F2DFF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Flanker</a:t>
            </a:r>
            <a:r>
              <a:rPr lang="nl-NL"/>
              <a:t> test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3A69-5CC7-3CAD-875D-D42C58E4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464" y="1823660"/>
            <a:ext cx="3643580" cy="1037186"/>
          </a:xfrm>
        </p:spPr>
        <p:txBody>
          <a:bodyPr/>
          <a:lstStyle/>
          <a:p>
            <a:r>
              <a:rPr lang="en-NL"/>
              <a:t>Participant responds to a series of 50 stimuli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E531-020A-F22E-5E02-EC4640269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7A8CF67-5913-E550-0A0C-45B7F9E3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09" y="1556845"/>
            <a:ext cx="1514475" cy="10382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9677E4B-B4F7-9FB4-6927-B90E4362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4" y="1551918"/>
            <a:ext cx="1514475" cy="1047750"/>
          </a:xfrm>
          <a:prstGeom prst="rect">
            <a:avLst/>
          </a:prstGeom>
        </p:spPr>
      </p:pic>
      <p:pic>
        <p:nvPicPr>
          <p:cNvPr id="8" name="Picture 8" descr="A picture containing text, monitor, white&#10;&#10;Description automatically generated">
            <a:extLst>
              <a:ext uri="{FF2B5EF4-FFF2-40B4-BE49-F238E27FC236}">
                <a16:creationId xmlns:a16="http://schemas.microsoft.com/office/drawing/2014/main" id="{2D654CD8-714D-86C1-A769-9453CC176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304" y="2873282"/>
            <a:ext cx="676275" cy="676275"/>
          </a:xfrm>
          <a:prstGeom prst="rect">
            <a:avLst/>
          </a:prstGeom>
        </p:spPr>
      </p:pic>
      <p:pic>
        <p:nvPicPr>
          <p:cNvPr id="9" name="Picture 9" descr="A picture containing monitor, jack&#10;&#10;Description automatically generated">
            <a:extLst>
              <a:ext uri="{FF2B5EF4-FFF2-40B4-BE49-F238E27FC236}">
                <a16:creationId xmlns:a16="http://schemas.microsoft.com/office/drawing/2014/main" id="{7F870941-418D-BBB6-F809-E2C5E178D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93" y="2911695"/>
            <a:ext cx="676275" cy="676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8903BD-7970-3B1F-7B3C-80F9C119DF7D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2AA2E4EB-FEA8-5C3C-6CB3-BF2AC119B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058" y="3860737"/>
            <a:ext cx="1078091" cy="1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2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7D2B430-65A5-9BF7-B9C4-5015EFCDC400}"/>
              </a:ext>
            </a:extLst>
          </p:cNvPr>
          <p:cNvSpPr/>
          <p:nvPr/>
        </p:nvSpPr>
        <p:spPr>
          <a:xfrm>
            <a:off x="695068" y="2641257"/>
            <a:ext cx="556053" cy="61783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cs typeface="Arial"/>
              </a:rPr>
              <a:t>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ED10D-203E-344D-AA79-07258FF3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Stop </a:t>
            </a:r>
            <a:r>
              <a:rPr lang="nl-NL" err="1"/>
              <a:t>Signal</a:t>
            </a:r>
            <a:r>
              <a:rPr lang="nl-NL"/>
              <a:t> Test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559B2-6075-D969-B44E-6296A1543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1257" y="1488948"/>
            <a:ext cx="4346938" cy="3374145"/>
          </a:xfrm>
        </p:spPr>
        <p:txBody>
          <a:bodyPr/>
          <a:lstStyle/>
          <a:p>
            <a:r>
              <a:rPr lang="en-NL"/>
              <a:t>First phase:</a:t>
            </a:r>
            <a:endParaRPr lang="en-US"/>
          </a:p>
          <a:p>
            <a:pPr lvl="1"/>
            <a:r>
              <a:rPr lang="en-NL"/>
              <a:t>Quickly press 'B' or 'N' depending on the direction of the arrow shown</a:t>
            </a:r>
          </a:p>
          <a:p>
            <a:r>
              <a:rPr lang="en-NL"/>
              <a:t>Second phase:</a:t>
            </a:r>
          </a:p>
          <a:p>
            <a:pPr lvl="1"/>
            <a:r>
              <a:rPr lang="en-NL"/>
              <a:t>Randomly shown a stop signal after the arrow is shown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7F489-1437-1920-A414-021F0C28F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A60F1CF1-4417-246C-D59A-7B65EBCC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51" y="1850286"/>
            <a:ext cx="1074084" cy="1005994"/>
          </a:xfrm>
          <a:prstGeom prst="rect">
            <a:avLst/>
          </a:prstGeom>
        </p:spPr>
      </p:pic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654C722D-04CF-4860-6D1E-15BA683E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34" y="1459593"/>
            <a:ext cx="1064076" cy="1005646"/>
          </a:xfrm>
          <a:prstGeom prst="rect">
            <a:avLst/>
          </a:prstGeom>
        </p:spPr>
      </p:pic>
      <p:pic>
        <p:nvPicPr>
          <p:cNvPr id="8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39378577-B6EA-F8DD-B64D-505FD92D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9" y="1492637"/>
            <a:ext cx="1087244" cy="10054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AC3B01-9339-107A-BE61-45153B9F1FBA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97ACF-973D-5AC4-6841-F5F360508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058" y="3860737"/>
            <a:ext cx="1078091" cy="1088251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1B50DA2-6D78-B4E1-02D9-2C453F77C46C}"/>
              </a:ext>
            </a:extLst>
          </p:cNvPr>
          <p:cNvSpPr/>
          <p:nvPr/>
        </p:nvSpPr>
        <p:spPr>
          <a:xfrm>
            <a:off x="2092925" y="2633534"/>
            <a:ext cx="556053" cy="61783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800">
                <a:solidFill>
                  <a:schemeClr val="tx1"/>
                </a:solidFill>
                <a:cs typeface="Arial"/>
              </a:rPr>
              <a:t>N</a:t>
            </a:r>
          </a:p>
        </p:txBody>
      </p:sp>
      <p:pic>
        <p:nvPicPr>
          <p:cNvPr id="9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80820992-E1C0-71CD-0F06-09A6778A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91" y="3660640"/>
            <a:ext cx="1133582" cy="1082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8C99A2B-47C3-E3DA-297E-A1768BB49A38}"/>
              </a:ext>
            </a:extLst>
          </p:cNvPr>
          <p:cNvSpPr/>
          <p:nvPr/>
        </p:nvSpPr>
        <p:spPr>
          <a:xfrm>
            <a:off x="1204784" y="3691580"/>
            <a:ext cx="942202" cy="9422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00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5ECE-20C0-82D0-8BCB-7378B8A3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Stroop Test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81D8-D287-DDE1-75A3-3BF50A88C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0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8E8E1B-24F5-0AC6-6930-CF5E1015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5" y="1996953"/>
            <a:ext cx="7073239" cy="2044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FA4BCF-DF0A-FCCC-A915-8F0242EE38B1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8856E00-9880-E0EF-51EC-AD5E3ED5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058" y="3860737"/>
            <a:ext cx="1078091" cy="1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0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1AD6-1EFC-8866-DCC6-84E28B44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Verbal</a:t>
            </a:r>
            <a:r>
              <a:rPr lang="nl-NL"/>
              <a:t> </a:t>
            </a:r>
            <a:r>
              <a:rPr lang="nl-NL" err="1"/>
              <a:t>Fluency</a:t>
            </a:r>
            <a:r>
              <a:rPr lang="nl-NL"/>
              <a:t> Test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267A-F731-4325-CB0E-9BDB87D67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Adaptation of the CORWAT </a:t>
            </a:r>
          </a:p>
          <a:p>
            <a:pPr lvl="1"/>
            <a:r>
              <a:rPr lang="en-NL"/>
              <a:t>60 seconds</a:t>
            </a:r>
          </a:p>
          <a:p>
            <a:pPr lvl="1"/>
            <a:r>
              <a:rPr lang="en-NL"/>
              <a:t>One vowel</a:t>
            </a:r>
          </a:p>
          <a:p>
            <a:pPr lvl="1"/>
            <a:r>
              <a:rPr lang="en-NL"/>
              <a:t>Two </a:t>
            </a:r>
            <a:r>
              <a:rPr lang="en-GB"/>
              <a:t>consonant </a:t>
            </a:r>
          </a:p>
          <a:p>
            <a:pPr lvl="1"/>
            <a:r>
              <a:rPr lang="en-GB"/>
              <a:t>English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018C8-4FBD-D886-34B9-9D5612AD3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3EF47-0710-9C07-BCB9-BDB7D2CC072D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B769-4FBA-6FA6-6290-93B8013D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87400"/>
          </a:xfrm>
        </p:spPr>
        <p:txBody>
          <a:bodyPr/>
          <a:lstStyle/>
          <a:p>
            <a:r>
              <a:rPr lang="en-GB"/>
              <a:t>Table of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4232-12DE-BCF9-0111-493EE29A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8050"/>
            <a:ext cx="5640900" cy="3296220"/>
          </a:xfrm>
        </p:spPr>
        <p:txBody>
          <a:bodyPr/>
          <a:lstStyle/>
          <a:p>
            <a:r>
              <a:rPr lang="en-GB"/>
              <a:t>Research Question</a:t>
            </a:r>
            <a:endParaRPr lang="en-US"/>
          </a:p>
          <a:p>
            <a:r>
              <a:rPr lang="en-GB"/>
              <a:t>Background information</a:t>
            </a:r>
          </a:p>
          <a:p>
            <a:r>
              <a:rPr lang="en-GB"/>
              <a:t>Methods</a:t>
            </a:r>
          </a:p>
          <a:p>
            <a:r>
              <a:rPr lang="en-GB"/>
              <a:t>Results      Interactive Dashboard</a:t>
            </a:r>
          </a:p>
          <a:p>
            <a:r>
              <a:rPr lang="en-GB"/>
              <a:t>Discussion</a:t>
            </a:r>
          </a:p>
          <a:p>
            <a:r>
              <a:rPr lang="en-GB"/>
              <a:t>Future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440B-E666-3CD4-D8DD-39B77C524E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C891D4-5AD5-A3B8-A37A-2CE3122394DE}"/>
              </a:ext>
            </a:extLst>
          </p:cNvPr>
          <p:cNvSpPr/>
          <p:nvPr/>
        </p:nvSpPr>
        <p:spPr>
          <a:xfrm>
            <a:off x="1808544" y="2729249"/>
            <a:ext cx="173621" cy="159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F16B1-EE0A-25D4-77C7-B02CAEABD81C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1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lang="en-US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Let's go to our interactive dashboard. </a:t>
            </a:r>
            <a:endParaRPr lang="en-US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</a:rPr>
              <a:t>4</a:t>
            </a: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651512" y="982584"/>
            <a:ext cx="3026023" cy="3416144"/>
            <a:chOff x="2810939" y="117216"/>
            <a:chExt cx="4110351" cy="4762722"/>
          </a:xfrm>
        </p:grpSpPr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6562A2-0867-15D3-9AED-D0C7BD9F0E86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1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1287-ECAA-7A4E-F52C-46705D8B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Dehydration</a:t>
            </a:r>
            <a:r>
              <a:rPr lang="nl-NL"/>
              <a:t>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FC48A-95CB-44C4-93DE-D98058EC7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21</a:t>
            </a:fld>
            <a:endParaRPr lang="e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C0637CB-68E5-FF71-3052-E8A8A9555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11753"/>
              </p:ext>
            </p:extLst>
          </p:nvPr>
        </p:nvGraphicFramePr>
        <p:xfrm>
          <a:off x="1058476" y="1541003"/>
          <a:ext cx="7760639" cy="3253435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552128">
                  <a:extLst>
                    <a:ext uri="{9D8B030D-6E8A-4147-A177-3AD203B41FA5}">
                      <a16:colId xmlns:a16="http://schemas.microsoft.com/office/drawing/2014/main" val="3806431747"/>
                    </a:ext>
                  </a:extLst>
                </a:gridCol>
                <a:gridCol w="1552128">
                  <a:extLst>
                    <a:ext uri="{9D8B030D-6E8A-4147-A177-3AD203B41FA5}">
                      <a16:colId xmlns:a16="http://schemas.microsoft.com/office/drawing/2014/main" val="1125167874"/>
                    </a:ext>
                  </a:extLst>
                </a:gridCol>
                <a:gridCol w="1458374">
                  <a:extLst>
                    <a:ext uri="{9D8B030D-6E8A-4147-A177-3AD203B41FA5}">
                      <a16:colId xmlns:a16="http://schemas.microsoft.com/office/drawing/2014/main" val="1845162213"/>
                    </a:ext>
                  </a:extLst>
                </a:gridCol>
                <a:gridCol w="1655890">
                  <a:extLst>
                    <a:ext uri="{9D8B030D-6E8A-4147-A177-3AD203B41FA5}">
                      <a16:colId xmlns:a16="http://schemas.microsoft.com/office/drawing/2014/main" val="1794197983"/>
                    </a:ext>
                  </a:extLst>
                </a:gridCol>
                <a:gridCol w="1542119">
                  <a:extLst>
                    <a:ext uri="{9D8B030D-6E8A-4147-A177-3AD203B41FA5}">
                      <a16:colId xmlns:a16="http://schemas.microsoft.com/office/drawing/2014/main" val="1521877740"/>
                    </a:ext>
                  </a:extLst>
                </a:gridCol>
              </a:tblGrid>
              <a:tr h="462363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effectLst/>
                        </a:rPr>
                        <a:t>Participant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effectLst/>
                        </a:rPr>
                        <a:t>Control 1 (%)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effectLst/>
                        </a:rPr>
                        <a:t>Control 2 (%)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effectLst/>
                        </a:rPr>
                        <a:t>Dehydration 1 (%)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effectLst/>
                        </a:rPr>
                        <a:t>Dehydration 2 (%)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97022"/>
                  </a:ext>
                </a:extLst>
              </a:tr>
              <a:tr h="522671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GB" sz="1800">
                          <a:effectLst/>
                        </a:rPr>
                        <a:t>Blue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-0.14 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0.28 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-0.68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5869"/>
                  </a:ext>
                </a:extLst>
              </a:tr>
              <a:tr h="522671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GB" sz="1800">
                          <a:effectLst/>
                        </a:rPr>
                        <a:t>Green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-0.32 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0.34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-0.97 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-0.66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73142"/>
                  </a:ext>
                </a:extLst>
              </a:tr>
              <a:tr h="522671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GB" sz="1800">
                          <a:effectLst/>
                        </a:rPr>
                        <a:t>Red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-0.63 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-0.63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0406"/>
                  </a:ext>
                </a:extLst>
              </a:tr>
              <a:tr h="522671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GB" sz="1800">
                          <a:effectLst/>
                        </a:rPr>
                        <a:t>Pink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-0.26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-0.91 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-1.17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48931"/>
                  </a:ext>
                </a:extLst>
              </a:tr>
              <a:tr h="522671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GB" sz="1800">
                          <a:effectLst/>
                        </a:rPr>
                        <a:t>Orange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-0.18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-0.18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-1.22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-1.23 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874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F2340EB-E2BA-2F70-8FA4-BB5753AB9F8A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50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0B37347-FAEB-9CF1-E4F8-1FD998ABAD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 lang="es-E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F30BB2-DF7B-1EBB-A26A-FD6C8B50682F}"/>
              </a:ext>
            </a:extLst>
          </p:cNvPr>
          <p:cNvSpPr>
            <a:spLocks noGrp="1"/>
          </p:cNvSpPr>
          <p:nvPr/>
        </p:nvSpPr>
        <p:spPr>
          <a:xfrm>
            <a:off x="2496065" y="1980289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7200">
                <a:solidFill>
                  <a:schemeClr val="tx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32336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56E4-860D-2090-EE4B-E7900466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Statistics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E577-0DBC-6607-E989-E99FD0C4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3738"/>
            <a:ext cx="5640900" cy="2640900"/>
          </a:xfrm>
        </p:spPr>
        <p:txBody>
          <a:bodyPr/>
          <a:lstStyle/>
          <a:p>
            <a:r>
              <a:rPr lang="en-GB"/>
              <a:t>The validity of the hypotheses are investigated by using different statistical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23F6-96B9-8E63-3054-628C6E4B6D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CEE942-B065-8FA9-D423-794A95B82646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06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6778-B220-066E-667C-56FCDE73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22" y="408044"/>
            <a:ext cx="6840344" cy="624089"/>
          </a:xfrm>
        </p:spPr>
        <p:txBody>
          <a:bodyPr/>
          <a:lstStyle/>
          <a:p>
            <a:r>
              <a:rPr lang="en-GB" sz="4000"/>
              <a:t>Complex Attention domain</a:t>
            </a:r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127F-A86F-22BE-2BC4-CAFB29EF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0756" y="3611473"/>
            <a:ext cx="3136177" cy="78528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400">
                <a:latin typeface="Arial"/>
              </a:rPr>
              <a:t>Based on the two-sample z test for proportions the alternative hypothesis is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rejected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B0810-AFDE-8D1D-744E-8D44B70BD1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6C4A240-2986-7510-8318-FB3EC75D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2" y="2188639"/>
            <a:ext cx="4041421" cy="1627000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BF0E5C5-37D1-86E6-7D7F-7711D984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842" y="2243844"/>
            <a:ext cx="3666052" cy="992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BE251-2AAC-8C67-4DC7-64D9DB5CCFF8}"/>
              </a:ext>
            </a:extLst>
          </p:cNvPr>
          <p:cNvSpPr txBox="1"/>
          <p:nvPr/>
        </p:nvSpPr>
        <p:spPr>
          <a:xfrm>
            <a:off x="1368777" y="1785056"/>
            <a:ext cx="21431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Reaction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569F2-390B-A31F-E260-33C48C93A524}"/>
              </a:ext>
            </a:extLst>
          </p:cNvPr>
          <p:cNvSpPr txBox="1"/>
          <p:nvPr/>
        </p:nvSpPr>
        <p:spPr>
          <a:xfrm>
            <a:off x="5792610" y="1785056"/>
            <a:ext cx="22701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Correct/Incorrect Answers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5AEFC6-EBE2-4551-35A9-722DBD6D9129}"/>
              </a:ext>
            </a:extLst>
          </p:cNvPr>
          <p:cNvSpPr txBox="1">
            <a:spLocks/>
          </p:cNvSpPr>
          <p:nvPr/>
        </p:nvSpPr>
        <p:spPr>
          <a:xfrm>
            <a:off x="390878" y="3947318"/>
            <a:ext cx="3912288" cy="100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en-US" sz="1400">
                <a:latin typeface="Arial"/>
              </a:rPr>
              <a:t>Based on the two-sample t test and Wilcoxon test the alternative hypothesis is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approved </a:t>
            </a:r>
            <a:r>
              <a:rPr lang="en-US" sz="1400">
                <a:solidFill>
                  <a:schemeClr val="tx1"/>
                </a:solidFill>
                <a:latin typeface="Arial"/>
              </a:rPr>
              <a:t>for participants Red and Orange, but it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rejected</a:t>
            </a:r>
            <a:r>
              <a:rPr lang="en-US" sz="1400">
                <a:solidFill>
                  <a:schemeClr val="tx1"/>
                </a:solidFill>
                <a:latin typeface="Arial"/>
              </a:rPr>
              <a:t> for others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305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B6EA-E4A5-223C-7887-5C6640CD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433"/>
            <a:ext cx="8378455" cy="687589"/>
          </a:xfrm>
        </p:spPr>
        <p:txBody>
          <a:bodyPr/>
          <a:lstStyle/>
          <a:p>
            <a:r>
              <a:rPr lang="en-GB" sz="4000"/>
              <a:t>Perceptual-motor Function domain 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53416-3FAB-76D7-6138-6E7A7F7732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F28A89-6414-186E-A54E-8D621BFB45BE}"/>
              </a:ext>
            </a:extLst>
          </p:cNvPr>
          <p:cNvSpPr txBox="1">
            <a:spLocks/>
          </p:cNvSpPr>
          <p:nvPr/>
        </p:nvSpPr>
        <p:spPr>
          <a:xfrm>
            <a:off x="5480756" y="3611473"/>
            <a:ext cx="3136177" cy="78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en-US" sz="1400">
                <a:latin typeface="Arial"/>
              </a:rPr>
              <a:t>Based on the two-sample z test for proportions the alternative hypothesis is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rejected </a:t>
            </a:r>
            <a:r>
              <a:rPr lang="en-US" sz="1400">
                <a:solidFill>
                  <a:schemeClr val="tx1"/>
                </a:solidFill>
                <a:latin typeface="Arial"/>
              </a:rPr>
              <a:t>,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 </a:t>
            </a:r>
            <a:r>
              <a:rPr lang="en-US" sz="1400">
                <a:solidFill>
                  <a:schemeClr val="tx1"/>
                </a:solidFill>
                <a:latin typeface="Arial"/>
              </a:rPr>
              <a:t>but it is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 approved </a:t>
            </a:r>
            <a:r>
              <a:rPr lang="en-US" sz="1400">
                <a:solidFill>
                  <a:schemeClr val="tx1"/>
                </a:solidFill>
                <a:latin typeface="Arial"/>
              </a:rPr>
              <a:t>for Red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9221F3A-B9FA-8B5A-E378-810DA742815C}"/>
              </a:ext>
            </a:extLst>
          </p:cNvPr>
          <p:cNvSpPr txBox="1">
            <a:spLocks/>
          </p:cNvSpPr>
          <p:nvPr/>
        </p:nvSpPr>
        <p:spPr>
          <a:xfrm>
            <a:off x="8801425" y="47891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/>
              <a:pPr/>
              <a:t>25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C0B36-2517-5463-EFA4-84849E08B4E8}"/>
              </a:ext>
            </a:extLst>
          </p:cNvPr>
          <p:cNvSpPr txBox="1"/>
          <p:nvPr/>
        </p:nvSpPr>
        <p:spPr>
          <a:xfrm>
            <a:off x="1368777" y="1785056"/>
            <a:ext cx="21431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Reaction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E56FF-D1B4-2B80-9A33-F02B60087DC0}"/>
              </a:ext>
            </a:extLst>
          </p:cNvPr>
          <p:cNvSpPr txBox="1"/>
          <p:nvPr/>
        </p:nvSpPr>
        <p:spPr>
          <a:xfrm>
            <a:off x="5792610" y="1785056"/>
            <a:ext cx="22701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Correct/Incorrect Answers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5018F76-320F-D199-900A-E79015F212C0}"/>
              </a:ext>
            </a:extLst>
          </p:cNvPr>
          <p:cNvSpPr txBox="1">
            <a:spLocks/>
          </p:cNvSpPr>
          <p:nvPr/>
        </p:nvSpPr>
        <p:spPr>
          <a:xfrm>
            <a:off x="390878" y="3608651"/>
            <a:ext cx="3912288" cy="100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en-US" sz="1400">
                <a:latin typeface="Arial"/>
              </a:rPr>
              <a:t>Based on the two-sample t test the alternative hypothesis is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approved </a:t>
            </a:r>
            <a:r>
              <a:rPr lang="en-US" sz="1400">
                <a:solidFill>
                  <a:schemeClr val="tx1"/>
                </a:solidFill>
                <a:latin typeface="Arial"/>
              </a:rPr>
              <a:t>for participant Red, but it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rejected</a:t>
            </a:r>
            <a:r>
              <a:rPr lang="en-US" sz="1400">
                <a:solidFill>
                  <a:schemeClr val="tx1"/>
                </a:solidFill>
                <a:latin typeface="Arial"/>
              </a:rPr>
              <a:t> for others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 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750AEF8C-0516-D385-6257-5187C05F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6" y="2246274"/>
            <a:ext cx="3704567" cy="871810"/>
          </a:xfrm>
          <a:prstGeom prst="rect">
            <a:avLst/>
          </a:prstGeom>
        </p:spPr>
      </p:pic>
      <p:pic>
        <p:nvPicPr>
          <p:cNvPr id="21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C9E532-B79D-FFBD-4701-863E6F9BF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345" y="2245088"/>
            <a:ext cx="3704566" cy="9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97BB-C6EE-813F-D25D-EC040F0D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910900" cy="624089"/>
          </a:xfrm>
        </p:spPr>
        <p:txBody>
          <a:bodyPr/>
          <a:lstStyle/>
          <a:p>
            <a:r>
              <a:rPr lang="en-GB" sz="4000"/>
              <a:t>Language domain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60E9A-6756-9512-F0AB-56BD93349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B9C41-22E8-7812-EDCD-C08E225BD185}"/>
              </a:ext>
            </a:extLst>
          </p:cNvPr>
          <p:cNvSpPr txBox="1"/>
          <p:nvPr/>
        </p:nvSpPr>
        <p:spPr>
          <a:xfrm>
            <a:off x="3330221" y="1665112"/>
            <a:ext cx="21431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Word per test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6C61EB8-0749-3F70-C804-01E2B2E61D72}"/>
              </a:ext>
            </a:extLst>
          </p:cNvPr>
          <p:cNvSpPr txBox="1">
            <a:spLocks/>
          </p:cNvSpPr>
          <p:nvPr/>
        </p:nvSpPr>
        <p:spPr>
          <a:xfrm>
            <a:off x="2352322" y="3559263"/>
            <a:ext cx="3912288" cy="100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en-US" sz="1400">
                <a:latin typeface="Arial"/>
              </a:rPr>
              <a:t>Based on the two-sample t test the alternative hypothesis is</a:t>
            </a:r>
            <a:r>
              <a:rPr lang="en-US" sz="1400">
                <a:solidFill>
                  <a:schemeClr val="tx1"/>
                </a:solidFill>
                <a:latin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rejected</a:t>
            </a:r>
            <a:r>
              <a:rPr lang="en-US" sz="1400">
                <a:solidFill>
                  <a:schemeClr val="tx1"/>
                </a:solidFill>
                <a:latin typeface="Arial"/>
              </a:rPr>
              <a:t> for  all the participants. A reason can be sparse datasets.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45EBB843-9C38-8FB5-8B6D-948FC3BF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4" y="2037931"/>
            <a:ext cx="4111976" cy="13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D61-3DC4-5534-7BD7-574C54A4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475344" cy="652312"/>
          </a:xfrm>
        </p:spPr>
        <p:txBody>
          <a:bodyPr/>
          <a:lstStyle/>
          <a:p>
            <a:r>
              <a:rPr lang="en-GB" sz="4000"/>
              <a:t>Learning and Memory domain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C2B04-31BD-6BB0-422E-D66091C0F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10AE64E-D97B-72AC-52E1-386B57EA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28" y="2224037"/>
            <a:ext cx="3914421" cy="1054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A2D0E-1CA5-650A-B889-B25BB24683DD}"/>
              </a:ext>
            </a:extLst>
          </p:cNvPr>
          <p:cNvSpPr txBox="1"/>
          <p:nvPr/>
        </p:nvSpPr>
        <p:spPr>
          <a:xfrm>
            <a:off x="3393721" y="1778001"/>
            <a:ext cx="21431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length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BA051A-8D4A-D086-318A-233A27D17E66}"/>
              </a:ext>
            </a:extLst>
          </p:cNvPr>
          <p:cNvSpPr txBox="1">
            <a:spLocks/>
          </p:cNvSpPr>
          <p:nvPr/>
        </p:nvSpPr>
        <p:spPr>
          <a:xfrm>
            <a:off x="2317044" y="3411096"/>
            <a:ext cx="3912288" cy="100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en-US" sz="1400">
                <a:latin typeface="Arial"/>
              </a:rPr>
              <a:t>Based on the two-sample t test the alternative hypothesis is</a:t>
            </a:r>
            <a:r>
              <a:rPr lang="en-US" sz="1400">
                <a:solidFill>
                  <a:schemeClr val="tx1"/>
                </a:solidFill>
                <a:latin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rejected</a:t>
            </a:r>
            <a:r>
              <a:rPr lang="en-US" sz="1400">
                <a:solidFill>
                  <a:schemeClr val="tx1"/>
                </a:solidFill>
                <a:latin typeface="Arial"/>
              </a:rPr>
              <a:t> for  all the participants. A reason can be sparse datasets.</a:t>
            </a:r>
          </a:p>
        </p:txBody>
      </p:sp>
    </p:spTree>
    <p:extLst>
      <p:ext uri="{BB962C8B-B14F-4D97-AF65-F5344CB8AC3E}">
        <p14:creationId xmlns:p14="http://schemas.microsoft.com/office/powerpoint/2010/main" val="232264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2BCF-CC5C-5B96-246C-49959936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8159733" cy="595867"/>
          </a:xfrm>
        </p:spPr>
        <p:txBody>
          <a:bodyPr/>
          <a:lstStyle/>
          <a:p>
            <a:r>
              <a:rPr lang="en-GB" sz="4000"/>
              <a:t>executive function domain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CC68F-B23B-80C3-503D-19912B734F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48A0299-1584-72F7-BB55-E1102AC5B6B0}"/>
              </a:ext>
            </a:extLst>
          </p:cNvPr>
          <p:cNvSpPr txBox="1">
            <a:spLocks/>
          </p:cNvSpPr>
          <p:nvPr/>
        </p:nvSpPr>
        <p:spPr>
          <a:xfrm>
            <a:off x="5480756" y="3611473"/>
            <a:ext cx="3136177" cy="78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en-US" sz="1400">
                <a:latin typeface="Arial"/>
              </a:rPr>
              <a:t>Based on the two-sample z test for proportions the alternative hypothesis is </a:t>
            </a:r>
            <a:r>
              <a:rPr lang="en-US" sz="1400">
                <a:solidFill>
                  <a:srgbClr val="FF0000"/>
                </a:solidFill>
                <a:latin typeface="Arial"/>
              </a:rPr>
              <a:t>rejected</a:t>
            </a:r>
            <a:endParaRPr lang="en-US" sz="1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BF5BA-BA04-96FA-71E5-1FA4E6C74A14}"/>
              </a:ext>
            </a:extLst>
          </p:cNvPr>
          <p:cNvSpPr txBox="1"/>
          <p:nvPr/>
        </p:nvSpPr>
        <p:spPr>
          <a:xfrm>
            <a:off x="1368777" y="1785056"/>
            <a:ext cx="21431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Reaction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4936F-6F63-A0B2-60AB-B5AE32E03B85}"/>
              </a:ext>
            </a:extLst>
          </p:cNvPr>
          <p:cNvSpPr txBox="1"/>
          <p:nvPr/>
        </p:nvSpPr>
        <p:spPr>
          <a:xfrm>
            <a:off x="5792610" y="1785056"/>
            <a:ext cx="22701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Correct/Incorrect Answers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AF084A9-11DA-3921-6CA9-DAFCB3E8790C}"/>
              </a:ext>
            </a:extLst>
          </p:cNvPr>
          <p:cNvSpPr txBox="1">
            <a:spLocks/>
          </p:cNvSpPr>
          <p:nvPr/>
        </p:nvSpPr>
        <p:spPr>
          <a:xfrm>
            <a:off x="412045" y="3890873"/>
            <a:ext cx="3912288" cy="100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en-US" sz="1400">
                <a:latin typeface="Arial"/>
                <a:cs typeface="Arial"/>
              </a:rPr>
              <a:t>Based on the two-sample t test and Wilcoxon test the alternative hypothesis is </a:t>
            </a:r>
            <a:r>
              <a:rPr lang="en-US" sz="1400">
                <a:solidFill>
                  <a:srgbClr val="FF0000"/>
                </a:solidFill>
                <a:latin typeface="Arial"/>
                <a:cs typeface="Arial"/>
              </a:rPr>
              <a:t>approved </a:t>
            </a:r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for participants Red, but it is </a:t>
            </a:r>
            <a:r>
              <a:rPr lang="en-US" sz="1400">
                <a:solidFill>
                  <a:srgbClr val="FF0000"/>
                </a:solidFill>
                <a:latin typeface="Arial"/>
                <a:cs typeface="Arial"/>
              </a:rPr>
              <a:t>rejected</a:t>
            </a:r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 for others</a:t>
            </a:r>
            <a:r>
              <a:rPr lang="en-US" sz="1400">
                <a:solidFill>
                  <a:srgbClr val="FF0000"/>
                </a:solidFill>
                <a:latin typeface="Arial"/>
                <a:cs typeface="Arial"/>
              </a:rPr>
              <a:t> </a:t>
            </a:r>
            <a:endParaRPr lang="en-US">
              <a:cs typeface="Arial"/>
            </a:endParaRPr>
          </a:p>
        </p:txBody>
      </p:sp>
      <p:pic>
        <p:nvPicPr>
          <p:cNvPr id="17" name="Picture 17" descr="Table&#10;&#10;Description automatically generated">
            <a:extLst>
              <a:ext uri="{FF2B5EF4-FFF2-40B4-BE49-F238E27FC236}">
                <a16:creationId xmlns:a16="http://schemas.microsoft.com/office/drawing/2014/main" id="{1F3EB88D-65CC-E2C1-1CBC-64852EAD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5" y="2321995"/>
            <a:ext cx="3921476" cy="1521398"/>
          </a:xfrm>
          <a:prstGeom prst="rect">
            <a:avLst/>
          </a:prstGeom>
        </p:spPr>
      </p:pic>
      <p:pic>
        <p:nvPicPr>
          <p:cNvPr id="18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2ACA8693-1BE7-152A-B5E2-F23C1C2D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123" y="2313568"/>
            <a:ext cx="3328811" cy="10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24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5713020" cy="8702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Discussion</a:t>
            </a:r>
            <a:endParaRPr lang="en-US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</a:rPr>
              <a:t>5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D0EA11-9531-E9B8-C74B-A28C9A92C49A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5713020" cy="8702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Research Question</a:t>
            </a:r>
            <a:endParaRPr lang="en-US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2912822"/>
            <a:ext cx="5714544" cy="8775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sz="2400"/>
              <a:t>Is there a correlation between dehydration and cognitive functioning?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lang="en" sz="3600" b="1">
              <a:solidFill>
                <a:schemeClr val="lt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207A7C-B40C-62C4-8856-CC77FF367467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51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837-07A6-937B-4463-47EA443D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398532" cy="1082700"/>
          </a:xfrm>
        </p:spPr>
        <p:txBody>
          <a:bodyPr/>
          <a:lstStyle/>
          <a:p>
            <a:r>
              <a:rPr lang="en-US"/>
              <a:t>Weight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3EFB-3179-3FD4-76DA-2B86E8EC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9415"/>
            <a:ext cx="8112251" cy="3253780"/>
          </a:xfrm>
        </p:spPr>
        <p:txBody>
          <a:bodyPr/>
          <a:lstStyle/>
          <a:p>
            <a:r>
              <a:rPr lang="en-GB"/>
              <a:t>Considerable physical effort -&gt; weight loss goal was </a:t>
            </a:r>
            <a:r>
              <a:rPr lang="en-GB" b="1"/>
              <a:t>hard to achieve</a:t>
            </a:r>
            <a:r>
              <a:rPr lang="en-GB"/>
              <a:t> in the 40 min of exercise.</a:t>
            </a:r>
          </a:p>
          <a:p>
            <a:r>
              <a:rPr lang="en-GB"/>
              <a:t>Study subjects dehydrated in between </a:t>
            </a:r>
            <a:r>
              <a:rPr lang="en-GB" b="1"/>
              <a:t>0.66% to 1.23%</a:t>
            </a:r>
            <a:r>
              <a:rPr lang="en-GB"/>
              <a:t> -&gt; more was needed</a:t>
            </a:r>
          </a:p>
          <a:p>
            <a:r>
              <a:rPr lang="en-GB"/>
              <a:t>Control session -&gt; participants lost weight</a:t>
            </a:r>
          </a:p>
          <a:p>
            <a:pPr lvl="1"/>
            <a:r>
              <a:rPr lang="en-GB"/>
              <a:t>drinking less water than is lost through dehydration</a:t>
            </a:r>
            <a:endParaRPr lang="en-US"/>
          </a:p>
          <a:p>
            <a:r>
              <a:rPr lang="en-GB"/>
              <a:t>Control session -&gt;  participant gain weight</a:t>
            </a:r>
          </a:p>
          <a:p>
            <a:pPr lvl="1"/>
            <a:r>
              <a:rPr lang="en-GB"/>
              <a:t>drinking more water than is lost through dehydration</a:t>
            </a:r>
          </a:p>
          <a:p>
            <a:pPr lvl="1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D731C-9C44-DC09-FDC0-6A3A0402B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8EE11F-C68C-B18F-27E1-78D77570049A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56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837-07A6-937B-4463-47EA443D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398532" cy="1082700"/>
          </a:xfrm>
        </p:spPr>
        <p:txBody>
          <a:bodyPr/>
          <a:lstStyle/>
          <a:p>
            <a:r>
              <a:rPr lang="en-US"/>
              <a:t>Dehydration by exercising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3EFB-3179-3FD4-76DA-2B86E8EC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603" y="1473815"/>
            <a:ext cx="7679764" cy="2640900"/>
          </a:xfrm>
        </p:spPr>
        <p:txBody>
          <a:bodyPr/>
          <a:lstStyle/>
          <a:p>
            <a:r>
              <a:rPr lang="en-US"/>
              <a:t>Dehydration in control</a:t>
            </a:r>
          </a:p>
          <a:p>
            <a:pPr lvl="1"/>
            <a:r>
              <a:rPr lang="en-GB"/>
              <a:t>Not drinking too much during exercise</a:t>
            </a:r>
            <a:endParaRPr lang="en-US"/>
          </a:p>
          <a:p>
            <a:pPr lvl="1"/>
            <a:r>
              <a:rPr lang="en-GB"/>
              <a:t>Measuring the bodyweight right after exercise -&gt; water can be better absorbed  in the recovery period</a:t>
            </a:r>
            <a:endParaRPr lang="en-US"/>
          </a:p>
          <a:p>
            <a:r>
              <a:rPr lang="en-US"/>
              <a:t>A lot of variability per session, per participant</a:t>
            </a:r>
          </a:p>
          <a:p>
            <a:pPr lvl="1"/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D731C-9C44-DC09-FDC0-6A3A0402B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E982B3-C105-47A0-EAF4-5658102E55B0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0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837-07A6-937B-4463-47EA443D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398532" cy="1082700"/>
          </a:xfrm>
        </p:spPr>
        <p:txBody>
          <a:bodyPr/>
          <a:lstStyle/>
          <a:p>
            <a:r>
              <a:rPr lang="en-US"/>
              <a:t>Participants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3EFB-3179-3FD4-76DA-2B86E8EC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1480"/>
            <a:ext cx="8308438" cy="2640900"/>
          </a:xfrm>
        </p:spPr>
        <p:txBody>
          <a:bodyPr/>
          <a:lstStyle/>
          <a:p>
            <a:pPr marL="114300" indent="0">
              <a:buNone/>
            </a:pPr>
            <a:r>
              <a:rPr lang="en-GB" b="1"/>
              <a:t>Factors impacting cognitive functioning</a:t>
            </a:r>
            <a:endParaRPr lang="es-MX" b="1"/>
          </a:p>
          <a:p>
            <a:r>
              <a:rPr lang="en-GB"/>
              <a:t>The personal situation of a participant was also not considered.</a:t>
            </a:r>
          </a:p>
          <a:p>
            <a:pPr lvl="1"/>
            <a:r>
              <a:rPr lang="en-GB"/>
              <a:t>Stress, food intake.</a:t>
            </a:r>
          </a:p>
          <a:p>
            <a:r>
              <a:rPr lang="en-GB"/>
              <a:t>While exercising -&gt; feeling unwell  (being dizzy, dazed)</a:t>
            </a:r>
            <a:endParaRPr lang="en-US"/>
          </a:p>
          <a:p>
            <a:r>
              <a:rPr lang="en-GB"/>
              <a:t>Dehydration sessions -&gt; feeling tired, unfocused, and having headaches.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D731C-9C44-DC09-FDC0-6A3A0402B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8EE11F-C68C-B18F-27E1-78D77570049A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97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837-07A6-937B-4463-47EA443D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398532" cy="1082700"/>
          </a:xfrm>
        </p:spPr>
        <p:txBody>
          <a:bodyPr/>
          <a:lstStyle/>
          <a:p>
            <a:r>
              <a:rPr lang="en-US"/>
              <a:t>Cognitive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3EFB-3179-3FD4-76DA-2B86E8EC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1480"/>
            <a:ext cx="8112251" cy="3110041"/>
          </a:xfrm>
        </p:spPr>
        <p:txBody>
          <a:bodyPr/>
          <a:lstStyle/>
          <a:p>
            <a:r>
              <a:rPr lang="en-GB"/>
              <a:t>Sensitivity of the tests is not determined in this study -&gt; mildly state.</a:t>
            </a:r>
          </a:p>
          <a:p>
            <a:r>
              <a:rPr lang="en-GB"/>
              <a:t>To avoid participants' learning </a:t>
            </a:r>
          </a:p>
          <a:p>
            <a:pPr lvl="1"/>
            <a:r>
              <a:rPr lang="en-GB"/>
              <a:t>randomising tests order.</a:t>
            </a:r>
          </a:p>
          <a:p>
            <a:pPr lvl="1"/>
            <a:r>
              <a:rPr lang="en-GB"/>
              <a:t>randomising the tests themselves.</a:t>
            </a:r>
          </a:p>
          <a:p>
            <a:pPr lvl="1"/>
            <a:r>
              <a:rPr lang="en-GB"/>
              <a:t>alternating the control and dehydration session.</a:t>
            </a:r>
          </a:p>
          <a:p>
            <a:pPr marL="571500" lvl="1" indent="0">
              <a:buNone/>
            </a:pPr>
            <a:r>
              <a:rPr lang="en-GB"/>
              <a:t>There is not a pattern in the results that indicates that we became better with time.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D731C-9C44-DC09-FDC0-6A3A0402B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8EE11F-C68C-B18F-27E1-78D77570049A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66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5713020" cy="8702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Conclusions</a:t>
            </a:r>
            <a:endParaRPr lang="en-US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D0EA11-9531-E9B8-C74B-A28C9A92C49A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6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E577-0DBC-6607-E989-E99FD0C4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63" y="710629"/>
            <a:ext cx="7123711" cy="1768665"/>
          </a:xfrm>
        </p:spPr>
        <p:txBody>
          <a:bodyPr/>
          <a:lstStyle/>
          <a:p>
            <a:r>
              <a:rPr lang="en-GB"/>
              <a:t>Dehydration level of </a:t>
            </a:r>
            <a:r>
              <a:rPr lang="en-GB" b="1"/>
              <a:t>1.2%</a:t>
            </a:r>
            <a:r>
              <a:rPr lang="en-GB"/>
              <a:t> is</a:t>
            </a:r>
            <a:r>
              <a:rPr lang="en-GB" b="1"/>
              <a:t> not enough</a:t>
            </a:r>
            <a:r>
              <a:rPr lang="en-GB"/>
              <a:t> to significantly affect your mental abilities. </a:t>
            </a:r>
            <a:endParaRPr lang="es-ES"/>
          </a:p>
          <a:p>
            <a:r>
              <a:rPr lang="en-GB" b="1"/>
              <a:t>Low degree dehydration (~0.66%)</a:t>
            </a:r>
            <a:r>
              <a:rPr lang="en-GB"/>
              <a:t>  +  </a:t>
            </a:r>
            <a:r>
              <a:rPr lang="en-GB" b="1"/>
              <a:t>exercise</a:t>
            </a:r>
            <a:r>
              <a:rPr lang="en-GB"/>
              <a:t> could affect the  personal wellbeing.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23F6-96B9-8E63-3054-628C6E4B6D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613595-CFC0-CEE5-B965-FCA79CB13D8B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F2FF5B1-E642-1847-FB5F-28CAE47174AA}"/>
              </a:ext>
            </a:extLst>
          </p:cNvPr>
          <p:cNvSpPr txBox="1">
            <a:spLocks/>
          </p:cNvSpPr>
          <p:nvPr/>
        </p:nvSpPr>
        <p:spPr>
          <a:xfrm>
            <a:off x="182954" y="2481721"/>
            <a:ext cx="8548195" cy="197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GB"/>
              <a:t>Small sample size + experimental platform +  hidden variables + sparse number of test runs can affect the outcome of this research project.</a:t>
            </a:r>
          </a:p>
          <a:p>
            <a:r>
              <a:rPr lang="en-GB"/>
              <a:t>Based on the available experimental results and statistical test outcomes </a:t>
            </a:r>
            <a:r>
              <a:rPr lang="en-GB" b="1"/>
              <a:t>no reliable conclusion can be made about the effect of dehydration on the cognitive abilities.</a:t>
            </a:r>
            <a:r>
              <a:rPr lang="en-GB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00324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5713020" cy="12207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Future Recommendations</a:t>
            </a:r>
            <a:endParaRPr lang="en-US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lang="en" sz="3600" b="1">
              <a:solidFill>
                <a:schemeClr val="lt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B6E41-0C8C-15B9-A117-F3602AF83EE6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1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E577-0DBC-6607-E989-E99FD0C4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356" y="649148"/>
            <a:ext cx="8467507" cy="3308473"/>
          </a:xfrm>
        </p:spPr>
        <p:txBody>
          <a:bodyPr/>
          <a:lstStyle/>
          <a:p>
            <a:r>
              <a:rPr lang="en-GB"/>
              <a:t>Higher level of dehydration </a:t>
            </a:r>
            <a:endParaRPr lang="es-ES"/>
          </a:p>
          <a:p>
            <a:endParaRPr lang="en-GB"/>
          </a:p>
          <a:p>
            <a:r>
              <a:rPr lang="en-GB"/>
              <a:t>Sauna??? A control environment, does not require a lot of physical effort and </a:t>
            </a:r>
            <a:endParaRPr lang="es-ES"/>
          </a:p>
          <a:p>
            <a:endParaRPr lang="en-GB"/>
          </a:p>
          <a:p>
            <a:r>
              <a:rPr lang="en-GB"/>
              <a:t>Wellbeing of the participants need to be taken in account. </a:t>
            </a:r>
            <a:endParaRPr lang="es-ES"/>
          </a:p>
          <a:p>
            <a:endParaRPr lang="en-GB"/>
          </a:p>
          <a:p>
            <a:r>
              <a:rPr lang="en-GB"/>
              <a:t>More repeats.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23F6-96B9-8E63-3054-628C6E4B6D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630D95-7897-0DCA-B623-A8ED9A4A62B3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0B37347-FAEB-9CF1-E4F8-1FD998ABAD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38</a:t>
            </a:fld>
            <a:endParaRPr lang="es-E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F30BB2-DF7B-1EBB-A26A-FD6C8B50682F}"/>
              </a:ext>
            </a:extLst>
          </p:cNvPr>
          <p:cNvSpPr>
            <a:spLocks noGrp="1"/>
          </p:cNvSpPr>
          <p:nvPr/>
        </p:nvSpPr>
        <p:spPr>
          <a:xfrm>
            <a:off x="2496065" y="1980289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720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6877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Background Information</a:t>
            </a:r>
            <a:endParaRPr lang="en-US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E8C5F-1404-5949-C050-3AC0091F1D44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A95B-1FAA-D916-69AA-AA7C3A29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493000" cy="1082700"/>
          </a:xfrm>
        </p:spPr>
        <p:txBody>
          <a:bodyPr/>
          <a:lstStyle/>
          <a:p>
            <a:r>
              <a:rPr lang="nl-NL" err="1"/>
              <a:t>Dehydration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0E20-A625-8343-D343-029B3503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1480"/>
            <a:ext cx="8575629" cy="3135170"/>
          </a:xfrm>
        </p:spPr>
        <p:txBody>
          <a:bodyPr/>
          <a:lstStyle/>
          <a:p>
            <a:r>
              <a:rPr lang="en-GB"/>
              <a:t>We are about 60% water</a:t>
            </a:r>
            <a:endParaRPr lang="es-ES"/>
          </a:p>
          <a:p>
            <a:r>
              <a:rPr lang="en-GB"/>
              <a:t>Body fluids are normally lost through:</a:t>
            </a:r>
            <a:endParaRPr lang="en-US"/>
          </a:p>
          <a:p>
            <a:pPr lvl="1"/>
            <a:r>
              <a:rPr lang="en-GB"/>
              <a:t>Exercise, sweat, tears, urinary system, respiratory or gastrointestinal system.</a:t>
            </a:r>
            <a:endParaRPr lang="en-US"/>
          </a:p>
          <a:p>
            <a:r>
              <a:rPr lang="en-GB"/>
              <a:t>It has been reported that several aspects of cognitive abilities, such as concentration, short-term memory, long-term memory and alertness can be affected in case of mild to severe dehydration. </a:t>
            </a:r>
            <a:endParaRPr lang="nl-NL"/>
          </a:p>
          <a:p>
            <a:r>
              <a:rPr lang="nl-NL"/>
              <a:t>Most </a:t>
            </a:r>
            <a:r>
              <a:rPr lang="nl-NL" err="1"/>
              <a:t>articles</a:t>
            </a:r>
            <a:r>
              <a:rPr lang="nl-NL"/>
              <a:t> </a:t>
            </a:r>
            <a:r>
              <a:rPr lang="nl-NL" err="1"/>
              <a:t>reported</a:t>
            </a:r>
            <a:r>
              <a:rPr lang="nl-NL"/>
              <a:t> a 1.5 -2% of </a:t>
            </a:r>
            <a:r>
              <a:rPr lang="nl-NL" err="1"/>
              <a:t>dehydration</a:t>
            </a:r>
            <a:r>
              <a:rPr lang="nl-NL"/>
              <a:t> (body </a:t>
            </a:r>
            <a:r>
              <a:rPr lang="nl-NL" err="1"/>
              <a:t>weight</a:t>
            </a:r>
            <a:r>
              <a:rPr lang="nl-NL"/>
              <a:t> </a:t>
            </a:r>
            <a:r>
              <a:rPr lang="nl-NL" err="1"/>
              <a:t>loss</a:t>
            </a:r>
            <a:r>
              <a:rPr lang="nl-NL"/>
              <a:t>)</a:t>
            </a:r>
            <a:endParaRPr lang="en-GB"/>
          </a:p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E82CB-B716-192E-97EB-2AD67E4833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F927B-EBF2-7DFF-45BF-8E95828C70FE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1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8B4C-D589-B046-261D-D103C7F1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Cognition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FC7C-DDFA-462E-A231-1BC4A374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237129"/>
            <a:ext cx="2941322" cy="3399521"/>
          </a:xfrm>
        </p:spPr>
        <p:txBody>
          <a:bodyPr/>
          <a:lstStyle/>
          <a:p>
            <a:r>
              <a:rPr lang="nl-NL"/>
              <a:t>Split </a:t>
            </a:r>
            <a:r>
              <a:rPr lang="nl-NL" err="1"/>
              <a:t>into</a:t>
            </a:r>
            <a:r>
              <a:rPr lang="nl-NL"/>
              <a:t> </a:t>
            </a:r>
            <a:r>
              <a:rPr lang="nl-NL" err="1"/>
              <a:t>six</a:t>
            </a:r>
            <a:r>
              <a:rPr lang="nl-NL"/>
              <a:t> </a:t>
            </a:r>
            <a:r>
              <a:rPr lang="nl-NL" err="1"/>
              <a:t>domains</a:t>
            </a:r>
            <a:endParaRPr lang="nl-NL"/>
          </a:p>
          <a:p>
            <a:r>
              <a:rPr lang="nl-NL"/>
              <a:t>Overlap</a:t>
            </a:r>
          </a:p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CBDC-5218-D8B4-5513-D934F5FEB0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FFBACF-356D-C9EE-2891-47A7C987F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490" y="1237129"/>
            <a:ext cx="4759849" cy="3035212"/>
          </a:xfrm>
          <a:prstGeom prst="roundRect">
            <a:avLst>
              <a:gd name="adj" fmla="val 19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E4A5B7-04DB-65DE-E887-22FEABF811AE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DBECC2-4FF8-7DAF-E84F-57C91CC83FCD}"/>
              </a:ext>
            </a:extLst>
          </p:cNvPr>
          <p:cNvSpPr txBox="1"/>
          <p:nvPr/>
        </p:nvSpPr>
        <p:spPr>
          <a:xfrm>
            <a:off x="33981" y="4320231"/>
            <a:ext cx="274320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>
                <a:solidFill>
                  <a:srgbClr val="44546A"/>
                </a:solidFill>
                <a:latin typeface="Times New Roman"/>
              </a:rPr>
              <a:t>Sachdev, Perminder &amp; Blacker, Deborah &amp; Blazer, Dan &amp; Ganguli, Mary &amp; Jeste, Dilip &amp; Paulsen, Jane &amp; Petersen, Ronald. (2014). Classifying neurocognitive disorders: The DSM-5 approach. Nature Reviews Neurology.</a:t>
            </a:r>
            <a:r>
              <a:rPr lang="es-ES" sz="900" i="1">
                <a:solidFill>
                  <a:srgbClr val="44546A"/>
                </a:solidFill>
                <a:latin typeface="Times New Roman"/>
                <a:cs typeface="Times New Roman"/>
              </a:rPr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44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FDD3-9F6D-C5ED-549D-B7866E00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5747"/>
            <a:ext cx="5640900" cy="688563"/>
          </a:xfrm>
        </p:spPr>
        <p:txBody>
          <a:bodyPr/>
          <a:lstStyle/>
          <a:p>
            <a:r>
              <a:rPr lang="nl-NL"/>
              <a:t>Hypotheses 1/3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7722-C225-9DB2-88C8-68365CC0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5769"/>
            <a:ext cx="7828365" cy="264888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GB" b="1">
                <a:solidFill>
                  <a:schemeClr val="accent2"/>
                </a:solidFill>
              </a:rPr>
              <a:t>Language</a:t>
            </a:r>
            <a:endParaRPr lang="en-US">
              <a:solidFill>
                <a:schemeClr val="accent2"/>
              </a:solidFill>
            </a:endParaRPr>
          </a:p>
          <a:p>
            <a:pPr lvl="1" algn="just"/>
            <a:r>
              <a:rPr lang="en-GB"/>
              <a:t>We expect the verbal production in words per second to decrease under the influence of dehydration. 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GB" b="1">
                <a:solidFill>
                  <a:schemeClr val="accent2"/>
                </a:solidFill>
              </a:rPr>
              <a:t>Executive function</a:t>
            </a:r>
            <a:endParaRPr lang="en-US">
              <a:solidFill>
                <a:schemeClr val="accent2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GB"/>
              <a:t>We expect the accuracy to decrease and the reaction time to under the influence of dehydration.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8472-5635-A302-56AF-A13E61AE9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FE8D8-4F2E-A751-1CA5-D1D6FC3D4F3F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4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FDD3-9F6D-C5ED-549D-B7866E00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678709"/>
          </a:xfrm>
        </p:spPr>
        <p:txBody>
          <a:bodyPr/>
          <a:lstStyle/>
          <a:p>
            <a:r>
              <a:rPr lang="nl-NL"/>
              <a:t>Hypotheses 2/3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7722-C225-9DB2-88C8-68365CC0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15863"/>
            <a:ext cx="7828365" cy="3320787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GB" b="1">
              <a:solidFill>
                <a:schemeClr val="accent2"/>
              </a:solidFill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GB" b="1">
                <a:solidFill>
                  <a:schemeClr val="accent2"/>
                </a:solidFill>
              </a:rPr>
              <a:t>Perceptual-motor function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GB"/>
              <a:t>We expect the psychomotor reaction time in to increase and accuracy to decrease under the influence of dehydration.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GB" b="1">
                <a:solidFill>
                  <a:schemeClr val="accent2"/>
                </a:solidFill>
              </a:rPr>
              <a:t>Learning and memory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GB"/>
              <a:t>We expect the recall accuracy to decrease under the influence of dehydration.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GB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8472-5635-A302-56AF-A13E61AE9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6732A-63C2-E016-A7C7-D921251669F7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1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DCB5-05BE-5A1D-A2FE-F681EDC1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Hypotheses 3/3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8C6B-845C-A77D-BB04-BF3BC888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9358"/>
            <a:ext cx="8230735" cy="2640900"/>
          </a:xfrm>
        </p:spPr>
        <p:txBody>
          <a:bodyPr/>
          <a:lstStyle/>
          <a:p>
            <a:pPr marL="114300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GB" b="1">
              <a:solidFill>
                <a:schemeClr val="accent2"/>
              </a:solidFill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GB" b="1">
                <a:solidFill>
                  <a:schemeClr val="accent2"/>
                </a:solidFill>
              </a:rPr>
              <a:t>Complex attention</a:t>
            </a:r>
            <a:endParaRPr lang="en-US">
              <a:solidFill>
                <a:schemeClr val="accent2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GB"/>
              <a:t>We expect the selective attention accuracy to decrease and the reaction time to increase under the influence of dehydration</a:t>
            </a:r>
            <a:r>
              <a:rPr lang="en-GB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FE73A-FE34-A8C6-039D-C088DEE12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9193F-B71C-0772-BE03-2BE32B6808E5}"/>
              </a:ext>
            </a:extLst>
          </p:cNvPr>
          <p:cNvSpPr/>
          <p:nvPr/>
        </p:nvSpPr>
        <p:spPr>
          <a:xfrm>
            <a:off x="7579743" y="195992"/>
            <a:ext cx="1564257" cy="83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THE BOX OF OBSTRUCTION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22897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e04f03-f6c2-4782-9062-419e19e4863b">
      <Terms xmlns="http://schemas.microsoft.com/office/infopath/2007/PartnerControls"/>
    </lcf76f155ced4ddcb4097134ff3c332f>
    <TaxCatchAll xmlns="2f9b4b52-ce46-4211-8271-01b57e727b8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1D1208C83304790E0FEA82A98D621" ma:contentTypeVersion="12" ma:contentTypeDescription="Een nieuw document maken." ma:contentTypeScope="" ma:versionID="55244ea9ec4a36b1d06ac6277af0fb4e">
  <xsd:schema xmlns:xsd="http://www.w3.org/2001/XMLSchema" xmlns:xs="http://www.w3.org/2001/XMLSchema" xmlns:p="http://schemas.microsoft.com/office/2006/metadata/properties" xmlns:ns2="0ee04f03-f6c2-4782-9062-419e19e4863b" xmlns:ns3="2f9b4b52-ce46-4211-8271-01b57e727b8e" targetNamespace="http://schemas.microsoft.com/office/2006/metadata/properties" ma:root="true" ma:fieldsID="7a627dfd71203adc8f537d8f23e2e0a4" ns2:_="" ns3:_="">
    <xsd:import namespace="0ee04f03-f6c2-4782-9062-419e19e4863b"/>
    <xsd:import namespace="2f9b4b52-ce46-4211-8271-01b57e727b8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e04f03-f6c2-4782-9062-419e19e4863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Afbeeldingtags" ma:readOnly="false" ma:fieldId="{5cf76f15-5ced-4ddc-b409-7134ff3c332f}" ma:taxonomyMulti="true" ma:sspId="b99c9bf4-d278-4956-b571-4365f6ed0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b4b52-ce46-4211-8271-01b57e727b8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3b2c538-6255-4a9b-914d-7889574c6513}" ma:internalName="TaxCatchAll" ma:showField="CatchAllData" ma:web="2f9b4b52-ce46-4211-8271-01b57e727b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A1724-E901-40B8-9D99-2CE6523E0E34}">
  <ds:schemaRefs>
    <ds:schemaRef ds:uri="0ee04f03-f6c2-4782-9062-419e19e4863b"/>
    <ds:schemaRef ds:uri="2f9b4b52-ce46-4211-8271-01b57e727b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448C94-848D-417C-9CF3-B13D402209AD}">
  <ds:schemaRefs>
    <ds:schemaRef ds:uri="0ee04f03-f6c2-4782-9062-419e19e4863b"/>
    <ds:schemaRef ds:uri="2f9b4b52-ce46-4211-8271-01b57e727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30B0B3-B8BA-4ECB-9791-856A47B3B5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38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Gaoler template</vt:lpstr>
      <vt:lpstr>The effect of dehydration on cognitive abilities</vt:lpstr>
      <vt:lpstr>Table of content</vt:lpstr>
      <vt:lpstr>Research Question</vt:lpstr>
      <vt:lpstr>Background Information</vt:lpstr>
      <vt:lpstr>Dehydration</vt:lpstr>
      <vt:lpstr>Cognition</vt:lpstr>
      <vt:lpstr>Hypotheses 1/3</vt:lpstr>
      <vt:lpstr>Hypotheses 2/3</vt:lpstr>
      <vt:lpstr>Hypotheses 3/3</vt:lpstr>
      <vt:lpstr>Methods</vt:lpstr>
      <vt:lpstr>Participant Characteristics</vt:lpstr>
      <vt:lpstr>Now for the sweating part EXERCICE!</vt:lpstr>
      <vt:lpstr>Cognitive tests</vt:lpstr>
      <vt:lpstr>PsyToolkit</vt:lpstr>
      <vt:lpstr>Digit span</vt:lpstr>
      <vt:lpstr>Flanker test</vt:lpstr>
      <vt:lpstr>Stop Signal Test</vt:lpstr>
      <vt:lpstr>Stroop Test</vt:lpstr>
      <vt:lpstr>Verbal Fluency Test</vt:lpstr>
      <vt:lpstr>Results</vt:lpstr>
      <vt:lpstr>Dehydration level</vt:lpstr>
      <vt:lpstr>PowerPoint Presentation</vt:lpstr>
      <vt:lpstr>Statistics </vt:lpstr>
      <vt:lpstr>Complex Attention domain</vt:lpstr>
      <vt:lpstr>Perceptual-motor Function domain </vt:lpstr>
      <vt:lpstr>Language domain</vt:lpstr>
      <vt:lpstr>Learning and Memory domain</vt:lpstr>
      <vt:lpstr>executive function domain</vt:lpstr>
      <vt:lpstr>Discussion</vt:lpstr>
      <vt:lpstr>Weight loss</vt:lpstr>
      <vt:lpstr>Dehydration by exercising</vt:lpstr>
      <vt:lpstr>Participants</vt:lpstr>
      <vt:lpstr>Cognitive test</vt:lpstr>
      <vt:lpstr>Conclusions</vt:lpstr>
      <vt:lpstr>PowerPoint Presentation</vt:lpstr>
      <vt:lpstr>Future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9</cp:revision>
  <dcterms:modified xsi:type="dcterms:W3CDTF">2023-01-27T12:14:09Z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0x0101001521D1208C83304790E0FEA82A98D621</vt:lpwstr>
  </property>
  <property fmtid="{D5CDD505-2E9C-101B-9397-08002B2CF9AE}" pid="3" name="MediaServiceImageTags">
    <vt:lpwstr/>
  </property>
</Properties>
</file>