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0E6B1-6637-414C-987B-AAB2C80337A9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F21AC-8490-4865-9975-55A5DC70A1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6E0C2-2579-4550-81BD-8EB721F95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3FCAA2-0ECC-4B31-B42B-ECD88C2A5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2A1BB-2A42-4C13-871D-60477EED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C77F9E-D5DF-4C98-8A5D-D204BD07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FBA6E5-B9F5-469C-9FBE-F11A6555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5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6F821-BCDC-42D4-9893-62AC26D3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F991BE-F332-4B7B-94AE-68D24A5A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AD0707-5C81-4E1D-867A-747FD2F9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9F819F-41C6-4F9B-9AB4-DC46C12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88F09-FB9D-4901-9711-7E6324CB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00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7504116-C2C2-43EA-B1CC-BD691D815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A907FF-6EBE-40BC-B800-A4EEAC06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845335-0D5A-48E1-8102-FFE79A24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848A93-BE96-4FC4-9479-BA71936D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64FCD-2033-4D98-AC41-EB92039A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3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79124-56F4-4CB8-A29E-B7235624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8D723B-6ABC-4A97-B3BC-722F440C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C36B8C-A314-4E8F-B0BB-BAAB3BF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B3B672-6492-4766-BDD1-9425A949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37D4C8-40D1-42FF-A40C-76C5CCBE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8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D2323-266A-45DD-84F8-A9D72CFA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1772ED-31AF-4756-AF16-6EB59F60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DC06CF-B729-4B19-8782-11ACFFF1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6B6CE9-ECB7-4B8A-A3DF-26B4151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1B7747-805C-4B84-9C3E-BC6D70C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0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921BA-BEAE-4A87-9F6E-33187486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79D2F-70E4-4CAE-8548-93CBDFA7E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12710D-CBE6-47BF-84AD-77C51459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40B09D-586A-40C2-93A0-750CE8DC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25A6CB-9C80-481E-983F-D604DF8E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AF7C8F-E1A5-4806-9FA0-BAB3DAE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38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27275-A44D-45C7-AA06-EFD028BD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04C430-89A0-42EB-87E4-95E63BE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D5747A-928D-46DB-B4A1-8B09F53A2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43705A-707E-4895-AF9F-8F22F7EEF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207B39-F2B5-4DDC-9E82-57D414D0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C1A334-7497-4600-98EC-300CC55C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02C276-111F-4C6C-BCDD-7630DB31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B57960-94F2-416D-818C-E7B2312D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70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0FCAC-60D0-4360-955E-1984D6B8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E00685-6A18-4227-84C8-23954DAC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1DAC88-D742-4D4C-B6B3-CE77019A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DB02F1-D11B-4735-8BE3-70C821E0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16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140BBD-B98F-4B5D-95DB-4D5A5AAD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AB8A81-3D74-4690-8754-F534374D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4CB9-78C1-46CA-9358-EF3476F9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11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32721-271C-4885-A6A4-CDA32E2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33E630-9EC0-46DD-80D8-6FE9010A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B82B1E-C21A-4FF0-8C15-8E451814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F0093A-3E74-40B2-B397-620AFAE1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6FFD03-8E28-4370-8A2E-57E75F20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F1F1F5-7432-4464-B187-C3C62B23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7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06753-3E27-4D29-BC02-C080C6D4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0C1D46-4E0B-46C0-8A9C-3E278F469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2FD576-ABCD-4B00-A5CB-7B4034E7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FD1DE9-E62B-4AF0-B95B-5D3F475D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1CDB34-DE86-4AAF-AC5B-87103654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5CA2BD-8B89-4D00-B779-ABDCAEE9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18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97342B7-D04B-4BCA-A50F-4ACC1882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FC4A73-CD82-4777-B865-5D00F53D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8E767-439E-4BC5-825A-1368B2CF9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8D3C3-5DC8-4D68-AD19-554A4DDF5120}" type="datetimeFigureOut">
              <a:rPr lang="en-IN" smtClean="0"/>
              <a:t>01-07-2022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004A3F-1AB3-4985-BF8E-AB0C754FA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997902-C616-4186-B777-51FDBF1F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5A476-7567-47DF-BCE5-73213BAC1F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62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D8A054-7629-49C0-80A7-16F023BA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082473"/>
            <a:ext cx="3312734" cy="157830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Developing a </a:t>
            </a:r>
            <a:r>
              <a:rPr lang="en-US" sz="2000" dirty="0" smtClean="0">
                <a:solidFill>
                  <a:srgbClr val="080808"/>
                </a:solidFill>
              </a:rPr>
              <a:t>web/mobile </a:t>
            </a:r>
            <a:r>
              <a:rPr lang="en-US" sz="2000" dirty="0">
                <a:solidFill>
                  <a:srgbClr val="080808"/>
                </a:solidFill>
              </a:rPr>
              <a:t>app of people </a:t>
            </a:r>
            <a:r>
              <a:rPr lang="en-US" sz="2000" dirty="0" smtClean="0">
                <a:solidFill>
                  <a:srgbClr val="080808"/>
                </a:solidFill>
              </a:rPr>
              <a:t>networks. </a:t>
            </a:r>
            <a:endParaRPr lang="en-I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95F00-6FC3-4BE4-AECC-6F8152D76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2"/>
            <a:ext cx="5782716" cy="1914502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Mini Project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BE85B5-CB5D-4C81-92FD-E22A5C3D2A7C}"/>
              </a:ext>
            </a:extLst>
          </p:cNvPr>
          <p:cNvSpPr txBox="1"/>
          <p:nvPr/>
        </p:nvSpPr>
        <p:spPr>
          <a:xfrm>
            <a:off x="313102" y="4886226"/>
            <a:ext cx="3772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: </a:t>
            </a:r>
            <a:r>
              <a:rPr lang="en-IN" dirty="0" err="1" smtClean="0"/>
              <a:t>Ashutosh</a:t>
            </a:r>
            <a:r>
              <a:rPr lang="en-IN" dirty="0" smtClean="0"/>
              <a:t> Baunthiyal</a:t>
            </a:r>
            <a:endParaRPr lang="en-IN" dirty="0"/>
          </a:p>
          <a:p>
            <a:r>
              <a:rPr lang="en-IN" dirty="0"/>
              <a:t>Roll no : </a:t>
            </a:r>
            <a:r>
              <a:rPr lang="en-IN" dirty="0" smtClean="0"/>
              <a:t>1918275</a:t>
            </a:r>
            <a:endParaRPr lang="en-IN" dirty="0"/>
          </a:p>
          <a:p>
            <a:r>
              <a:rPr lang="en-IN" dirty="0" smtClean="0"/>
              <a:t>BTech_CSE_G_VI_09</a:t>
            </a:r>
            <a:endParaRPr lang="en-IN" dirty="0"/>
          </a:p>
          <a:p>
            <a:r>
              <a:rPr lang="en-IN" dirty="0"/>
              <a:t>GEHU_DDN</a:t>
            </a:r>
          </a:p>
        </p:txBody>
      </p:sp>
    </p:spTree>
    <p:extLst>
      <p:ext uri="{BB962C8B-B14F-4D97-AF65-F5344CB8AC3E}">
        <p14:creationId xmlns:p14="http://schemas.microsoft.com/office/powerpoint/2010/main" val="15955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6D6306C-ED4F-4AAE-B4A5-EEA6AFAD7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89DCE-011F-4BB0-935F-0B0B4168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IN" sz="3600" dirty="0"/>
              <a:t>Motive: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EC5361D-F897-4856-B945-0455A365E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508C0C5-2268-42B5-B3C8-4D0899E05F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41ACBDB-38F8-4B34-8183-BD95B4E55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E00DB52-3455-4E2F-867B-A6D0516E17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32E863-B941-48F0-85BF-0032CF05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Developing 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web/mobile 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 of people 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networks. 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links between people, their skills, and </a:t>
            </a:r>
            <a:r>
              <a:rPr lang="en-US" sz="3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chat room in which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 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share thoughts should 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 constructed in the app.</a:t>
            </a:r>
            <a:endParaRPr lang="en-IN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9E914C83-E0D8-4953-92D5-169D28CB4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3512E083-F550-46AF-8490-767ECFD00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6D6306C-ED4F-4AAE-B4A5-EEA6AFAD7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D04DC-9640-4994-94A4-376DB292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IN" sz="3600" dirty="0"/>
              <a:t>About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EC5361D-F897-4856-B945-0455A365E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508C0C5-2268-42B5-B3C8-4D0899E05F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41ACBDB-38F8-4B34-8183-BD95B4E55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E00DB52-3455-4E2F-867B-A6D0516E17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7839F5-AB1E-4D4D-A7C6-0035AE6E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IN" sz="2400" dirty="0"/>
              <a:t>Used React Native for skeleton or front-end.</a:t>
            </a:r>
          </a:p>
          <a:p>
            <a:endParaRPr lang="en-IN" sz="2400" dirty="0"/>
          </a:p>
          <a:p>
            <a:endParaRPr lang="en-US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I developed a completely functional and </a:t>
            </a:r>
            <a:r>
              <a:rPr lang="en-US" sz="2400" b="0" i="0" dirty="0" smtClean="0">
                <a:effectLst/>
              </a:rPr>
              <a:t>responsive Clone like any other social media platform for </a:t>
            </a:r>
            <a:r>
              <a:rPr lang="en-US" sz="2400" b="0" i="0" dirty="0">
                <a:effectLst/>
              </a:rPr>
              <a:t>sharing data </a:t>
            </a:r>
            <a:r>
              <a:rPr lang="en-US" sz="2400" b="0" i="0" dirty="0" smtClean="0">
                <a:effectLst/>
              </a:rPr>
              <a:t>.</a:t>
            </a:r>
          </a:p>
          <a:p>
            <a:r>
              <a:rPr lang="en-US" sz="2400" dirty="0" err="1" smtClean="0"/>
              <a:t>Nodejs</a:t>
            </a:r>
            <a:r>
              <a:rPr lang="en-US" sz="2400" dirty="0" smtClean="0"/>
              <a:t> is used to create server.</a:t>
            </a:r>
            <a:endParaRPr lang="en-US" sz="2400" b="0" i="0" dirty="0">
              <a:effectLst/>
            </a:endParaRPr>
          </a:p>
          <a:p>
            <a:endParaRPr lang="en-US" sz="2400" b="0" i="0" dirty="0">
              <a:effectLst/>
            </a:endParaRPr>
          </a:p>
          <a:p>
            <a:r>
              <a:rPr lang="en-IN" sz="2400" dirty="0"/>
              <a:t>Used </a:t>
            </a:r>
            <a:r>
              <a:rPr lang="en-IN" sz="2400" dirty="0" err="1" smtClean="0"/>
              <a:t>MongoDB</a:t>
            </a:r>
            <a:r>
              <a:rPr lang="en-IN" sz="2400" dirty="0" smtClean="0"/>
              <a:t> to </a:t>
            </a:r>
            <a:r>
              <a:rPr lang="en-IN" sz="2400" dirty="0"/>
              <a:t>store data.</a:t>
            </a:r>
          </a:p>
          <a:p>
            <a:endParaRPr lang="en-IN" sz="2400" dirty="0"/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9E914C83-E0D8-4953-92D5-169D28CB4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3512E083-F550-46AF-8490-767ECFD00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1AA058-B05E-C0FD-07BC-944B9910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27" y="2236445"/>
            <a:ext cx="1806097" cy="673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52829F-F003-30D2-70E4-FFB56600E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84" y="5518954"/>
            <a:ext cx="2421264" cy="12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6D6306C-ED4F-4AAE-B4A5-EEA6AFAD7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D5888-6ADB-4A93-A269-693126F2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IN" sz="3600" dirty="0"/>
              <a:t>Learnings: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EC5361D-F897-4856-B945-0455A365E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508C0C5-2268-42B5-B3C8-4D0899E05F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41ACBDB-38F8-4B34-8183-BD95B4E55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E00DB52-3455-4E2F-867B-A6D0516E17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9883C7-7AD0-471B-B8CB-72664FC0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507" y="1599140"/>
            <a:ext cx="6478513" cy="4516361"/>
          </a:xfrm>
        </p:spPr>
        <p:txBody>
          <a:bodyPr>
            <a:normAutofit/>
          </a:bodyPr>
          <a:lstStyle/>
          <a:p>
            <a:r>
              <a:rPr lang="en-IN" sz="2400" dirty="0"/>
              <a:t>How react.js and node.js works.  </a:t>
            </a:r>
          </a:p>
          <a:p>
            <a:r>
              <a:rPr lang="en-US" sz="2400" b="0" i="0" dirty="0">
                <a:effectLst/>
              </a:rPr>
              <a:t>MongoDB concepts to create and deploy a highly scalable and performance-oriented database.</a:t>
            </a:r>
          </a:p>
          <a:p>
            <a:r>
              <a:rPr lang="en-US" sz="2400" dirty="0"/>
              <a:t>Interaction between user-end and server-end.</a:t>
            </a:r>
            <a:endParaRPr lang="en-IN" sz="24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9E914C83-E0D8-4953-92D5-169D28CB4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3512E083-F550-46AF-8490-767ECFD00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B73663-4DA7-4CC6-82BF-E37CA246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xmlns="" id="{7C48C6C4-F255-4848-9155-345132DE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Mini Project </vt:lpstr>
      <vt:lpstr>Motive:</vt:lpstr>
      <vt:lpstr>About Project</vt:lpstr>
      <vt:lpstr>Learnings: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AARTI KAINTURA</dc:creator>
  <cp:lastModifiedBy>sanjay_baunthiyal@rediffmail.com</cp:lastModifiedBy>
  <cp:revision>8</cp:revision>
  <dcterms:created xsi:type="dcterms:W3CDTF">2021-05-22T06:15:10Z</dcterms:created>
  <dcterms:modified xsi:type="dcterms:W3CDTF">2022-07-01T15:06:44Z</dcterms:modified>
</cp:coreProperties>
</file>