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48"/>
  </p:notesMasterIdLst>
  <p:handoutMasterIdLst>
    <p:handoutMasterId r:id="rId49"/>
  </p:handoutMasterIdLst>
  <p:sldIdLst>
    <p:sldId id="256" r:id="rId37"/>
    <p:sldId id="257" r:id="rId38"/>
    <p:sldId id="271" r:id="rId39"/>
    <p:sldId id="259" r:id="rId40"/>
    <p:sldId id="270" r:id="rId41"/>
    <p:sldId id="260" r:id="rId42"/>
    <p:sldId id="261" r:id="rId43"/>
    <p:sldId id="262" r:id="rId44"/>
    <p:sldId id="263" r:id="rId45"/>
    <p:sldId id="269" r:id="rId46"/>
    <p:sldId id="264" r:id="rId4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45" d="100"/>
          <a:sy n="45" d="100"/>
        </p:scale>
        <p:origin x="1252" y="4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7/6/2016 00:08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7/6/2016 00:08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7/6/2016 00:08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1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9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6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1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3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0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2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27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2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3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2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1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5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16861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66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3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3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497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9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4322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79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761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9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318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76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53735" cy="1828786"/>
          </a:xfrm>
        </p:spPr>
        <p:txBody>
          <a:bodyPr/>
          <a:lstStyle/>
          <a:p>
            <a:r>
              <a:rPr lang="en-US" dirty="0"/>
              <a:t>Publish, Deploy and Docker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11662"/>
            <a:ext cx="10058337" cy="1372131"/>
          </a:xfrm>
        </p:spPr>
        <p:txBody>
          <a:bodyPr/>
          <a:lstStyle/>
          <a:p>
            <a:r>
              <a:rPr lang="en-US" dirty="0"/>
              <a:t>Jeffrey T. Fritz</a:t>
            </a:r>
          </a:p>
          <a:p>
            <a:r>
              <a:rPr lang="en-US" dirty="0"/>
              <a:t>Program Manager, Microsoft</a:t>
            </a:r>
          </a:p>
        </p:txBody>
      </p:sp>
    </p:spTree>
    <p:extLst>
      <p:ext uri="{BB962C8B-B14F-4D97-AF65-F5344CB8AC3E}">
        <p14:creationId xmlns:p14="http://schemas.microsoft.com/office/powerpoint/2010/main" val="21231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5: Azure Active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Create an Azure Active Directory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</a:t>
            </a:r>
            <a:r>
              <a:rPr lang="en-US" sz="3600" kern="0" dirty="0">
                <a:solidFill>
                  <a:srgbClr val="0078D7"/>
                </a:solidFill>
              </a:rPr>
              <a:t> Adding a new website to an organization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</a:t>
            </a:r>
            <a:r>
              <a:rPr lang="en-US" sz="3600" kern="0" dirty="0">
                <a:solidFill>
                  <a:srgbClr val="0078D7"/>
                </a:solidFill>
              </a:rPr>
              <a:t>- Walk through the Web Application code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580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5159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Ask for help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3422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2"/>
            <a:ext cx="16379116" cy="92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Publish, Deploy, and Docker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Build and Deploy from Visual Studio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Using Entity Framework Migrations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Docker Basics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Deploying to Docker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More complex Docker Deployments</a:t>
            </a:r>
          </a:p>
        </p:txBody>
      </p:sp>
    </p:spTree>
    <p:extLst>
      <p:ext uri="{BB962C8B-B14F-4D97-AF65-F5344CB8AC3E}">
        <p14:creationId xmlns:p14="http://schemas.microsoft.com/office/powerpoint/2010/main" val="18930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Azure Pass Signup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Your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pass gives you $100 to use during Build</a:t>
            </a:r>
          </a:p>
          <a:p>
            <a:pPr marL="0" lvl="0" indent="0">
              <a:buNone/>
              <a:defRPr/>
            </a:pPr>
            <a:endParaRPr lang="en-US" sz="3200" baseline="0" dirty="0"/>
          </a:p>
          <a:p>
            <a:pPr marL="0" lvl="0" indent="0">
              <a:buNone/>
              <a:defRPr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Important note: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  <a:r>
              <a:rPr lang="en-US" sz="3200" dirty="0"/>
              <a:t>The usernames are missing the “@” portion in the usernames. When logging into Azure with the pass, add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“@build16.onmicrosoft.com”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to the end of the username</a:t>
            </a:r>
          </a:p>
        </p:txBody>
      </p:sp>
    </p:spTree>
    <p:extLst>
      <p:ext uri="{BB962C8B-B14F-4D97-AF65-F5344CB8AC3E}">
        <p14:creationId xmlns:p14="http://schemas.microsoft.com/office/powerpoint/2010/main" val="197685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1: Build &amp; Deploy from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374191"/>
            <a:ext cx="11887878" cy="917575"/>
          </a:xfrm>
        </p:spPr>
        <p:txBody>
          <a:bodyPr/>
          <a:lstStyle/>
          <a:p>
            <a:r>
              <a:rPr lang="en-US" dirty="0"/>
              <a:t>Exercise 2: Entity Framework Migrations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Enabling Migrations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Updating Database Schema </a:t>
            </a:r>
            <a:br>
              <a:rPr lang="en-US" sz="3600" kern="0" dirty="0">
                <a:solidFill>
                  <a:srgbClr val="0078D7"/>
                </a:solidFill>
              </a:rPr>
            </a:br>
            <a:r>
              <a:rPr lang="en-US" sz="3600" kern="0" dirty="0">
                <a:solidFill>
                  <a:srgbClr val="0078D7"/>
                </a:solidFill>
              </a:rPr>
              <a:t>                  Using Migrations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3: Deploying a Web Site to Staging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1 - Creating a Microsoft Azure Web App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Deploying to Staging Using </a:t>
            </a:r>
            <a:r>
              <a:rPr lang="en-US" sz="3600" kern="0" dirty="0" err="1">
                <a:solidFill>
                  <a:srgbClr val="0078D7"/>
                </a:solidFill>
              </a:rPr>
              <a:t>Git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3 - Promoting the Web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422021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Deployment Rollback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Updating the Application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Redeploying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89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6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4627</TotalTime>
  <Words>277</Words>
  <Application>Microsoft Office PowerPoint</Application>
  <PresentationFormat>Custom</PresentationFormat>
  <Paragraphs>60</Paragraphs>
  <Slides>11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Publish, Deploy and Docker with ASP.NET Core</vt:lpstr>
      <vt:lpstr>Agenda</vt:lpstr>
      <vt:lpstr>PowerPoint Presentation</vt:lpstr>
      <vt:lpstr>Publish, Deploy, and Docker</vt:lpstr>
      <vt:lpstr>Azure Pass Signup</vt:lpstr>
      <vt:lpstr>Exercise 1: Build &amp; Deploy from Visual Studio</vt:lpstr>
      <vt:lpstr>Exercise 2: Entity Framework Migrations</vt:lpstr>
      <vt:lpstr>Exercise 3: Deploying a Web Site to Staging</vt:lpstr>
      <vt:lpstr>Exercise 4: Deployment Rollback</vt:lpstr>
      <vt:lpstr>Exercise 5: Azure Active Directory</vt:lpstr>
      <vt:lpstr>Wrap-up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3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Jeff Fritz</cp:lastModifiedBy>
  <cp:revision>249</cp:revision>
  <dcterms:created xsi:type="dcterms:W3CDTF">2015-06-04T21:40:17Z</dcterms:created>
  <dcterms:modified xsi:type="dcterms:W3CDTF">2016-07-06T04:14:17Z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