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7772400" cy="10058400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B1493-A78C-4EFF-AA8A-FE497F10E1D0}" v="2" dt="2025-08-08T13:49:25.047"/>
    <p1510:client id="{BEB76B96-697B-4B6F-8CCA-4CF18862229F}" v="6" dt="2025-08-08T14:00:1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340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HR, ROGER D II Capt USAF AFSOC 352 SOW/Royal Spark" userId="d0579dcd-5b07-461c-badd-662d629fc80e" providerId="ADAL" clId="{BEB76B96-697B-4B6F-8CCA-4CF18862229F}"/>
    <pc:docChg chg="undo custSel modSld">
      <pc:chgData name="ZEHR, ROGER D II Capt USAF AFSOC 352 SOW/Royal Spark" userId="d0579dcd-5b07-461c-badd-662d629fc80e" providerId="ADAL" clId="{BEB76B96-697B-4B6F-8CCA-4CF18862229F}" dt="2025-08-08T14:10:17.446" v="153" actId="255"/>
      <pc:docMkLst>
        <pc:docMk/>
      </pc:docMkLst>
      <pc:sldChg chg="modSp mod">
        <pc:chgData name="ZEHR, ROGER D II Capt USAF AFSOC 352 SOW/Royal Spark" userId="d0579dcd-5b07-461c-badd-662d629fc80e" providerId="ADAL" clId="{BEB76B96-697B-4B6F-8CCA-4CF18862229F}" dt="2025-08-08T14:10:17.446" v="153" actId="255"/>
        <pc:sldMkLst>
          <pc:docMk/>
          <pc:sldMk cId="0" sldId="256"/>
        </pc:sldMkLst>
        <pc:spChg chg="mod">
          <ac:chgData name="ZEHR, ROGER D II Capt USAF AFSOC 352 SOW/Royal Spark" userId="d0579dcd-5b07-461c-badd-662d629fc80e" providerId="ADAL" clId="{BEB76B96-697B-4B6F-8CCA-4CF18862229F}" dt="2025-08-08T14:10:17.446" v="153" actId="255"/>
          <ac:spMkLst>
            <pc:docMk/>
            <pc:sldMk cId="0" sldId="256"/>
            <ac:spMk id="6" creationId="{82DD140B-1105-0F3E-9906-3EB8577AA3DB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10:10.232" v="152" actId="255"/>
          <ac:spMkLst>
            <pc:docMk/>
            <pc:sldMk cId="0" sldId="256"/>
            <ac:spMk id="8" creationId="{C1D23966-F855-D1A1-F8B4-93A7ECA71735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10:05.955" v="151" actId="255"/>
          <ac:spMkLst>
            <pc:docMk/>
            <pc:sldMk cId="0" sldId="256"/>
            <ac:spMk id="10" creationId="{763AC0B4-171E-BB1E-A4CA-B6E6D0530F8D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3:53:42.215" v="8" actId="1035"/>
          <ac:spMkLst>
            <pc:docMk/>
            <pc:sldMk cId="0" sldId="256"/>
            <ac:spMk id="74" creationId="{00000000-0000-0000-0000-000000000000}"/>
          </ac:spMkLst>
        </pc:spChg>
      </pc:sldChg>
      <pc:sldChg chg="addSp delSp modSp mod">
        <pc:chgData name="ZEHR, ROGER D II Capt USAF AFSOC 352 SOW/Royal Spark" userId="d0579dcd-5b07-461c-badd-662d629fc80e" providerId="ADAL" clId="{BEB76B96-697B-4B6F-8CCA-4CF18862229F}" dt="2025-08-08T14:01:54.806" v="147" actId="1076"/>
        <pc:sldMkLst>
          <pc:docMk/>
          <pc:sldMk cId="0" sldId="257"/>
        </pc:sldMkLst>
        <pc:spChg chg="add mod">
          <ac:chgData name="ZEHR, ROGER D II Capt USAF AFSOC 352 SOW/Royal Spark" userId="d0579dcd-5b07-461c-badd-662d629fc80e" providerId="ADAL" clId="{BEB76B96-697B-4B6F-8CCA-4CF18862229F}" dt="2025-08-08T14:01:42.593" v="146" actId="20577"/>
          <ac:spMkLst>
            <pc:docMk/>
            <pc:sldMk cId="0" sldId="257"/>
            <ac:spMk id="2" creationId="{FC0DB924-675E-0741-6BBF-FCB38131B8F5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01:10.647" v="137" actId="1076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01:54.806" v="147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01:25.350" v="140" actId="1076"/>
          <ac:spMkLst>
            <pc:docMk/>
            <pc:sldMk cId="0" sldId="257"/>
            <ac:spMk id="115" creationId="{00000000-0000-0000-0000-000000000000}"/>
          </ac:spMkLst>
        </pc:spChg>
        <pc:spChg chg="mod topLvl">
          <ac:chgData name="ZEHR, ROGER D II Capt USAF AFSOC 352 SOW/Royal Spark" userId="d0579dcd-5b07-461c-badd-662d629fc80e" providerId="ADAL" clId="{BEB76B96-697B-4B6F-8CCA-4CF18862229F}" dt="2025-08-08T13:57:14.964" v="61" actId="165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00:13.557" v="112" actId="165"/>
          <ac:spMkLst>
            <pc:docMk/>
            <pc:sldMk cId="0" sldId="257"/>
            <ac:spMk id="124" creationId="{00000000-0000-0000-0000-000000000000}"/>
          </ac:spMkLst>
        </pc:spChg>
        <pc:spChg chg="mod ord topLvl">
          <ac:chgData name="ZEHR, ROGER D II Capt USAF AFSOC 352 SOW/Royal Spark" userId="d0579dcd-5b07-461c-badd-662d629fc80e" providerId="ADAL" clId="{BEB76B96-697B-4B6F-8CCA-4CF18862229F}" dt="2025-08-08T14:00:44.789" v="127" actId="20577"/>
          <ac:spMkLst>
            <pc:docMk/>
            <pc:sldMk cId="0" sldId="257"/>
            <ac:spMk id="125" creationId="{00000000-0000-0000-0000-000000000000}"/>
          </ac:spMkLst>
        </pc:spChg>
        <pc:spChg chg="mod topLvl">
          <ac:chgData name="ZEHR, ROGER D II Capt USAF AFSOC 352 SOW/Royal Spark" userId="d0579dcd-5b07-461c-badd-662d629fc80e" providerId="ADAL" clId="{BEB76B96-697B-4B6F-8CCA-4CF18862229F}" dt="2025-08-08T14:00:40.725" v="121" actId="1076"/>
          <ac:spMkLst>
            <pc:docMk/>
            <pc:sldMk cId="0" sldId="257"/>
            <ac:spMk id="126" creationId="{00000000-0000-0000-0000-000000000000}"/>
          </ac:spMkLst>
        </pc:spChg>
        <pc:spChg chg="mod topLvl">
          <ac:chgData name="ZEHR, ROGER D II Capt USAF AFSOC 352 SOW/Royal Spark" userId="d0579dcd-5b07-461c-badd-662d629fc80e" providerId="ADAL" clId="{BEB76B96-697B-4B6F-8CCA-4CF18862229F}" dt="2025-08-08T13:58:10.896" v="71" actId="165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3:58:10.896" v="71" actId="165"/>
          <ac:spMkLst>
            <pc:docMk/>
            <pc:sldMk cId="0" sldId="257"/>
            <ac:spMk id="132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00:54.398" v="135" actId="20577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3:58:31.247" v="75" actId="1076"/>
          <ac:spMkLst>
            <pc:docMk/>
            <pc:sldMk cId="0" sldId="257"/>
            <ac:spMk id="134" creationId="{00000000-0000-0000-0000-000000000000}"/>
          </ac:spMkLst>
        </pc:spChg>
        <pc:spChg chg="mod topLvl">
          <ac:chgData name="ZEHR, ROGER D II Capt USAF AFSOC 352 SOW/Royal Spark" userId="d0579dcd-5b07-461c-badd-662d629fc80e" providerId="ADAL" clId="{BEB76B96-697B-4B6F-8CCA-4CF18862229F}" dt="2025-08-08T13:55:54.029" v="23" actId="165"/>
          <ac:spMkLst>
            <pc:docMk/>
            <pc:sldMk cId="0" sldId="257"/>
            <ac:spMk id="136" creationId="{00000000-0000-0000-0000-000000000000}"/>
          </ac:spMkLst>
        </pc:spChg>
        <pc:spChg chg="del mod">
          <ac:chgData name="ZEHR, ROGER D II Capt USAF AFSOC 352 SOW/Royal Spark" userId="d0579dcd-5b07-461c-badd-662d629fc80e" providerId="ADAL" clId="{BEB76B96-697B-4B6F-8CCA-4CF18862229F}" dt="2025-08-08T13:59:06.737" v="82" actId="478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3:59:16.109" v="85" actId="165"/>
          <ac:spMkLst>
            <pc:docMk/>
            <pc:sldMk cId="0" sldId="257"/>
            <ac:spMk id="141" creationId="{00000000-0000-0000-0000-000000000000}"/>
          </ac:spMkLst>
        </pc:spChg>
        <pc:spChg chg="mod topLvl">
          <ac:chgData name="ZEHR, ROGER D II Capt USAF AFSOC 352 SOW/Royal Spark" userId="d0579dcd-5b07-461c-badd-662d629fc80e" providerId="ADAL" clId="{BEB76B96-697B-4B6F-8CCA-4CF18862229F}" dt="2025-08-08T13:59:32.602" v="93" actId="6549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4:00:02.512" v="111" actId="20577"/>
          <ac:spMkLst>
            <pc:docMk/>
            <pc:sldMk cId="0" sldId="257"/>
            <ac:spMk id="146" creationId="{00000000-0000-0000-0000-000000000000}"/>
          </ac:spMkLst>
        </pc:spChg>
        <pc:spChg chg="mod">
          <ac:chgData name="ZEHR, ROGER D II Capt USAF AFSOC 352 SOW/Royal Spark" userId="d0579dcd-5b07-461c-badd-662d629fc80e" providerId="ADAL" clId="{BEB76B96-697B-4B6F-8CCA-4CF18862229F}" dt="2025-08-08T13:59:02.213" v="81" actId="1076"/>
          <ac:spMkLst>
            <pc:docMk/>
            <pc:sldMk cId="0" sldId="257"/>
            <ac:spMk id="150" creationId="{00000000-0000-0000-0000-000000000000}"/>
          </ac:spMkLst>
        </pc:spChg>
        <pc:grpChg chg="del">
          <ac:chgData name="ZEHR, ROGER D II Capt USAF AFSOC 352 SOW/Royal Spark" userId="d0579dcd-5b07-461c-badd-662d629fc80e" providerId="ADAL" clId="{BEB76B96-697B-4B6F-8CCA-4CF18862229F}" dt="2025-08-08T13:57:14.964" v="61" actId="165"/>
          <ac:grpSpMkLst>
            <pc:docMk/>
            <pc:sldMk cId="0" sldId="257"/>
            <ac:grpSpMk id="119" creationId="{00000000-0000-0000-0000-000000000000}"/>
          </ac:grpSpMkLst>
        </pc:grpChg>
        <pc:grpChg chg="del mod topLvl">
          <ac:chgData name="ZEHR, ROGER D II Capt USAF AFSOC 352 SOW/Royal Spark" userId="d0579dcd-5b07-461c-badd-662d629fc80e" providerId="ADAL" clId="{BEB76B96-697B-4B6F-8CCA-4CF18862229F}" dt="2025-08-08T14:00:13.557" v="112" actId="165"/>
          <ac:grpSpMkLst>
            <pc:docMk/>
            <pc:sldMk cId="0" sldId="257"/>
            <ac:grpSpMk id="121" creationId="{00000000-0000-0000-0000-000000000000}"/>
          </ac:grpSpMkLst>
        </pc:grpChg>
        <pc:grpChg chg="mod topLvl">
          <ac:chgData name="ZEHR, ROGER D II Capt USAF AFSOC 352 SOW/Royal Spark" userId="d0579dcd-5b07-461c-badd-662d629fc80e" providerId="ADAL" clId="{BEB76B96-697B-4B6F-8CCA-4CF18862229F}" dt="2025-08-08T14:00:13.557" v="112" actId="165"/>
          <ac:grpSpMkLst>
            <pc:docMk/>
            <pc:sldMk cId="0" sldId="257"/>
            <ac:grpSpMk id="122" creationId="{00000000-0000-0000-0000-000000000000}"/>
          </ac:grpSpMkLst>
        </pc:grpChg>
        <pc:grpChg chg="del">
          <ac:chgData name="ZEHR, ROGER D II Capt USAF AFSOC 352 SOW/Royal Spark" userId="d0579dcd-5b07-461c-badd-662d629fc80e" providerId="ADAL" clId="{BEB76B96-697B-4B6F-8CCA-4CF18862229F}" dt="2025-08-08T13:58:10.896" v="71" actId="165"/>
          <ac:grpSpMkLst>
            <pc:docMk/>
            <pc:sldMk cId="0" sldId="257"/>
            <ac:grpSpMk id="127" creationId="{00000000-0000-0000-0000-000000000000}"/>
          </ac:grpSpMkLst>
        </pc:grpChg>
        <pc:grpChg chg="mod topLvl">
          <ac:chgData name="ZEHR, ROGER D II Capt USAF AFSOC 352 SOW/Royal Spark" userId="d0579dcd-5b07-461c-badd-662d629fc80e" providerId="ADAL" clId="{BEB76B96-697B-4B6F-8CCA-4CF18862229F}" dt="2025-08-08T13:58:26.123" v="74" actId="1076"/>
          <ac:grpSpMkLst>
            <pc:docMk/>
            <pc:sldMk cId="0" sldId="257"/>
            <ac:grpSpMk id="129" creationId="{00000000-0000-0000-0000-000000000000}"/>
          </ac:grpSpMkLst>
        </pc:grpChg>
        <pc:grpChg chg="mod">
          <ac:chgData name="ZEHR, ROGER D II Capt USAF AFSOC 352 SOW/Royal Spark" userId="d0579dcd-5b07-461c-badd-662d629fc80e" providerId="ADAL" clId="{BEB76B96-697B-4B6F-8CCA-4CF18862229F}" dt="2025-08-08T13:58:10.896" v="71" actId="165"/>
          <ac:grpSpMkLst>
            <pc:docMk/>
            <pc:sldMk cId="0" sldId="257"/>
            <ac:grpSpMk id="130" creationId="{00000000-0000-0000-0000-000000000000}"/>
          </ac:grpSpMkLst>
        </pc:grpChg>
        <pc:grpChg chg="del mod">
          <ac:chgData name="ZEHR, ROGER D II Capt USAF AFSOC 352 SOW/Royal Spark" userId="d0579dcd-5b07-461c-badd-662d629fc80e" providerId="ADAL" clId="{BEB76B96-697B-4B6F-8CCA-4CF18862229F}" dt="2025-08-08T13:55:54.029" v="23" actId="165"/>
          <ac:grpSpMkLst>
            <pc:docMk/>
            <pc:sldMk cId="0" sldId="257"/>
            <ac:grpSpMk id="135" creationId="{00000000-0000-0000-0000-000000000000}"/>
          </ac:grpSpMkLst>
        </pc:grpChg>
        <pc:grpChg chg="del mod topLvl">
          <ac:chgData name="ZEHR, ROGER D II Capt USAF AFSOC 352 SOW/Royal Spark" userId="d0579dcd-5b07-461c-badd-662d629fc80e" providerId="ADAL" clId="{BEB76B96-697B-4B6F-8CCA-4CF18862229F}" dt="2025-08-08T13:59:16.109" v="85" actId="165"/>
          <ac:grpSpMkLst>
            <pc:docMk/>
            <pc:sldMk cId="0" sldId="257"/>
            <ac:grpSpMk id="137" creationId="{00000000-0000-0000-0000-000000000000}"/>
          </ac:grpSpMkLst>
        </pc:grpChg>
        <pc:grpChg chg="mod topLvl">
          <ac:chgData name="ZEHR, ROGER D II Capt USAF AFSOC 352 SOW/Royal Spark" userId="d0579dcd-5b07-461c-badd-662d629fc80e" providerId="ADAL" clId="{BEB76B96-697B-4B6F-8CCA-4CF18862229F}" dt="2025-08-08T13:59:16.109" v="85" actId="165"/>
          <ac:grpSpMkLst>
            <pc:docMk/>
            <pc:sldMk cId="0" sldId="257"/>
            <ac:grpSpMk id="139" creationId="{00000000-0000-0000-0000-000000000000}"/>
          </ac:grpSpMkLst>
        </pc:grpChg>
        <pc:cxnChg chg="mod">
          <ac:chgData name="ZEHR, ROGER D II Capt USAF AFSOC 352 SOW/Royal Spark" userId="d0579dcd-5b07-461c-badd-662d629fc80e" providerId="ADAL" clId="{BEB76B96-697B-4B6F-8CCA-4CF18862229F}" dt="2025-08-08T14:00:13.557" v="112" actId="165"/>
          <ac:cxnSpMkLst>
            <pc:docMk/>
            <pc:sldMk cId="0" sldId="257"/>
            <ac:cxnSpMk id="123" creationId="{00000000-0000-0000-0000-000000000000}"/>
          </ac:cxnSpMkLst>
        </pc:cxnChg>
        <pc:cxnChg chg="mod">
          <ac:chgData name="ZEHR, ROGER D II Capt USAF AFSOC 352 SOW/Royal Spark" userId="d0579dcd-5b07-461c-badd-662d629fc80e" providerId="ADAL" clId="{BEB76B96-697B-4B6F-8CCA-4CF18862229F}" dt="2025-08-08T13:58:10.896" v="71" actId="165"/>
          <ac:cxnSpMkLst>
            <pc:docMk/>
            <pc:sldMk cId="0" sldId="257"/>
            <ac:cxnSpMk id="131" creationId="{00000000-0000-0000-0000-000000000000}"/>
          </ac:cxnSpMkLst>
        </pc:cxnChg>
        <pc:cxnChg chg="mod">
          <ac:chgData name="ZEHR, ROGER D II Capt USAF AFSOC 352 SOW/Royal Spark" userId="d0579dcd-5b07-461c-badd-662d629fc80e" providerId="ADAL" clId="{BEB76B96-697B-4B6F-8CCA-4CF18862229F}" dt="2025-08-08T13:59:16.109" v="85" actId="165"/>
          <ac:cxnSpMkLst>
            <pc:docMk/>
            <pc:sldMk cId="0" sldId="257"/>
            <ac:cxnSpMk id="14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cef6997d6_1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7cef6997d6_1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6C568-D11B-894E-07F7-18A51BBF92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938" y="3503613"/>
            <a:ext cx="6035675" cy="40322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 descr="{{project_image}}"/>
          <p:cNvSpPr/>
          <p:nvPr/>
        </p:nvSpPr>
        <p:spPr>
          <a:xfrm>
            <a:off x="442750" y="4383269"/>
            <a:ext cx="5199300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2313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2325" y="5142261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82325" y="7581850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987550" y="5845407"/>
            <a:ext cx="1534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971325" y="8301150"/>
            <a:ext cx="1534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{{commanders_name}}</a:t>
            </a:r>
            <a:endParaRPr sz="9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42750" y="830201"/>
            <a:ext cx="702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{{title_maximum_6_words}}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{{problem_statement_maximum_100_characters}}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39B4-0FA3-6086-03B9-7665ABE49E37}"/>
              </a:ext>
            </a:extLst>
          </p:cNvPr>
          <p:cNvSpPr txBox="1"/>
          <p:nvPr/>
        </p:nvSpPr>
        <p:spPr>
          <a:xfrm>
            <a:off x="468528" y="7324003"/>
            <a:ext cx="487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{{short_summary_maximum_100_characters}}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A46DD-784F-4037-3358-3BB782A0CF21}"/>
              </a:ext>
            </a:extLst>
          </p:cNvPr>
          <p:cNvSpPr txBox="1"/>
          <p:nvPr/>
        </p:nvSpPr>
        <p:spPr>
          <a:xfrm>
            <a:off x="468528" y="8142194"/>
            <a:ext cx="52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{{long_summary_maximum_600_characters}}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D140B-1105-0F3E-9906-3EB8577AA3DB}"/>
              </a:ext>
            </a:extLst>
          </p:cNvPr>
          <p:cNvSpPr txBox="1"/>
          <p:nvPr/>
        </p:nvSpPr>
        <p:spPr>
          <a:xfrm>
            <a:off x="5968801" y="6120821"/>
            <a:ext cx="1669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{{name}}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23966-F855-D1A1-F8B4-93A7ECA71735}"/>
              </a:ext>
            </a:extLst>
          </p:cNvPr>
          <p:cNvSpPr txBox="1"/>
          <p:nvPr/>
        </p:nvSpPr>
        <p:spPr>
          <a:xfrm>
            <a:off x="5970865" y="6397820"/>
            <a:ext cx="1624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DSN: {{phone}}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AC0B4-171E-BB1E-A4CA-B6E6D0530F8D}"/>
              </a:ext>
            </a:extLst>
          </p:cNvPr>
          <p:cNvSpPr txBox="1"/>
          <p:nvPr/>
        </p:nvSpPr>
        <p:spPr>
          <a:xfrm>
            <a:off x="5986865" y="6674819"/>
            <a:ext cx="1607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{{email}}</a:t>
            </a:r>
          </a:p>
        </p:txBody>
      </p:sp>
      <p:sp>
        <p:nvSpPr>
          <p:cNvPr id="2" name="Google Shape;78;p13">
            <a:extLst>
              <a:ext uri="{FF2B5EF4-FFF2-40B4-BE49-F238E27FC236}">
                <a16:creationId xmlns:a16="http://schemas.microsoft.com/office/drawing/2014/main" id="{5385582D-C4FC-2B72-9483-C3B9733177DD}"/>
              </a:ext>
            </a:extLst>
          </p:cNvPr>
          <p:cNvSpPr txBox="1"/>
          <p:nvPr/>
        </p:nvSpPr>
        <p:spPr>
          <a:xfrm>
            <a:off x="2285704" y="3217427"/>
            <a:ext cx="1657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{{solution_statement_100_characters}}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8;p13">
            <a:extLst>
              <a:ext uri="{FF2B5EF4-FFF2-40B4-BE49-F238E27FC236}">
                <a16:creationId xmlns:a16="http://schemas.microsoft.com/office/drawing/2014/main" id="{B1A2F678-ACDB-89A3-6135-F37F1739A9A9}"/>
              </a:ext>
            </a:extLst>
          </p:cNvPr>
          <p:cNvSpPr txBox="1"/>
          <p:nvPr/>
        </p:nvSpPr>
        <p:spPr>
          <a:xfrm>
            <a:off x="4107762" y="3204600"/>
            <a:ext cx="16575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{{roi_statement}}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218288" y="2084738"/>
            <a:ext cx="5346300" cy="29649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239541" y="2159346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FUTURE</a:t>
            </a:r>
            <a:endParaRPr sz="10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13888" y="2580375"/>
            <a:ext cx="270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465959" y="8192264"/>
            <a:ext cx="1610860" cy="16754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81979" y="9406074"/>
            <a:ext cx="197882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dirty="0">
                <a:solidFill>
                  <a:srgbClr val="F15A29"/>
                </a:solidFill>
                <a:latin typeface="Montserrat"/>
                <a:ea typeface="Montserrat"/>
                <a:cs typeface="Montserrat"/>
                <a:sym typeface="Montserrat"/>
              </a:rPr>
              <a:t>{{rank_firstinitial_lastname}}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15A29"/>
                </a:solidFill>
                <a:latin typeface="Montserrat"/>
                <a:ea typeface="Montserrat Black"/>
                <a:cs typeface="Montserrat Black"/>
                <a:sym typeface="Montserrat"/>
              </a:rPr>
              <a:t>{{squadron}}</a:t>
            </a:r>
            <a:endParaRPr sz="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52963" y="2610963"/>
            <a:ext cx="49029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{{project_future_and_milestones_maximum_500_characters fill this with 3 phases of implementation applicable to the project always start small with a minimum viable product test}}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452663" y="2102913"/>
            <a:ext cx="1534200" cy="29466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00" y="2514837"/>
            <a:ext cx="712525" cy="70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452663" y="3033733"/>
            <a:ext cx="15342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TRACTION / SUCCESS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{{success_measure_20_characters_max}}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{{money_saved}}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{{time_saved}}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9973" y="379738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424021" y="-13003"/>
            <a:ext cx="514666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MARKET SUMMARY</a:t>
            </a:r>
            <a:endParaRPr sz="16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489194" y="297638"/>
            <a:ext cx="2039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DAF MARKET</a:t>
            </a:r>
            <a:endParaRPr sz="130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GOVT MARKET</a:t>
            </a:r>
            <a:endParaRPr sz="1300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INDUSTRY MARKET</a:t>
            </a:r>
            <a:endParaRPr sz="1300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11541" y="8320606"/>
            <a:ext cx="1119696" cy="1105439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(Replace with picture)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43000" y="5286828"/>
            <a:ext cx="7121700" cy="27042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3981146" y="6836079"/>
            <a:ext cx="1629193" cy="113475"/>
          </a:xfrm>
          <a:prstGeom prst="rect">
            <a:avLst/>
          </a:prstGeom>
          <a:solidFill>
            <a:srgbClr val="D83829"/>
          </a:solidFill>
          <a:ln>
            <a:noFill/>
          </a:ln>
        </p:spPr>
        <p:txBody>
          <a:bodyPr spcFirstLastPara="1" wrap="square" lIns="77700" tIns="77700" rIns="77700" bIns="77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4"/>
          <p:cNvGrpSpPr/>
          <p:nvPr/>
        </p:nvGrpSpPr>
        <p:grpSpPr>
          <a:xfrm>
            <a:off x="3947050" y="6598580"/>
            <a:ext cx="76868" cy="350051"/>
            <a:chOff x="845575" y="2563700"/>
            <a:chExt cx="92400" cy="411825"/>
          </a:xfrm>
        </p:grpSpPr>
        <p:cxnSp>
          <p:nvCxnSpPr>
            <p:cNvPr id="123" name="Google Shape;123;p14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4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3624980" y="6130661"/>
            <a:ext cx="1874770" cy="80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00" tIns="77700" rIns="77700" bIns="77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latin typeface="Roboto"/>
                <a:ea typeface="Roboto"/>
                <a:cs typeface="Roboto"/>
                <a:sym typeface="Roboto"/>
              </a:rPr>
              <a:t>EVALUATING</a:t>
            </a:r>
          </a:p>
        </p:txBody>
      </p:sp>
      <p:sp>
        <p:nvSpPr>
          <p:cNvPr id="128" name="Google Shape;128;p14"/>
          <p:cNvSpPr/>
          <p:nvPr/>
        </p:nvSpPr>
        <p:spPr>
          <a:xfrm>
            <a:off x="5610293" y="6836080"/>
            <a:ext cx="1954382" cy="113475"/>
          </a:xfrm>
          <a:prstGeom prst="rect">
            <a:avLst/>
          </a:prstGeom>
          <a:solidFill>
            <a:srgbClr val="802017"/>
          </a:solidFill>
          <a:ln>
            <a:noFill/>
          </a:ln>
        </p:spPr>
        <p:txBody>
          <a:bodyPr spcFirstLastPara="1" wrap="square" lIns="77700" tIns="77700" rIns="77700" bIns="77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5277545" y="6836072"/>
            <a:ext cx="1874770" cy="1367090"/>
            <a:chOff x="6407664" y="3079467"/>
            <a:chExt cx="2253600" cy="1608342"/>
          </a:xfrm>
        </p:grpSpPr>
        <p:grpSp>
          <p:nvGrpSpPr>
            <p:cNvPr id="130" name="Google Shape;130;p14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131" name="Google Shape;131;p14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2" name="Google Shape;132;p14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77700" tIns="77700" rIns="77700" bIns="77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14"/>
            <p:cNvSpPr txBox="1"/>
            <p:nvPr/>
          </p:nvSpPr>
          <p:spPr>
            <a:xfrm>
              <a:off x="6430771" y="3470175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700" tIns="77700" rIns="77700" bIns="777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400"/>
                </a:spcAft>
                <a:buNone/>
              </a:pPr>
              <a:r>
                <a:rPr lang="en" sz="1000" b="1" dirty="0">
                  <a:latin typeface="Roboto"/>
                  <a:ea typeface="Roboto"/>
                  <a:cs typeface="Roboto"/>
                  <a:sym typeface="Roboto"/>
                </a:rPr>
                <a:t>FEB 26</a:t>
              </a:r>
              <a:endParaRPr sz="10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6407664" y="3744009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700" tIns="77700" rIns="77700" bIns="77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 dirty="0">
                  <a:latin typeface="Roboto"/>
                  <a:ea typeface="Roboto"/>
                  <a:cs typeface="Roboto"/>
                  <a:sym typeface="Roboto"/>
                </a:rPr>
                <a:t>END RESULT</a:t>
              </a:r>
              <a:endParaRPr sz="7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14"/>
          <p:cNvSpPr/>
          <p:nvPr/>
        </p:nvSpPr>
        <p:spPr>
          <a:xfrm>
            <a:off x="724784" y="6839459"/>
            <a:ext cx="1629193" cy="113475"/>
          </a:xfrm>
          <a:prstGeom prst="rect">
            <a:avLst/>
          </a:prstGeom>
          <a:solidFill>
            <a:srgbClr val="D83829"/>
          </a:solidFill>
          <a:ln>
            <a:noFill/>
          </a:ln>
        </p:spPr>
        <p:txBody>
          <a:bodyPr spcFirstLastPara="1" wrap="square" lIns="77700" tIns="77700" rIns="77700" bIns="77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>
            <a:off x="681879" y="6601964"/>
            <a:ext cx="76868" cy="350052"/>
            <a:chOff x="845575" y="2563700"/>
            <a:chExt cx="92400" cy="411825"/>
          </a:xfrm>
        </p:grpSpPr>
        <p:cxnSp>
          <p:nvCxnSpPr>
            <p:cNvPr id="140" name="Google Shape;140;p14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14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4"/>
          <p:cNvSpPr txBox="1"/>
          <p:nvPr/>
        </p:nvSpPr>
        <p:spPr>
          <a:xfrm>
            <a:off x="438974" y="6108863"/>
            <a:ext cx="975297" cy="439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00" tIns="77700" rIns="77700" bIns="77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latin typeface="Roboto"/>
                <a:ea typeface="Roboto"/>
                <a:cs typeface="Roboto"/>
                <a:sym typeface="Roboto"/>
              </a:rPr>
              <a:t>PROJECT START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3" name="Google Shape;143;p14"/>
          <p:cNvGrpSpPr/>
          <p:nvPr/>
        </p:nvGrpSpPr>
        <p:grpSpPr>
          <a:xfrm>
            <a:off x="2011431" y="6836070"/>
            <a:ext cx="1969754" cy="1356194"/>
            <a:chOff x="2481574" y="3079467"/>
            <a:chExt cx="2367778" cy="1595525"/>
          </a:xfrm>
        </p:grpSpPr>
        <p:sp>
          <p:nvSpPr>
            <p:cNvPr id="144" name="Google Shape;144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4"/>
            <p:cNvGrpSpPr/>
            <p:nvPr/>
          </p:nvGrpSpPr>
          <p:grpSpPr>
            <a:xfrm>
              <a:off x="2481574" y="3079467"/>
              <a:ext cx="2253599" cy="1595525"/>
              <a:chOff x="2481574" y="3079467"/>
              <a:chExt cx="2253599" cy="1595525"/>
            </a:xfrm>
          </p:grpSpPr>
          <p:sp>
            <p:nvSpPr>
              <p:cNvPr id="146" name="Google Shape;146;p14"/>
              <p:cNvSpPr txBox="1"/>
              <p:nvPr/>
            </p:nvSpPr>
            <p:spPr>
              <a:xfrm>
                <a:off x="2518051" y="3479676"/>
                <a:ext cx="745800" cy="371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OCT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" name="Google Shape;147;p1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4"/>
              <p:cNvSpPr txBox="1"/>
              <p:nvPr/>
            </p:nvSpPr>
            <p:spPr>
              <a:xfrm>
                <a:off x="2481574" y="3731193"/>
                <a:ext cx="2253599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PROTOTYPE</a:t>
                </a:r>
              </a:p>
            </p:txBody>
          </p:sp>
        </p:grpSp>
      </p:grpSp>
      <p:sp>
        <p:nvSpPr>
          <p:cNvPr id="151" name="Google Shape;151;p14"/>
          <p:cNvSpPr txBox="1"/>
          <p:nvPr/>
        </p:nvSpPr>
        <p:spPr>
          <a:xfrm>
            <a:off x="627772" y="5234349"/>
            <a:ext cx="488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TIMELINE</a:t>
            </a:r>
            <a:endParaRPr sz="11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D71C5-DDE1-9EB7-D13C-CE4AB63D6FF5}"/>
              </a:ext>
            </a:extLst>
          </p:cNvPr>
          <p:cNvSpPr txBox="1"/>
          <p:nvPr/>
        </p:nvSpPr>
        <p:spPr>
          <a:xfrm>
            <a:off x="465959" y="851338"/>
            <a:ext cx="47892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{{market_summary_do_extensive_research_of_user_market_maximum_300_characters}}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409B5-F95B-CD4B-EE5C-263043E0000A}"/>
              </a:ext>
            </a:extLst>
          </p:cNvPr>
          <p:cNvSpPr txBox="1"/>
          <p:nvPr/>
        </p:nvSpPr>
        <p:spPr>
          <a:xfrm>
            <a:off x="451245" y="263965"/>
            <a:ext cx="487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{{fake_quote_of_support_max_50_characters}}</a:t>
            </a:r>
          </a:p>
        </p:txBody>
      </p:sp>
      <p:sp>
        <p:nvSpPr>
          <p:cNvPr id="2" name="Google Shape;146;p14">
            <a:extLst>
              <a:ext uri="{FF2B5EF4-FFF2-40B4-BE49-F238E27FC236}">
                <a16:creationId xmlns:a16="http://schemas.microsoft.com/office/drawing/2014/main" id="{FC0DB924-675E-0741-6BBF-FCB38131B8F5}"/>
              </a:ext>
            </a:extLst>
          </p:cNvPr>
          <p:cNvSpPr txBox="1"/>
          <p:nvPr/>
        </p:nvSpPr>
        <p:spPr>
          <a:xfrm>
            <a:off x="424964" y="6271912"/>
            <a:ext cx="620431" cy="31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00" tIns="77700" rIns="77700" bIns="77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000" b="1" dirty="0">
                <a:latin typeface="Roboto"/>
                <a:ea typeface="Roboto"/>
                <a:cs typeface="Roboto"/>
                <a:sym typeface="Roboto"/>
              </a:rPr>
              <a:t>AUG25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3626608" y="6271913"/>
            <a:ext cx="662359" cy="315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700" tIns="77700" rIns="77700" bIns="77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000" b="1" dirty="0">
                <a:latin typeface="Roboto"/>
                <a:ea typeface="Roboto"/>
                <a:cs typeface="Roboto"/>
                <a:sym typeface="Roboto"/>
              </a:rPr>
              <a:t>DEC 25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Props1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260</Words>
  <Application>Microsoft Office PowerPoint</Application>
  <PresentationFormat>Custom</PresentationFormat>
  <Paragraphs>60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Montserrat Black</vt:lpstr>
      <vt:lpstr>Arial</vt:lpstr>
      <vt:lpstr>Montserrat</vt:lpstr>
      <vt:lpstr>Montserrat Medium</vt:lpstr>
      <vt:lpstr>Roboto</vt:lpstr>
      <vt:lpstr>Calibri</vt:lpstr>
      <vt:lpstr>Montserrat SemiBold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16</cp:revision>
  <dcterms:modified xsi:type="dcterms:W3CDTF">2025-08-11T09:00:23Z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