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7772400" cy="10058400"/>
  <p:notesSz cx="6858000" cy="9144000"/>
  <p:embeddedFontLst>
    <p:embeddedFont>
      <p:font typeface="Montserrat Black" panose="00000A00000000000000" pitchFamily="2" charset="0"/>
      <p:bold r:id="rId7"/>
      <p:boldItalic r:id="rId8"/>
    </p:embeddedFont>
    <p:embeddedFont>
      <p:font typeface="Montserrat Medium" panose="00000600000000000000" pitchFamily="2" charset="0"/>
      <p:regular r:id="rId9"/>
      <p:bold r:id="rId10"/>
      <p:italic r:id="rId11"/>
      <p:boldItalic r:id="rId12"/>
    </p:embeddedFont>
    <p:embeddedFont>
      <p:font typeface="Montserrat SemiBold" panose="000007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8C954-F35F-4EBB-96C8-B0FB930134FF}" v="14" dt="2025-08-25T07:35:52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" y="1459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LT, JUSTIN R SSgt USAF USAFE 100 AMXS/MXAAS" userId="2410a418-386b-44dd-9e27-28dd7fa2da20" providerId="ADAL" clId="{BE28C954-F35F-4EBB-96C8-B0FB930134FF}"/>
    <pc:docChg chg="undo custSel delSld modSld">
      <pc:chgData name="GAULT, JUSTIN R SSgt USAF USAFE 100 AMXS/MXAAS" userId="2410a418-386b-44dd-9e27-28dd7fa2da20" providerId="ADAL" clId="{BE28C954-F35F-4EBB-96C8-B0FB930134FF}" dt="2025-08-25T07:35:59.014" v="528" actId="20577"/>
      <pc:docMkLst>
        <pc:docMk/>
      </pc:docMkLst>
      <pc:sldChg chg="addSp delSp modSp mod">
        <pc:chgData name="GAULT, JUSTIN R SSgt USAF USAFE 100 AMXS/MXAAS" userId="2410a418-386b-44dd-9e27-28dd7fa2da20" providerId="ADAL" clId="{BE28C954-F35F-4EBB-96C8-B0FB930134FF}" dt="2025-08-25T07:35:59.014" v="528" actId="20577"/>
        <pc:sldMkLst>
          <pc:docMk/>
          <pc:sldMk cId="0" sldId="256"/>
        </pc:sldMkLst>
        <pc:spChg chg="add mod">
          <ac:chgData name="GAULT, JUSTIN R SSgt USAF USAFE 100 AMXS/MXAAS" userId="2410a418-386b-44dd-9e27-28dd7fa2da20" providerId="ADAL" clId="{BE28C954-F35F-4EBB-96C8-B0FB930134FF}" dt="2025-08-20T14:02:00.082" v="462" actId="20577"/>
          <ac:spMkLst>
            <pc:docMk/>
            <pc:sldMk cId="0" sldId="256"/>
            <ac:spMk id="2" creationId="{972FD693-93CC-7C07-795E-C734849AA812}"/>
          </ac:spMkLst>
        </pc:spChg>
        <pc:spChg chg="add mod">
          <ac:chgData name="GAULT, JUSTIN R SSgt USAF USAFE 100 AMXS/MXAAS" userId="2410a418-386b-44dd-9e27-28dd7fa2da20" providerId="ADAL" clId="{BE28C954-F35F-4EBB-96C8-B0FB930134FF}" dt="2025-08-20T14:02:02.929" v="464" actId="20577"/>
          <ac:spMkLst>
            <pc:docMk/>
            <pc:sldMk cId="0" sldId="256"/>
            <ac:spMk id="3" creationId="{A85DAC7E-E8D1-C9CF-9B64-48E1B6A2F94F}"/>
          </ac:spMkLst>
        </pc:spChg>
        <pc:spChg chg="mod">
          <ac:chgData name="GAULT, JUSTIN R SSgt USAF USAFE 100 AMXS/MXAAS" userId="2410a418-386b-44dd-9e27-28dd7fa2da20" providerId="ADAL" clId="{BE28C954-F35F-4EBB-96C8-B0FB930134FF}" dt="2025-08-25T07:35:52.470" v="522" actId="1076"/>
          <ac:spMkLst>
            <pc:docMk/>
            <pc:sldMk cId="0" sldId="256"/>
            <ac:spMk id="74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5T07:35:59.014" v="528" actId="20577"/>
          <ac:spMkLst>
            <pc:docMk/>
            <pc:sldMk cId="0" sldId="256"/>
            <ac:spMk id="75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5T07:33:26.257" v="477" actId="1037"/>
          <ac:spMkLst>
            <pc:docMk/>
            <pc:sldMk cId="0" sldId="256"/>
            <ac:spMk id="77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0T14:01:41.003" v="399" actId="20577"/>
          <ac:spMkLst>
            <pc:docMk/>
            <pc:sldMk cId="0" sldId="256"/>
            <ac:spMk id="78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0T14:01:45.426" v="419" actId="20577"/>
          <ac:spMkLst>
            <pc:docMk/>
            <pc:sldMk cId="0" sldId="256"/>
            <ac:spMk id="79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0T14:01:50.075" v="437" actId="20577"/>
          <ac:spMkLst>
            <pc:docMk/>
            <pc:sldMk cId="0" sldId="256"/>
            <ac:spMk id="80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0T13:36:14.379" v="160" actId="1076"/>
          <ac:spMkLst>
            <pc:docMk/>
            <pc:sldMk cId="0" sldId="256"/>
            <ac:spMk id="85" creationId="{00000000-0000-0000-0000-000000000000}"/>
          </ac:spMkLst>
        </pc:spChg>
        <pc:picChg chg="add mod">
          <ac:chgData name="GAULT, JUSTIN R SSgt USAF USAFE 100 AMXS/MXAAS" userId="2410a418-386b-44dd-9e27-28dd7fa2da20" providerId="ADAL" clId="{BE28C954-F35F-4EBB-96C8-B0FB930134FF}" dt="2025-08-25T07:35:52.470" v="522" actId="1076"/>
          <ac:picMkLst>
            <pc:docMk/>
            <pc:sldMk cId="0" sldId="256"/>
            <ac:picMk id="4" creationId="{F635F6C4-EC3B-63AD-6735-0EC376012CC6}"/>
          </ac:picMkLst>
        </pc:picChg>
        <pc:picChg chg="mod">
          <ac:chgData name="GAULT, JUSTIN R SSgt USAF USAFE 100 AMXS/MXAAS" userId="2410a418-386b-44dd-9e27-28dd7fa2da20" providerId="ADAL" clId="{BE28C954-F35F-4EBB-96C8-B0FB930134FF}" dt="2025-08-20T14:01:33.619" v="379" actId="1036"/>
          <ac:picMkLst>
            <pc:docMk/>
            <pc:sldMk cId="0" sldId="256"/>
            <ac:picMk id="71" creationId="{00000000-0000-0000-0000-000000000000}"/>
          </ac:picMkLst>
        </pc:picChg>
        <pc:picChg chg="mod">
          <ac:chgData name="GAULT, JUSTIN R SSgt USAF USAFE 100 AMXS/MXAAS" userId="2410a418-386b-44dd-9e27-28dd7fa2da20" providerId="ADAL" clId="{BE28C954-F35F-4EBB-96C8-B0FB930134FF}" dt="2025-08-20T14:01:17.586" v="362" actId="1036"/>
          <ac:picMkLst>
            <pc:docMk/>
            <pc:sldMk cId="0" sldId="256"/>
            <ac:picMk id="72" creationId="{00000000-0000-0000-0000-000000000000}"/>
          </ac:picMkLst>
        </pc:picChg>
        <pc:picChg chg="mod">
          <ac:chgData name="GAULT, JUSTIN R SSgt USAF USAFE 100 AMXS/MXAAS" userId="2410a418-386b-44dd-9e27-28dd7fa2da20" providerId="ADAL" clId="{BE28C954-F35F-4EBB-96C8-B0FB930134FF}" dt="2025-08-25T07:33:47.454" v="481" actId="1076"/>
          <ac:picMkLst>
            <pc:docMk/>
            <pc:sldMk cId="0" sldId="256"/>
            <ac:picMk id="1026" creationId="{4E63773D-8096-1967-55D4-91D068243BF5}"/>
          </ac:picMkLst>
        </pc:picChg>
      </pc:sldChg>
      <pc:sldChg chg="del">
        <pc:chgData name="GAULT, JUSTIN R SSgt USAF USAFE 100 AMXS/MXAAS" userId="2410a418-386b-44dd-9e27-28dd7fa2da20" providerId="ADAL" clId="{BE28C954-F35F-4EBB-96C8-B0FB930134FF}" dt="2025-08-20T13:38:30.733" v="355" actId="2696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4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7cef6997d6_1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g27cef6997d6_1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3100" tIns="113100" rIns="113100" bIns="113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442748" y="371475"/>
            <a:ext cx="7062900" cy="16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44188" y="4383269"/>
            <a:ext cx="4996425" cy="248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5971475" y="2201400"/>
            <a:ext cx="1657500" cy="78570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42748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275362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066794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t="9906" b="46816"/>
          <a:stretch/>
        </p:blipFill>
        <p:spPr>
          <a:xfrm>
            <a:off x="442750" y="371475"/>
            <a:ext cx="7186224" cy="16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 amt="36000"/>
          </a:blip>
          <a:srcRect l="2098" t="1606" r="2527" b="20790"/>
          <a:stretch/>
        </p:blipFill>
        <p:spPr>
          <a:xfrm>
            <a:off x="442748" y="371475"/>
            <a:ext cx="1468161" cy="166009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983307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19301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815921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51915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68528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PROBLEM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301142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SOLUTION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607352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643346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092573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ROI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9" name="Google Shape;69;p13"/>
          <p:cNvSpPr/>
          <p:nvPr/>
        </p:nvSpPr>
        <p:spPr>
          <a:xfrm flipH="1">
            <a:off x="100" y="0"/>
            <a:ext cx="189900" cy="100584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41580" y="2425421"/>
            <a:ext cx="712525" cy="7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41592" y="4951761"/>
            <a:ext cx="712500" cy="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41593" y="6575016"/>
            <a:ext cx="712500" cy="7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5971475" y="3137950"/>
            <a:ext cx="1606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Strategic Alignment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[X] Develop People</a:t>
            </a: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] Generate Readiness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] Project Power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b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[X] Develop Capabilities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9020683" y="9851578"/>
            <a:ext cx="1038112" cy="127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CONTACT INFO: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RAFM Royal Spark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+44016384873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" sz="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100ARW.ROYALSPARK</a:t>
            </a:r>
            <a:r>
              <a:rPr lang="en" sz="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@us.af.mil</a:t>
            </a:r>
            <a:endParaRPr sz="6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6033125" y="7250301"/>
            <a:ext cx="15342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COMMANDER: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8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Colonel Steven Byrum</a:t>
            </a:r>
            <a:endParaRPr sz="8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Commander, 100 ARW</a:t>
            </a:r>
            <a:endParaRPr sz="8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 algn="ctr">
              <a:buSzPts val="900"/>
            </a:pPr>
            <a:endParaRPr lang="da-DK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 algn="ctr">
              <a:buSzPts val="900"/>
            </a:pPr>
            <a:r>
              <a:rPr lang="da-DK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Colonel Adam Moore</a:t>
            </a:r>
          </a:p>
          <a:p>
            <a:pPr lvl="0" algn="ctr">
              <a:buSzPts val="900"/>
            </a:pPr>
            <a:r>
              <a:rPr lang="da-DK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Commander, 352 SOW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804358" y="737220"/>
            <a:ext cx="4624351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{{project name max 6 words}}</a:t>
            </a:r>
            <a:endParaRPr sz="27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38350" y="3213350"/>
            <a:ext cx="16575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{{short problem statement max 60 characters}}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83425" y="3213350"/>
            <a:ext cx="16575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{{short solution statement max 60 characters}}</a:t>
            </a: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094375" y="3213350"/>
            <a:ext cx="17022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{{short return on investment statement max 60 characters}}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80975" y="6862368"/>
            <a:ext cx="5415600" cy="656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SUMMARY</a:t>
            </a:r>
            <a:endParaRPr sz="1800" b="0" i="0" u="none" strike="noStrike" cap="none" dirty="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" name="Picture 4" descr="Logo&#10;&#10;AI-generated content may be incorrect.">
            <a:extLst>
              <a:ext uri="{FF2B5EF4-FFF2-40B4-BE49-F238E27FC236}">
                <a16:creationId xmlns:a16="http://schemas.microsoft.com/office/drawing/2014/main" id="{10897A63-26C8-0A7F-050A-302FB9727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60" b="89940" l="9976" r="89903">
                        <a14:foregroundMark x1="28467" y1="28078" x2="28467" y2="28078"/>
                        <a14:foregroundMark x1="25304" y1="36186" x2="25304" y2="36186"/>
                        <a14:foregroundMark x1="20803" y1="42643" x2="20803" y2="42643"/>
                        <a14:foregroundMark x1="24453" y1="51652" x2="24453" y2="51652"/>
                        <a14:foregroundMark x1="23844" y1="61261" x2="23844" y2="61261"/>
                        <a14:foregroundMark x1="74453" y1="60060" x2="74453" y2="60060"/>
                        <a14:foregroundMark x1="75061" y1="51051" x2="75061" y2="51051"/>
                        <a14:foregroundMark x1="74209" y1="42943" x2="74209" y2="42943"/>
                        <a14:foregroundMark x1="72019" y1="33183" x2="72019" y2="33183"/>
                        <a14:foregroundMark x1="68978" y1="25976" x2="68978" y2="25976"/>
                        <a14:foregroundMark x1="34915" y1="14565" x2="34915" y2="14565"/>
                        <a14:foregroundMark x1="48783" y1="9760" x2="48783" y2="9760"/>
                        <a14:backgroundMark x1="21168" y1="51201" x2="21168" y2="51201"/>
                        <a14:backgroundMark x1="24453" y1="33934" x2="24453" y2="33934"/>
                        <a14:backgroundMark x1="21776" y1="60511" x2="21776" y2="60511"/>
                        <a14:backgroundMark x1="22749" y1="32583" x2="22749" y2="32583"/>
                        <a14:backgroundMark x1="77251" y1="51652" x2="77251" y2="51652"/>
                        <a14:backgroundMark x1="74939" y1="42943" x2="74939" y2="42943"/>
                        <a14:backgroundMark x1="73966" y1="33784" x2="73966" y2="337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607" y="254789"/>
            <a:ext cx="2316986" cy="1877266"/>
          </a:xfrm>
          <a:prstGeom prst="rect">
            <a:avLst/>
          </a:prstGeom>
        </p:spPr>
      </p:pic>
      <p:pic>
        <p:nvPicPr>
          <p:cNvPr id="1026" name="Picture 2" descr="A picture containing person, person, clothing, military uniform&#10;&#10;AI-generated content may be incorrect.">
            <a:extLst>
              <a:ext uri="{FF2B5EF4-FFF2-40B4-BE49-F238E27FC236}">
                <a16:creationId xmlns:a16="http://schemas.microsoft.com/office/drawing/2014/main" id="{4E63773D-8096-1967-55D4-91D068243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57" y="7528537"/>
            <a:ext cx="605836" cy="76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61FB08-B82E-191C-25C9-C6D5E750B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62" y="493517"/>
            <a:ext cx="1395806" cy="14192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2FD693-93CC-7C07-795E-C734849AA812}"/>
              </a:ext>
            </a:extLst>
          </p:cNvPr>
          <p:cNvSpPr txBox="1"/>
          <p:nvPr/>
        </p:nvSpPr>
        <p:spPr>
          <a:xfrm>
            <a:off x="544188" y="7245476"/>
            <a:ext cx="485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{{short project summary max 14 words}}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DAC7E-E8D1-C9CF-9B64-48E1B6A2F94F}"/>
              </a:ext>
            </a:extLst>
          </p:cNvPr>
          <p:cNvSpPr txBox="1"/>
          <p:nvPr/>
        </p:nvSpPr>
        <p:spPr>
          <a:xfrm>
            <a:off x="559074" y="7768696"/>
            <a:ext cx="496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{{long project summary, talk about the project at length and how it impacts the relevant mission, max 500 characters}}</a:t>
            </a:r>
          </a:p>
        </p:txBody>
      </p:sp>
      <p:pic>
        <p:nvPicPr>
          <p:cNvPr id="4" name="Picture 2" descr="A picture containing person, person, clothing, indoor&#10;&#10;AI-generated content may be incorrect.">
            <a:extLst>
              <a:ext uri="{FF2B5EF4-FFF2-40B4-BE49-F238E27FC236}">
                <a16:creationId xmlns:a16="http://schemas.microsoft.com/office/drawing/2014/main" id="{F635F6C4-EC3B-63AD-6735-0EC376012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57" y="8598317"/>
            <a:ext cx="609376" cy="84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17cf7a6-8f55-4866-9c8a-aa74d4b070fa">
      <Terms xmlns="http://schemas.microsoft.com/office/infopath/2007/PartnerControls"/>
    </lcf76f155ced4ddcb4097134ff3c332f>
    <AssignedRefineryMentor_x0028_s_x0029_ xmlns="217cf7a6-8f55-4866-9c8a-aa74d4b070fa">
      <UserInfo>
        <DisplayName/>
        <AccountId xsi:nil="true"/>
        <AccountType/>
      </UserInfo>
    </AssignedRefineryMentor_x0028_s_x0029_>
    <AddedStakeholders xmlns="217cf7a6-8f55-4866-9c8a-aa74d4b070fa">
      <UserInfo>
        <DisplayName/>
        <AccountId xsi:nil="true"/>
        <AccountType/>
      </UserInfo>
    </AddedStakeholders>
    <ProjectTeam xmlns="217cf7a6-8f55-4866-9c8a-aa74d4b070fa">
      <UserInfo>
        <DisplayName/>
        <AccountId xsi:nil="true"/>
        <AccountType/>
      </UserInfo>
    </ProjectTeam>
    <LeadMentor xmlns="217cf7a6-8f55-4866-9c8a-aa74d4b070fa">
      <UserInfo>
        <DisplayName/>
        <AccountId xsi:nil="true"/>
        <AccountType/>
      </UserInfo>
    </LeadMentor>
    <TaxCatchAll xmlns="fa25e1cf-5fe5-489c-8cbe-b1d198b6f74f" xsi:nil="true"/>
    <Notes xmlns="217cf7a6-8f55-4866-9c8a-aa74d4b070fa" xsi:nil="true"/>
    <TeamMembers xmlns="217cf7a6-8f55-4866-9c8a-aa74d4b070fa">
      <UserInfo>
        <DisplayName/>
        <AccountId xsi:nil="true"/>
        <AccountType/>
      </UserInfo>
    </TeamMembers>
    <Mentor xmlns="217cf7a6-8f55-4866-9c8a-aa74d4b070fa">
      <UserInfo>
        <DisplayName/>
        <AccountId xsi:nil="true"/>
        <AccountType/>
      </UserInfo>
    </Mentor>
    <Mentor3 xmlns="217cf7a6-8f55-4866-9c8a-aa74d4b070fa" xsi:nil="true"/>
    <Mentor2 xmlns="217cf7a6-8f55-4866-9c8a-aa74d4b070fa">
      <UserInfo>
        <DisplayName/>
        <AccountId xsi:nil="true"/>
        <AccountType/>
      </UserInfo>
    </Mentor2>
    <PrimaryMentor xmlns="217cf7a6-8f55-4866-9c8a-aa74d4b070f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6AF2DA91BD9E49AEECA64BA28EB365" ma:contentTypeVersion="25" ma:contentTypeDescription="Create a new document." ma:contentTypeScope="" ma:versionID="91e6223f6104260edc83956f5320489a">
  <xsd:schema xmlns:xsd="http://www.w3.org/2001/XMLSchema" xmlns:xs="http://www.w3.org/2001/XMLSchema" xmlns:p="http://schemas.microsoft.com/office/2006/metadata/properties" xmlns:ns2="217cf7a6-8f55-4866-9c8a-aa74d4b070fa" xmlns:ns3="fa25e1cf-5fe5-489c-8cbe-b1d198b6f74f" targetNamespace="http://schemas.microsoft.com/office/2006/metadata/properties" ma:root="true" ma:fieldsID="0a762a9e7f99b66fbbbf5d4df7433cfc" ns2:_="" ns3:_="">
    <xsd:import namespace="217cf7a6-8f55-4866-9c8a-aa74d4b070fa"/>
    <xsd:import namespace="fa25e1cf-5fe5-489c-8cbe-b1d198b6f7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ProjectTeam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AssignedRefineryMentor_x0028_s_x0029_" minOccurs="0"/>
                <xsd:element ref="ns2:AddedStakeholder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SearchProperties" minOccurs="0"/>
                <xsd:element ref="ns2:LeadMentor" minOccurs="0"/>
                <xsd:element ref="ns2:Notes" minOccurs="0"/>
                <xsd:element ref="ns2:TeamMembers" minOccurs="0"/>
                <xsd:element ref="ns2:Mentor" minOccurs="0"/>
                <xsd:element ref="ns2:Mentor2" minOccurs="0"/>
                <xsd:element ref="ns2:Mentor3" minOccurs="0"/>
                <xsd:element ref="ns2:PrimaryMento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cf7a6-8f55-4866-9c8a-aa74d4b070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ProjectTeam" ma:index="10" nillable="true" ma:displayName="Project Team" ma:format="Dropdown" ma:list="UserInfo" ma:SharePointGroup="0" ma:internalName="ProjectTeam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AssignedRefineryMentor_x0028_s_x0029_" ma:index="16" nillable="true" ma:displayName="Refinery Mentor(s)" ma:format="Dropdown" ma:list="UserInfo" ma:SharePointGroup="0" ma:internalName="AssignedRefineryMentor_x0028_s_x0029_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ddedStakeholders" ma:index="17" nillable="true" ma:displayName="Added Stakeholders" ma:format="Dropdown" ma:list="UserInfo" ma:SharePointGroup="0" ma:internalName="AddedStakehol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5476efd-2625-4ffb-b020-68dbe4abf3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eadMentor" ma:index="26" nillable="true" ma:displayName="Lead Mentor" ma:format="Dropdown" ma:list="UserInfo" ma:SharePointGroup="0" ma:internalName="LeadMen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otes" ma:index="27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TeamMembers" ma:index="28" nillable="true" ma:displayName="Team Members" ma:format="Dropdown" ma:list="UserInfo" ma:SharePointGroup="0" ma:internalName="Team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" ma:index="29" nillable="true" ma:displayName="Mentor" ma:format="Dropdown" ma:list="UserInfo" ma:SharePointGroup="0" ma:internalName="Men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2" ma:index="30" nillable="true" ma:displayName="Mentor" ma:format="Dropdown" ma:list="UserInfo" ma:SharePointGroup="0" ma:internalName="Mentor2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3" ma:index="31" nillable="true" ma:displayName="Mentor" ma:format="Dropdown" ma:internalName="Mentor3">
      <xsd:simpleType>
        <xsd:restriction base="dms:Text">
          <xsd:maxLength value="255"/>
        </xsd:restriction>
      </xsd:simpleType>
    </xsd:element>
    <xsd:element name="PrimaryMentor" ma:index="32" nillable="true" ma:displayName="Primary Mentor" ma:format="Dropdown" ma:internalName="PrimaryMen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5e1cf-5fe5-489c-8cbe-b1d198b6f74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09105ab-81fe-4e68-bf77-18c90723ff82}" ma:internalName="TaxCatchAll" ma:showField="CatchAllData" ma:web="fa25e1cf-5fe5-489c-8cbe-b1d198b6f7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15F59A-560A-44CA-AC04-A5B6952D6B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B83948-ABAC-40E9-95AE-B6FE19A00709}">
  <ds:schemaRefs>
    <ds:schemaRef ds:uri="http://schemas.microsoft.com/office/infopath/2007/PartnerControls"/>
    <ds:schemaRef ds:uri="fa25e1cf-5fe5-489c-8cbe-b1d198b6f74f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217cf7a6-8f55-4866-9c8a-aa74d4b070f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A2E673-5FE5-49FC-8ED9-B13DAE67E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cf7a6-8f55-4866-9c8a-aa74d4b070fa"/>
    <ds:schemaRef ds:uri="fa25e1cf-5fe5-489c-8cbe-b1d198b6f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8331b18d-2d87-48ef-a35f-ac8818ebf9b4}" enabled="0" method="" siteId="{8331b18d-2d87-48ef-a35f-ac8818ebf9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126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Montserrat Black</vt:lpstr>
      <vt:lpstr>Montserrat SemiBold</vt:lpstr>
      <vt:lpstr>Montserrat Medium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GAULT, JUSTIN R SSgt USAF USAFE 100 AMXS/MXAAS</dc:creator>
  <cp:lastModifiedBy>GAULT, JUSTIN R SSgt USAF USAFE 100 AMXS/MXAAS</cp:lastModifiedBy>
  <cp:revision>13</cp:revision>
  <dcterms:modified xsi:type="dcterms:W3CDTF">2025-08-25T07:36:07Z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0x0101000A6AF2DA91BD9E49AEECA64BA28EB365</vt:lpwstr>
  </property>
  <property fmtid="{D5CDD505-2E9C-101B-9397-08002B2CF9AE}" pid="3" name="MediaServiceImageTags">
    <vt:lpwstr/>
  </property>
</Properties>
</file>