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7772400" cy="10058400"/>
  <p:notesSz cx="6858000" cy="9144000"/>
  <p:embeddedFontLst>
    <p:embeddedFont>
      <p:font typeface="Montserrat Black" panose="00000A00000000000000" pitchFamily="2" charset="0"/>
      <p:bold r:id="rId7"/>
      <p:boldItalic r:id="rId8"/>
    </p:embeddedFont>
    <p:embeddedFont>
      <p:font typeface="Montserrat Medium" panose="00000600000000000000" pitchFamily="2" charset="0"/>
      <p:regular r:id="rId9"/>
      <p:bold r:id="rId10"/>
      <p:italic r:id="rId11"/>
      <p:boldItalic r:id="rId12"/>
    </p:embeddedFont>
    <p:embeddedFont>
      <p:font typeface="Montserrat SemiBold" panose="000007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8C954-F35F-4EBB-96C8-B0FB930134FF}" v="14" dt="2025-08-25T07:35:52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08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BE28C954-F35F-4EBB-96C8-B0FB930134FF}"/>
    <pc:docChg chg="undo custSel delSld modSld">
      <pc:chgData name="GAULT, JUSTIN R SSgt USAF USAFE 100 AMXS/MXAAS" userId="2410a418-386b-44dd-9e27-28dd7fa2da20" providerId="ADAL" clId="{BE28C954-F35F-4EBB-96C8-B0FB930134FF}" dt="2025-08-25T08:22:56.040" v="559" actId="1038"/>
      <pc:docMkLst>
        <pc:docMk/>
      </pc:docMkLst>
      <pc:sldChg chg="addSp delSp modSp mod">
        <pc:chgData name="GAULT, JUSTIN R SSgt USAF USAFE 100 AMXS/MXAAS" userId="2410a418-386b-44dd-9e27-28dd7fa2da20" providerId="ADAL" clId="{BE28C954-F35F-4EBB-96C8-B0FB930134FF}" dt="2025-08-25T08:22:56.040" v="559" actId="1038"/>
        <pc:sldMkLst>
          <pc:docMk/>
          <pc:sldMk cId="0" sldId="256"/>
        </pc:sldMkLst>
        <pc:spChg chg="add mod">
          <ac:chgData name="GAULT, JUSTIN R SSgt USAF USAFE 100 AMXS/MXAAS" userId="2410a418-386b-44dd-9e27-28dd7fa2da20" providerId="ADAL" clId="{BE28C954-F35F-4EBB-96C8-B0FB930134FF}" dt="2025-08-20T14:02:00.082" v="462" actId="20577"/>
          <ac:spMkLst>
            <pc:docMk/>
            <pc:sldMk cId="0" sldId="256"/>
            <ac:spMk id="2" creationId="{972FD693-93CC-7C07-795E-C734849AA812}"/>
          </ac:spMkLst>
        </pc:spChg>
        <pc:spChg chg="add mod">
          <ac:chgData name="GAULT, JUSTIN R SSgt USAF USAFE 100 AMXS/MXAAS" userId="2410a418-386b-44dd-9e27-28dd7fa2da20" providerId="ADAL" clId="{BE28C954-F35F-4EBB-96C8-B0FB930134FF}" dt="2025-08-20T14:02:02.929" v="464" actId="20577"/>
          <ac:spMkLst>
            <pc:docMk/>
            <pc:sldMk cId="0" sldId="256"/>
            <ac:spMk id="3" creationId="{A85DAC7E-E8D1-C9CF-9B64-48E1B6A2F94F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50.478" v="554" actId="1036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5:59.014" v="528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7:33:26.257" v="477" actId="103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38.839" v="538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41.998" v="539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5T08:22:44.663" v="540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GAULT, JUSTIN R SSgt USAF USAFE 100 AMXS/MXAAS" userId="2410a418-386b-44dd-9e27-28dd7fa2da20" providerId="ADAL" clId="{BE28C954-F35F-4EBB-96C8-B0FB930134FF}" dt="2025-08-20T13:36:14.379" v="160" actId="1076"/>
          <ac:spMkLst>
            <pc:docMk/>
            <pc:sldMk cId="0" sldId="256"/>
            <ac:spMk id="85" creationId="{00000000-0000-0000-0000-000000000000}"/>
          </ac:spMkLst>
        </pc:spChg>
        <pc:picChg chg="add mod">
          <ac:chgData name="GAULT, JUSTIN R SSgt USAF USAFE 100 AMXS/MXAAS" userId="2410a418-386b-44dd-9e27-28dd7fa2da20" providerId="ADAL" clId="{BE28C954-F35F-4EBB-96C8-B0FB930134FF}" dt="2025-08-25T07:35:52.470" v="522" actId="1076"/>
          <ac:picMkLst>
            <pc:docMk/>
            <pc:sldMk cId="0" sldId="256"/>
            <ac:picMk id="4" creationId="{F635F6C4-EC3B-63AD-6735-0EC376012CC6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8:22:50.478" v="554" actId="1036"/>
          <ac:picMkLst>
            <pc:docMk/>
            <pc:sldMk cId="0" sldId="256"/>
            <ac:picMk id="71" creationId="{00000000-0000-0000-0000-000000000000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8:22:56.040" v="559" actId="1038"/>
          <ac:picMkLst>
            <pc:docMk/>
            <pc:sldMk cId="0" sldId="256"/>
            <ac:picMk id="72" creationId="{00000000-0000-0000-0000-000000000000}"/>
          </ac:picMkLst>
        </pc:picChg>
        <pc:picChg chg="mod">
          <ac:chgData name="GAULT, JUSTIN R SSgt USAF USAFE 100 AMXS/MXAAS" userId="2410a418-386b-44dd-9e27-28dd7fa2da20" providerId="ADAL" clId="{BE28C954-F35F-4EBB-96C8-B0FB930134FF}" dt="2025-08-25T07:33:47.454" v="481" actId="1076"/>
          <ac:picMkLst>
            <pc:docMk/>
            <pc:sldMk cId="0" sldId="256"/>
            <ac:picMk id="1026" creationId="{4E63773D-8096-1967-55D4-91D068243BF5}"/>
          </ac:picMkLst>
        </pc:picChg>
      </pc:sldChg>
      <pc:sldChg chg="del">
        <pc:chgData name="GAULT, JUSTIN R SSgt USAF USAFE 100 AMXS/MXAAS" userId="2410a418-386b-44dd-9e27-28dd7fa2da20" providerId="ADAL" clId="{BE28C954-F35F-4EBB-96C8-B0FB930134FF}" dt="2025-08-20T13:38:30.733" v="355" actId="269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544188" y="4383269"/>
            <a:ext cx="4996425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1580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41592" y="4636452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7338" y="6577502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241008" y="5339960"/>
            <a:ext cx="1038112" cy="127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RAFM Royal Spark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+44016384873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100ARW.ROYALSPARK</a:t>
            </a:r>
            <a:r>
              <a:rPr lang="en" sz="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@us.af.mil</a:t>
            </a:r>
            <a:endParaRPr sz="6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033125" y="7250301"/>
            <a:ext cx="1534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8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Colonel Steven Byrum</a:t>
            </a:r>
            <a:endParaRPr sz="8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Commander, 100 ARW</a:t>
            </a:r>
            <a:endParaRPr sz="8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ctr">
              <a:buSzPts val="900"/>
            </a:pPr>
            <a:endParaRPr lang="da-DK"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 algn="ctr">
              <a:buSzPts val="900"/>
            </a:pPr>
            <a:r>
              <a:rPr lang="da-DK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Colonel Adam Moore</a:t>
            </a:r>
          </a:p>
          <a:p>
            <a:pPr lvl="0" algn="ctr">
              <a:buSzPts val="900"/>
            </a:pPr>
            <a:r>
              <a:rPr lang="da-DK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Commander, 352 SOW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804358" y="737220"/>
            <a:ext cx="462435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{{Project Name: Maximum 6 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{{Problem Statement: Short description of the problem, maximum 160 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{{Solution Statement: Short description of the solution, maximum 160 characters}}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{{Return on Investment Statement: Short ROI description, maximum 160 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656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" name="Picture 4" descr="Logo&#10;&#10;AI-generated content may be incorrect.">
            <a:extLst>
              <a:ext uri="{FF2B5EF4-FFF2-40B4-BE49-F238E27FC236}">
                <a16:creationId xmlns:a16="http://schemas.microsoft.com/office/drawing/2014/main" id="{10897A63-26C8-0A7F-050A-302FB9727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60" b="89940" l="9976" r="89903">
                        <a14:foregroundMark x1="28467" y1="28078" x2="28467" y2="28078"/>
                        <a14:foregroundMark x1="25304" y1="36186" x2="25304" y2="36186"/>
                        <a14:foregroundMark x1="20803" y1="42643" x2="20803" y2="42643"/>
                        <a14:foregroundMark x1="24453" y1="51652" x2="24453" y2="51652"/>
                        <a14:foregroundMark x1="23844" y1="61261" x2="23844" y2="61261"/>
                        <a14:foregroundMark x1="74453" y1="60060" x2="74453" y2="60060"/>
                        <a14:foregroundMark x1="75061" y1="51051" x2="75061" y2="51051"/>
                        <a14:foregroundMark x1="74209" y1="42943" x2="74209" y2="42943"/>
                        <a14:foregroundMark x1="72019" y1="33183" x2="72019" y2="33183"/>
                        <a14:foregroundMark x1="68978" y1="25976" x2="68978" y2="25976"/>
                        <a14:foregroundMark x1="34915" y1="14565" x2="34915" y2="14565"/>
                        <a14:foregroundMark x1="48783" y1="9760" x2="48783" y2="9760"/>
                        <a14:backgroundMark x1="21168" y1="51201" x2="21168" y2="51201"/>
                        <a14:backgroundMark x1="24453" y1="33934" x2="24453" y2="33934"/>
                        <a14:backgroundMark x1="21776" y1="60511" x2="21776" y2="60511"/>
                        <a14:backgroundMark x1="22749" y1="32583" x2="22749" y2="32583"/>
                        <a14:backgroundMark x1="77251" y1="51652" x2="77251" y2="51652"/>
                        <a14:backgroundMark x1="74939" y1="42943" x2="74939" y2="42943"/>
                        <a14:backgroundMark x1="73966" y1="33784" x2="73966" y2="337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607" y="254789"/>
            <a:ext cx="2316986" cy="1877266"/>
          </a:xfrm>
          <a:prstGeom prst="rect">
            <a:avLst/>
          </a:prstGeom>
        </p:spPr>
      </p:pic>
      <p:pic>
        <p:nvPicPr>
          <p:cNvPr id="1026" name="Picture 2" descr="A picture containing person, person, clothing, military uniform&#10;&#10;AI-generated content may be incorrect.">
            <a:extLst>
              <a:ext uri="{FF2B5EF4-FFF2-40B4-BE49-F238E27FC236}">
                <a16:creationId xmlns:a16="http://schemas.microsoft.com/office/drawing/2014/main" id="{4E63773D-8096-1967-55D4-91D06824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57" y="7528537"/>
            <a:ext cx="605836" cy="76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61FB08-B82E-191C-25C9-C6D5E750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62" y="493517"/>
            <a:ext cx="1395806" cy="14192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2FD693-93CC-7C07-795E-C734849AA812}"/>
              </a:ext>
            </a:extLst>
          </p:cNvPr>
          <p:cNvSpPr txBox="1"/>
          <p:nvPr/>
        </p:nvSpPr>
        <p:spPr>
          <a:xfrm>
            <a:off x="544188" y="7245476"/>
            <a:ext cx="485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{{Project Summary: Brief overview, maximum 14 words}}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DAC7E-E8D1-C9CF-9B64-48E1B6A2F94F}"/>
              </a:ext>
            </a:extLst>
          </p:cNvPr>
          <p:cNvSpPr txBox="1"/>
          <p:nvPr/>
        </p:nvSpPr>
        <p:spPr>
          <a:xfrm>
            <a:off x="559074" y="7768696"/>
            <a:ext cx="496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{{Long Project Summary: Detailed description of the project and its mission impact, maximum 500 characters}}</a:t>
            </a:r>
          </a:p>
        </p:txBody>
      </p:sp>
      <p:pic>
        <p:nvPicPr>
          <p:cNvPr id="4" name="Picture 2" descr="A picture containing person, person, clothing, indoor&#10;&#10;AI-generated content may be incorrect.">
            <a:extLst>
              <a:ext uri="{FF2B5EF4-FFF2-40B4-BE49-F238E27FC236}">
                <a16:creationId xmlns:a16="http://schemas.microsoft.com/office/drawing/2014/main" id="{F635F6C4-EC3B-63AD-6735-0EC37601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57" y="8598317"/>
            <a:ext cx="609376" cy="8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Props1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126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Montserrat Medium</vt:lpstr>
      <vt:lpstr>Montserrat Black</vt:lpstr>
      <vt:lpstr>Montserrat SemiBold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2025-08-25T08:22:59Z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