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heme/theme4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1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2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3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4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5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6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7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8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6" r:id="rId3"/>
  </p:sldMasterIdLst>
  <p:notesMasterIdLst>
    <p:notesMasterId r:id="rId13"/>
  </p:notesMasterIdLst>
  <p:sldIdLst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1"/>
    <a:srgbClr val="B2B2B2"/>
    <a:srgbClr val="004A82"/>
    <a:srgbClr val="00355C"/>
    <a:srgbClr val="00487E"/>
    <a:srgbClr val="398B83"/>
    <a:srgbClr val="4AB4AA"/>
    <a:srgbClr val="80CBC4"/>
    <a:srgbClr val="002B4C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552A8-ECE7-49AA-8726-BE90DBC1194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EAD77-486C-432B-9EE9-E6FD5C91EB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2.jpeg"/><Relationship Id="rId2" Type="http://schemas.openxmlformats.org/officeDocument/2006/relationships/tags" Target="../tags/tag9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6" Type="http://schemas.openxmlformats.org/officeDocument/2006/relationships/image" Target="../media/image2.jpe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2" Type="http://schemas.openxmlformats.org/officeDocument/2006/relationships/tags" Target="../tags/tag5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slideMaster" Target="../slideMasters/slideMaster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2.jpe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image" Target="../media/image2.jpeg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5" Type="http://schemas.openxmlformats.org/officeDocument/2006/relationships/tags" Target="../tags/tag202.xml"/><Relationship Id="rId10" Type="http://schemas.openxmlformats.org/officeDocument/2006/relationships/tags" Target="../tags/tag207.xml"/><Relationship Id="rId4" Type="http://schemas.openxmlformats.org/officeDocument/2006/relationships/tags" Target="../tags/tag201.xml"/><Relationship Id="rId9" Type="http://schemas.openxmlformats.org/officeDocument/2006/relationships/tags" Target="../tags/tag206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18" Type="http://schemas.openxmlformats.org/officeDocument/2006/relationships/slideMaster" Target="../slideMasters/slideMaster3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tags" Target="../tags/tag225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10" Type="http://schemas.openxmlformats.org/officeDocument/2006/relationships/tags" Target="../tags/tag218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885D-A620-4995-B005-AA3EE598B9C5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68BC-22D7-45EC-A407-BDB4BB7F2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885D-A620-4995-B005-AA3EE598B9C5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68BC-22D7-45EC-A407-BDB4BB7F2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885D-A620-4995-B005-AA3EE598B9C5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68BC-22D7-45EC-A407-BDB4BB7F2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885D-A620-4995-B005-AA3EE598B9C5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68BC-22D7-45EC-A407-BDB4BB7F2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任意多边形: 形状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8070850" cy="6858000"/>
          </a:xfrm>
          <a:custGeom>
            <a:avLst/>
            <a:gdLst>
              <a:gd name="connsiteX0" fmla="*/ 0 w 8070850"/>
              <a:gd name="connsiteY0" fmla="*/ 0 h 6858000"/>
              <a:gd name="connsiteX1" fmla="*/ 6877919 w 8070850"/>
              <a:gd name="connsiteY1" fmla="*/ 0 h 6858000"/>
              <a:gd name="connsiteX2" fmla="*/ 6972066 w 8070850"/>
              <a:gd name="connsiteY2" fmla="*/ 119804 h 6858000"/>
              <a:gd name="connsiteX3" fmla="*/ 8070850 w 8070850"/>
              <a:gd name="connsiteY3" fmla="*/ 3429000 h 6858000"/>
              <a:gd name="connsiteX4" fmla="*/ 6972066 w 8070850"/>
              <a:gd name="connsiteY4" fmla="*/ 6738196 h 6858000"/>
              <a:gd name="connsiteX5" fmla="*/ 6877919 w 8070850"/>
              <a:gd name="connsiteY5" fmla="*/ 6858000 h 6858000"/>
              <a:gd name="connsiteX6" fmla="*/ 0 w 807085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0850" h="6858000">
                <a:moveTo>
                  <a:pt x="0" y="0"/>
                </a:moveTo>
                <a:lnTo>
                  <a:pt x="6877919" y="0"/>
                </a:lnTo>
                <a:lnTo>
                  <a:pt x="6972066" y="119804"/>
                </a:lnTo>
                <a:cubicBezTo>
                  <a:pt x="7662173" y="1042586"/>
                  <a:pt x="8070850" y="2188067"/>
                  <a:pt x="8070850" y="3429000"/>
                </a:cubicBezTo>
                <a:cubicBezTo>
                  <a:pt x="8070850" y="4669933"/>
                  <a:pt x="7662173" y="5815414"/>
                  <a:pt x="6972066" y="6738196"/>
                </a:cubicBezTo>
                <a:lnTo>
                  <a:pt x="68779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8496300" cy="6858000"/>
          </a:xfrm>
          <a:custGeom>
            <a:avLst/>
            <a:gdLst>
              <a:gd name="connsiteX0" fmla="*/ 0 w 8496300"/>
              <a:gd name="connsiteY0" fmla="*/ 0 h 6858000"/>
              <a:gd name="connsiteX1" fmla="*/ 6446805 w 8496300"/>
              <a:gd name="connsiteY1" fmla="*/ 0 h 6858000"/>
              <a:gd name="connsiteX2" fmla="*/ 6458166 w 8496300"/>
              <a:gd name="connsiteY2" fmla="*/ 8928 h 6858000"/>
              <a:gd name="connsiteX3" fmla="*/ 8496300 w 8496300"/>
              <a:gd name="connsiteY3" fmla="*/ 4330700 h 6858000"/>
              <a:gd name="connsiteX4" fmla="*/ 7944010 w 8496300"/>
              <a:gd name="connsiteY4" fmla="*/ 6758835 h 6858000"/>
              <a:gd name="connsiteX5" fmla="*/ 7893221 w 8496300"/>
              <a:gd name="connsiteY5" fmla="*/ 6858000 h 6858000"/>
              <a:gd name="connsiteX6" fmla="*/ 0 w 84963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300" h="6858000">
                <a:moveTo>
                  <a:pt x="0" y="0"/>
                </a:moveTo>
                <a:lnTo>
                  <a:pt x="6446805" y="0"/>
                </a:lnTo>
                <a:lnTo>
                  <a:pt x="6458166" y="8928"/>
                </a:lnTo>
                <a:cubicBezTo>
                  <a:pt x="7702906" y="1036179"/>
                  <a:pt x="8496300" y="2590786"/>
                  <a:pt x="8496300" y="4330700"/>
                </a:cubicBezTo>
                <a:cubicBezTo>
                  <a:pt x="8496300" y="5200657"/>
                  <a:pt x="8297952" y="6024288"/>
                  <a:pt x="7944010" y="6758835"/>
                </a:cubicBezTo>
                <a:lnTo>
                  <a:pt x="78932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4"/>
            </p:custDataLst>
          </p:nvPr>
        </p:nvCxnSpPr>
        <p:spPr>
          <a:xfrm>
            <a:off x="1132084" y="1870108"/>
            <a:ext cx="5326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29155" y="1818643"/>
            <a:ext cx="102929" cy="102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6"/>
            </p:custDataLst>
          </p:nvPr>
        </p:nvSpPr>
        <p:spPr>
          <a:xfrm>
            <a:off x="6458405" y="1818643"/>
            <a:ext cx="102929" cy="102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>
            <p:custDataLst>
              <p:tags r:id="rId7"/>
            </p:custDataLst>
          </p:nvPr>
        </p:nvCxnSpPr>
        <p:spPr>
          <a:xfrm>
            <a:off x="1132084" y="5176407"/>
            <a:ext cx="5326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>
            <p:custDataLst>
              <p:tags r:id="rId8"/>
            </p:custDataLst>
          </p:nvPr>
        </p:nvSpPr>
        <p:spPr>
          <a:xfrm>
            <a:off x="1029155" y="5124942"/>
            <a:ext cx="102929" cy="102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9"/>
            </p:custDataLst>
          </p:nvPr>
        </p:nvSpPr>
        <p:spPr>
          <a:xfrm>
            <a:off x="6458405" y="5124942"/>
            <a:ext cx="102929" cy="102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>
            <p:custDataLst>
              <p:tags r:id="rId10"/>
            </p:custDataLst>
          </p:nvPr>
        </p:nvSpPr>
        <p:spPr>
          <a:xfrm>
            <a:off x="3486603" y="4167377"/>
            <a:ext cx="6477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211028" y="2251602"/>
            <a:ext cx="5198859" cy="1754326"/>
          </a:xfrm>
        </p:spPr>
        <p:txBody>
          <a:bodyPr lIns="91440" tIns="45720" rIns="91440" bIns="0" anchor="b" anchorCtr="0">
            <a:normAutofit/>
          </a:bodyPr>
          <a:lstStyle>
            <a:lvl1pPr algn="ctr">
              <a:defRPr sz="5400" b="0" spc="600" baseline="0"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871461" y="4384712"/>
            <a:ext cx="3877985" cy="461665"/>
          </a:xfrm>
        </p:spPr>
        <p:txBody>
          <a:bodyPr lIns="91440" tIns="0" rIns="91440" bIns="4572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91547" y="113134"/>
            <a:ext cx="11987319" cy="6584746"/>
            <a:chOff x="91547" y="113134"/>
            <a:chExt cx="11987319" cy="6584746"/>
          </a:xfrm>
        </p:grpSpPr>
        <p:grpSp>
          <p:nvGrpSpPr>
            <p:cNvPr id="7" name="组合 6"/>
            <p:cNvGrpSpPr/>
            <p:nvPr userDrawn="1">
              <p:custDataLst>
                <p:tags r:id="rId7"/>
              </p:custDataLst>
            </p:nvPr>
          </p:nvGrpSpPr>
          <p:grpSpPr>
            <a:xfrm rot="18505599">
              <a:off x="167147" y="6063480"/>
              <a:ext cx="558800" cy="710000"/>
              <a:chOff x="329264" y="5966975"/>
              <a:chExt cx="558800" cy="710000"/>
            </a:xfrm>
          </p:grpSpPr>
          <p:sp>
            <p:nvSpPr>
              <p:cNvPr id="8" name="椭圆 7"/>
              <p:cNvSpPr/>
              <p:nvPr>
                <p:custDataLst>
                  <p:tags r:id="rId12"/>
                </p:custDataLst>
              </p:nvPr>
            </p:nvSpPr>
            <p:spPr>
              <a:xfrm>
                <a:off x="329264" y="6118175"/>
                <a:ext cx="558800" cy="558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>
                <p:custDataLst>
                  <p:tags r:id="rId13"/>
                </p:custDataLst>
              </p:nvPr>
            </p:nvSpPr>
            <p:spPr>
              <a:xfrm>
                <a:off x="329264" y="5966975"/>
                <a:ext cx="558800" cy="558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329264" y="6042575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401616" y="113134"/>
              <a:ext cx="677250" cy="652772"/>
              <a:chOff x="11401616" y="113134"/>
              <a:chExt cx="677250" cy="652772"/>
            </a:xfrm>
          </p:grpSpPr>
          <p:sp>
            <p:nvSpPr>
              <p:cNvPr id="12" name="椭圆 11"/>
              <p:cNvSpPr/>
              <p:nvPr>
                <p:custDataLst>
                  <p:tags r:id="rId9"/>
                </p:custDataLst>
              </p:nvPr>
            </p:nvSpPr>
            <p:spPr>
              <a:xfrm rot="18505599">
                <a:off x="11520066" y="207106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11401616" y="113134"/>
                <a:ext cx="618025" cy="605786"/>
                <a:chOff x="11401616" y="113134"/>
                <a:chExt cx="618025" cy="605786"/>
              </a:xfrm>
            </p:grpSpPr>
            <p:sp>
              <p:nvSpPr>
                <p:cNvPr id="14" name="椭圆 13"/>
                <p:cNvSpPr/>
                <p:nvPr>
                  <p:custDataLst>
                    <p:tags r:id="rId10"/>
                  </p:custDataLst>
                </p:nvPr>
              </p:nvSpPr>
              <p:spPr>
                <a:xfrm rot="18505599">
                  <a:off x="11401616" y="113134"/>
                  <a:ext cx="558800" cy="558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>
                  <p:custDataLst>
                    <p:tags r:id="rId11"/>
                  </p:custDataLst>
                </p:nvPr>
              </p:nvSpPr>
              <p:spPr>
                <a:xfrm rot="18505599">
                  <a:off x="11460841" y="160120"/>
                  <a:ext cx="558800" cy="558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651125" y="82550"/>
            <a:ext cx="6889750" cy="6692900"/>
            <a:chOff x="2651125" y="82550"/>
            <a:chExt cx="6889750" cy="6692900"/>
          </a:xfrm>
        </p:grpSpPr>
        <p:sp>
          <p:nvSpPr>
            <p:cNvPr id="9" name="椭圆 8"/>
            <p:cNvSpPr/>
            <p:nvPr>
              <p:custDataLst>
                <p:tags r:id="rId13"/>
              </p:custDataLst>
            </p:nvPr>
          </p:nvSpPr>
          <p:spPr>
            <a:xfrm>
              <a:off x="3152775" y="387350"/>
              <a:ext cx="6388100" cy="638810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14"/>
              </p:custDataLst>
            </p:nvPr>
          </p:nvSpPr>
          <p:spPr>
            <a:xfrm>
              <a:off x="2651125" y="82550"/>
              <a:ext cx="6692900" cy="669290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椭圆 10"/>
          <p:cNvSpPr/>
          <p:nvPr userDrawn="1">
            <p:custDataLst>
              <p:tags r:id="rId3"/>
            </p:custDataLst>
          </p:nvPr>
        </p:nvSpPr>
        <p:spPr>
          <a:xfrm>
            <a:off x="10391775" y="4960938"/>
            <a:ext cx="773112" cy="773112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4"/>
            </p:custDataLst>
          </p:nvPr>
        </p:nvSpPr>
        <p:spPr>
          <a:xfrm>
            <a:off x="11164887" y="3276600"/>
            <a:ext cx="241300" cy="2413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5"/>
            </p:custDataLst>
          </p:nvPr>
        </p:nvSpPr>
        <p:spPr>
          <a:xfrm>
            <a:off x="501650" y="2342356"/>
            <a:ext cx="773112" cy="773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6"/>
            </p:custDataLst>
          </p:nvPr>
        </p:nvSpPr>
        <p:spPr>
          <a:xfrm>
            <a:off x="1518841" y="5983288"/>
            <a:ext cx="241300" cy="24130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1158875" y="1281112"/>
            <a:ext cx="166688" cy="166688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889828" y="2162629"/>
            <a:ext cx="4412344" cy="1297328"/>
          </a:xfrm>
        </p:spPr>
        <p:txBody>
          <a:bodyPr lIns="91440" tIns="45720" rIns="91440" bIns="45720" anchor="b" anchorCtr="0">
            <a:normAutofit/>
          </a:bodyPr>
          <a:lstStyle>
            <a:lvl1pPr algn="ctr">
              <a:defRPr sz="6000" b="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889828" y="4051300"/>
            <a:ext cx="4412344" cy="613495"/>
          </a:xfrm>
        </p:spPr>
        <p:txBody>
          <a:bodyPr lIns="91440" tIns="45720" rIns="91440" bIns="4572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/>
          <p:cNvGrpSpPr/>
          <p:nvPr userDrawn="1">
            <p:custDataLst>
              <p:tags r:id="rId7"/>
            </p:custDataLst>
          </p:nvPr>
        </p:nvGrpSpPr>
        <p:grpSpPr>
          <a:xfrm>
            <a:off x="0" y="0"/>
            <a:ext cx="12095240" cy="6697879"/>
            <a:chOff x="0" y="0"/>
            <a:chExt cx="12095240" cy="6697879"/>
          </a:xfrm>
        </p:grpSpPr>
        <p:grpSp>
          <p:nvGrpSpPr>
            <p:cNvPr id="8" name="组合 7"/>
            <p:cNvGrpSpPr/>
            <p:nvPr userDrawn="1">
              <p:custDataLst>
                <p:tags r:id="rId8"/>
              </p:custDataLst>
            </p:nvPr>
          </p:nvGrpSpPr>
          <p:grpSpPr>
            <a:xfrm rot="18505599">
              <a:off x="11460840" y="6063479"/>
              <a:ext cx="558800" cy="710000"/>
              <a:chOff x="329264" y="5966975"/>
              <a:chExt cx="558800" cy="710000"/>
            </a:xfrm>
          </p:grpSpPr>
          <p:sp>
            <p:nvSpPr>
              <p:cNvPr id="9" name="椭圆 8"/>
              <p:cNvSpPr/>
              <p:nvPr>
                <p:custDataLst>
                  <p:tags r:id="rId13"/>
                </p:custDataLst>
              </p:nvPr>
            </p:nvSpPr>
            <p:spPr>
              <a:xfrm>
                <a:off x="329264" y="6118175"/>
                <a:ext cx="558800" cy="558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329264" y="5966975"/>
                <a:ext cx="558800" cy="558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329264" y="6042575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>
              <p:custDataLst>
                <p:tags r:id="rId9"/>
              </p:custDataLst>
            </p:nvPr>
          </p:nvGrpSpPr>
          <p:grpSpPr>
            <a:xfrm>
              <a:off x="0" y="0"/>
              <a:ext cx="677250" cy="652772"/>
              <a:chOff x="11401616" y="113134"/>
              <a:chExt cx="677250" cy="652772"/>
            </a:xfrm>
          </p:grpSpPr>
          <p:sp>
            <p:nvSpPr>
              <p:cNvPr id="13" name="椭圆 12"/>
              <p:cNvSpPr/>
              <p:nvPr>
                <p:custDataLst>
                  <p:tags r:id="rId10"/>
                </p:custDataLst>
              </p:nvPr>
            </p:nvSpPr>
            <p:spPr>
              <a:xfrm rot="18505599">
                <a:off x="11520066" y="207106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1401616" y="113134"/>
                <a:ext cx="618025" cy="605786"/>
                <a:chOff x="11401616" y="113134"/>
                <a:chExt cx="618025" cy="605786"/>
              </a:xfrm>
            </p:grpSpPr>
            <p:sp>
              <p:nvSpPr>
                <p:cNvPr id="15" name="椭圆 14"/>
                <p:cNvSpPr/>
                <p:nvPr>
                  <p:custDataLst>
                    <p:tags r:id="rId11"/>
                  </p:custDataLst>
                </p:nvPr>
              </p:nvSpPr>
              <p:spPr>
                <a:xfrm rot="18505599">
                  <a:off x="11401616" y="113134"/>
                  <a:ext cx="558800" cy="558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>
                  <p:custDataLst>
                    <p:tags r:id="rId12"/>
                  </p:custDataLst>
                </p:nvPr>
              </p:nvSpPr>
              <p:spPr>
                <a:xfrm rot="18505599">
                  <a:off x="11460841" y="160120"/>
                  <a:ext cx="558800" cy="558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91547" y="113134"/>
            <a:ext cx="11987319" cy="6584746"/>
            <a:chOff x="91547" y="113134"/>
            <a:chExt cx="11987319" cy="6584746"/>
          </a:xfrm>
        </p:grpSpPr>
        <p:grpSp>
          <p:nvGrpSpPr>
            <p:cNvPr id="10" name="组合 9"/>
            <p:cNvGrpSpPr/>
            <p:nvPr userDrawn="1">
              <p:custDataLst>
                <p:tags r:id="rId10"/>
              </p:custDataLst>
            </p:nvPr>
          </p:nvGrpSpPr>
          <p:grpSpPr>
            <a:xfrm rot="18505599">
              <a:off x="167147" y="6063480"/>
              <a:ext cx="558800" cy="710000"/>
              <a:chOff x="329264" y="5966975"/>
              <a:chExt cx="558800" cy="710000"/>
            </a:xfrm>
          </p:grpSpPr>
          <p:sp>
            <p:nvSpPr>
              <p:cNvPr id="11" name="椭圆 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329264" y="6118175"/>
                <a:ext cx="558800" cy="558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16"/>
                </p:custDataLst>
              </p:nvPr>
            </p:nvSpPr>
            <p:spPr>
              <a:xfrm>
                <a:off x="329264" y="5966975"/>
                <a:ext cx="558800" cy="558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>
                <p:custDataLst>
                  <p:tags r:id="rId17"/>
                </p:custDataLst>
              </p:nvPr>
            </p:nvSpPr>
            <p:spPr>
              <a:xfrm>
                <a:off x="329264" y="6042575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>
              <p:custDataLst>
                <p:tags r:id="rId11"/>
              </p:custDataLst>
            </p:nvPr>
          </p:nvGrpSpPr>
          <p:grpSpPr>
            <a:xfrm>
              <a:off x="11401616" y="113134"/>
              <a:ext cx="677250" cy="652772"/>
              <a:chOff x="11401616" y="113134"/>
              <a:chExt cx="677250" cy="652772"/>
            </a:xfrm>
          </p:grpSpPr>
          <p:sp>
            <p:nvSpPr>
              <p:cNvPr id="15" name="椭圆 14"/>
              <p:cNvSpPr/>
              <p:nvPr>
                <p:custDataLst>
                  <p:tags r:id="rId12"/>
                </p:custDataLst>
              </p:nvPr>
            </p:nvSpPr>
            <p:spPr>
              <a:xfrm rot="18505599">
                <a:off x="11520066" y="207106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1401616" y="113134"/>
                <a:ext cx="618025" cy="605786"/>
                <a:chOff x="11401616" y="113134"/>
                <a:chExt cx="618025" cy="605786"/>
              </a:xfrm>
            </p:grpSpPr>
            <p:sp>
              <p:nvSpPr>
                <p:cNvPr id="17" name="椭圆 16"/>
                <p:cNvSpPr/>
                <p:nvPr>
                  <p:custDataLst>
                    <p:tags r:id="rId13"/>
                  </p:custDataLst>
                </p:nvPr>
              </p:nvSpPr>
              <p:spPr>
                <a:xfrm rot="18505599">
                  <a:off x="11401616" y="113134"/>
                  <a:ext cx="558800" cy="558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>
                  <p:custDataLst>
                    <p:tags r:id="rId14"/>
                  </p:custDataLst>
                </p:nvPr>
              </p:nvSpPr>
              <p:spPr>
                <a:xfrm rot="18505599">
                  <a:off x="11460841" y="160120"/>
                  <a:ext cx="558800" cy="558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 flipH="1">
            <a:off x="2627086" y="0"/>
            <a:ext cx="9564914" cy="6858000"/>
          </a:xfrm>
          <a:custGeom>
            <a:avLst/>
            <a:gdLst>
              <a:gd name="connsiteX0" fmla="*/ 0 w 8070850"/>
              <a:gd name="connsiteY0" fmla="*/ 0 h 6858000"/>
              <a:gd name="connsiteX1" fmla="*/ 6877919 w 8070850"/>
              <a:gd name="connsiteY1" fmla="*/ 0 h 6858000"/>
              <a:gd name="connsiteX2" fmla="*/ 6972066 w 8070850"/>
              <a:gd name="connsiteY2" fmla="*/ 119804 h 6858000"/>
              <a:gd name="connsiteX3" fmla="*/ 8070850 w 8070850"/>
              <a:gd name="connsiteY3" fmla="*/ 3429000 h 6858000"/>
              <a:gd name="connsiteX4" fmla="*/ 6972066 w 8070850"/>
              <a:gd name="connsiteY4" fmla="*/ 6738196 h 6858000"/>
              <a:gd name="connsiteX5" fmla="*/ 6877919 w 8070850"/>
              <a:gd name="connsiteY5" fmla="*/ 6858000 h 6858000"/>
              <a:gd name="connsiteX6" fmla="*/ 0 w 807085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0850" h="6858000">
                <a:moveTo>
                  <a:pt x="0" y="0"/>
                </a:moveTo>
                <a:lnTo>
                  <a:pt x="6877919" y="0"/>
                </a:lnTo>
                <a:lnTo>
                  <a:pt x="6972066" y="119804"/>
                </a:lnTo>
                <a:cubicBezTo>
                  <a:pt x="7662173" y="1042586"/>
                  <a:pt x="8070850" y="2188067"/>
                  <a:pt x="8070850" y="3429000"/>
                </a:cubicBezTo>
                <a:cubicBezTo>
                  <a:pt x="8070850" y="4669933"/>
                  <a:pt x="7662173" y="5815414"/>
                  <a:pt x="6972066" y="6738196"/>
                </a:cubicBezTo>
                <a:lnTo>
                  <a:pt x="68779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1" y="0"/>
            <a:ext cx="2503714" cy="4713898"/>
            <a:chOff x="1" y="0"/>
            <a:chExt cx="2503714" cy="4713898"/>
          </a:xfrm>
        </p:grpSpPr>
        <p:sp>
          <p:nvSpPr>
            <p:cNvPr id="9" name="任意多边形: 形状 8"/>
            <p:cNvSpPr/>
            <p:nvPr>
              <p:custDataLst>
                <p:tags r:id="rId9"/>
              </p:custDataLst>
            </p:nvPr>
          </p:nvSpPr>
          <p:spPr>
            <a:xfrm>
              <a:off x="1" y="0"/>
              <a:ext cx="2503714" cy="4077470"/>
            </a:xfrm>
            <a:custGeom>
              <a:avLst/>
              <a:gdLst>
                <a:gd name="connsiteX0" fmla="*/ 0 w 2503714"/>
                <a:gd name="connsiteY0" fmla="*/ 0 h 4077470"/>
                <a:gd name="connsiteX1" fmla="*/ 2250689 w 2503714"/>
                <a:gd name="connsiteY1" fmla="*/ 0 h 4077470"/>
                <a:gd name="connsiteX2" fmla="*/ 2273882 w 2503714"/>
                <a:gd name="connsiteY2" fmla="*/ 48145 h 4077470"/>
                <a:gd name="connsiteX3" fmla="*/ 2503714 w 2503714"/>
                <a:gd name="connsiteY3" fmla="*/ 1186543 h 4077470"/>
                <a:gd name="connsiteX4" fmla="*/ 168500 w 2503714"/>
                <a:gd name="connsiteY4" fmla="*/ 4051754 h 4077470"/>
                <a:gd name="connsiteX5" fmla="*/ 0 w 2503714"/>
                <a:gd name="connsiteY5" fmla="*/ 4077470 h 407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3714" h="4077470">
                  <a:moveTo>
                    <a:pt x="0" y="0"/>
                  </a:moveTo>
                  <a:lnTo>
                    <a:pt x="2250689" y="0"/>
                  </a:lnTo>
                  <a:lnTo>
                    <a:pt x="2273882" y="48145"/>
                  </a:lnTo>
                  <a:cubicBezTo>
                    <a:pt x="2421877" y="398043"/>
                    <a:pt x="2503714" y="782736"/>
                    <a:pt x="2503714" y="1186543"/>
                  </a:cubicBezTo>
                  <a:cubicBezTo>
                    <a:pt x="2503714" y="2599868"/>
                    <a:pt x="1501204" y="3779043"/>
                    <a:pt x="168500" y="4051754"/>
                  </a:cubicBezTo>
                  <a:lnTo>
                    <a:pt x="0" y="407747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>
              <a:off x="2" y="1"/>
              <a:ext cx="2293257" cy="4713897"/>
            </a:xfrm>
            <a:custGeom>
              <a:avLst/>
              <a:gdLst>
                <a:gd name="connsiteX0" fmla="*/ 0 w 2293257"/>
                <a:gd name="connsiteY0" fmla="*/ 0 h 4713897"/>
                <a:gd name="connsiteX1" fmla="*/ 1946364 w 2293257"/>
                <a:gd name="connsiteY1" fmla="*/ 0 h 4713897"/>
                <a:gd name="connsiteX2" fmla="*/ 2025215 w 2293257"/>
                <a:gd name="connsiteY2" fmla="*/ 163684 h 4713897"/>
                <a:gd name="connsiteX3" fmla="*/ 2293257 w 2293257"/>
                <a:gd name="connsiteY3" fmla="*/ 1491343 h 4713897"/>
                <a:gd name="connsiteX4" fmla="*/ 55167 w 2293257"/>
                <a:gd name="connsiteY4" fmla="*/ 4695230 h 4713897"/>
                <a:gd name="connsiteX5" fmla="*/ 0 w 2293257"/>
                <a:gd name="connsiteY5" fmla="*/ 4713897 h 471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3257" h="4713897">
                  <a:moveTo>
                    <a:pt x="0" y="0"/>
                  </a:moveTo>
                  <a:lnTo>
                    <a:pt x="1946364" y="0"/>
                  </a:lnTo>
                  <a:lnTo>
                    <a:pt x="2025215" y="163684"/>
                  </a:lnTo>
                  <a:cubicBezTo>
                    <a:pt x="2197814" y="571753"/>
                    <a:pt x="2293257" y="1020402"/>
                    <a:pt x="2293257" y="1491343"/>
                  </a:cubicBezTo>
                  <a:cubicBezTo>
                    <a:pt x="2293257" y="2963034"/>
                    <a:pt x="1361194" y="4217030"/>
                    <a:pt x="55167" y="4695230"/>
                  </a:cubicBezTo>
                  <a:lnTo>
                    <a:pt x="0" y="471389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任意多边形: 形状 10"/>
          <p:cNvSpPr/>
          <p:nvPr userDrawn="1">
            <p:custDataLst>
              <p:tags r:id="rId4"/>
            </p:custDataLst>
          </p:nvPr>
        </p:nvSpPr>
        <p:spPr>
          <a:xfrm flipH="1">
            <a:off x="2873829" y="0"/>
            <a:ext cx="9318171" cy="6858000"/>
          </a:xfrm>
          <a:custGeom>
            <a:avLst/>
            <a:gdLst>
              <a:gd name="connsiteX0" fmla="*/ 0 w 8496300"/>
              <a:gd name="connsiteY0" fmla="*/ 0 h 6858000"/>
              <a:gd name="connsiteX1" fmla="*/ 6446805 w 8496300"/>
              <a:gd name="connsiteY1" fmla="*/ 0 h 6858000"/>
              <a:gd name="connsiteX2" fmla="*/ 6458166 w 8496300"/>
              <a:gd name="connsiteY2" fmla="*/ 8928 h 6858000"/>
              <a:gd name="connsiteX3" fmla="*/ 8496300 w 8496300"/>
              <a:gd name="connsiteY3" fmla="*/ 4330700 h 6858000"/>
              <a:gd name="connsiteX4" fmla="*/ 7944010 w 8496300"/>
              <a:gd name="connsiteY4" fmla="*/ 6758835 h 6858000"/>
              <a:gd name="connsiteX5" fmla="*/ 7893221 w 8496300"/>
              <a:gd name="connsiteY5" fmla="*/ 6858000 h 6858000"/>
              <a:gd name="connsiteX6" fmla="*/ 0 w 84963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300" h="6858000">
                <a:moveTo>
                  <a:pt x="0" y="0"/>
                </a:moveTo>
                <a:lnTo>
                  <a:pt x="6446805" y="0"/>
                </a:lnTo>
                <a:lnTo>
                  <a:pt x="6458166" y="8928"/>
                </a:lnTo>
                <a:cubicBezTo>
                  <a:pt x="7702906" y="1036179"/>
                  <a:pt x="8496300" y="2590786"/>
                  <a:pt x="8496300" y="4330700"/>
                </a:cubicBezTo>
                <a:cubicBezTo>
                  <a:pt x="8496300" y="5200657"/>
                  <a:pt x="8297952" y="6024288"/>
                  <a:pt x="7944010" y="6758835"/>
                </a:cubicBezTo>
                <a:lnTo>
                  <a:pt x="78932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/>
          <p:cNvGrpSpPr/>
          <p:nvPr userDrawn="1">
            <p:custDataLst>
              <p:tags r:id="rId7"/>
            </p:custDataLst>
          </p:nvPr>
        </p:nvGrpSpPr>
        <p:grpSpPr>
          <a:xfrm>
            <a:off x="91547" y="160121"/>
            <a:ext cx="11987319" cy="6697879"/>
            <a:chOff x="91547" y="160121"/>
            <a:chExt cx="11987319" cy="6697879"/>
          </a:xfrm>
        </p:grpSpPr>
        <p:grpSp>
          <p:nvGrpSpPr>
            <p:cNvPr id="8" name="组合 7"/>
            <p:cNvGrpSpPr/>
            <p:nvPr userDrawn="1">
              <p:custDataLst>
                <p:tags r:id="rId8"/>
              </p:custDataLst>
            </p:nvPr>
          </p:nvGrpSpPr>
          <p:grpSpPr>
            <a:xfrm rot="18505599">
              <a:off x="167147" y="84521"/>
              <a:ext cx="558800" cy="710000"/>
              <a:chOff x="329264" y="5966975"/>
              <a:chExt cx="558800" cy="710000"/>
            </a:xfrm>
          </p:grpSpPr>
          <p:sp>
            <p:nvSpPr>
              <p:cNvPr id="9" name="椭圆 8"/>
              <p:cNvSpPr/>
              <p:nvPr>
                <p:custDataLst>
                  <p:tags r:id="rId13"/>
                </p:custDataLst>
              </p:nvPr>
            </p:nvSpPr>
            <p:spPr>
              <a:xfrm>
                <a:off x="329264" y="6118175"/>
                <a:ext cx="558800" cy="558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329264" y="5966975"/>
                <a:ext cx="558800" cy="558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329264" y="6042575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>
              <p:custDataLst>
                <p:tags r:id="rId9"/>
              </p:custDataLst>
            </p:nvPr>
          </p:nvGrpSpPr>
          <p:grpSpPr>
            <a:xfrm>
              <a:off x="11401616" y="6205228"/>
              <a:ext cx="677250" cy="652772"/>
              <a:chOff x="11401616" y="113134"/>
              <a:chExt cx="677250" cy="652772"/>
            </a:xfrm>
          </p:grpSpPr>
          <p:sp>
            <p:nvSpPr>
              <p:cNvPr id="13" name="椭圆 12"/>
              <p:cNvSpPr/>
              <p:nvPr>
                <p:custDataLst>
                  <p:tags r:id="rId10"/>
                </p:custDataLst>
              </p:nvPr>
            </p:nvSpPr>
            <p:spPr>
              <a:xfrm rot="18505599">
                <a:off x="11520066" y="207106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1401616" y="113134"/>
                <a:ext cx="618025" cy="605786"/>
                <a:chOff x="11401616" y="113134"/>
                <a:chExt cx="618025" cy="605786"/>
              </a:xfrm>
            </p:grpSpPr>
            <p:sp>
              <p:nvSpPr>
                <p:cNvPr id="15" name="椭圆 14"/>
                <p:cNvSpPr/>
                <p:nvPr>
                  <p:custDataLst>
                    <p:tags r:id="rId11"/>
                  </p:custDataLst>
                </p:nvPr>
              </p:nvSpPr>
              <p:spPr>
                <a:xfrm rot="18505599">
                  <a:off x="11401616" y="113134"/>
                  <a:ext cx="558800" cy="558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>
                  <p:custDataLst>
                    <p:tags r:id="rId12"/>
                  </p:custDataLst>
                </p:nvPr>
              </p:nvSpPr>
              <p:spPr>
                <a:xfrm rot="18505599">
                  <a:off x="11460841" y="160120"/>
                  <a:ext cx="558800" cy="558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>
            <p:custDataLst>
              <p:tags r:id="rId1"/>
            </p:custDataLst>
          </p:nvPr>
        </p:nvGrpSpPr>
        <p:grpSpPr>
          <a:xfrm>
            <a:off x="91547" y="113134"/>
            <a:ext cx="11987319" cy="6584746"/>
            <a:chOff x="91547" y="113134"/>
            <a:chExt cx="11987319" cy="6584746"/>
          </a:xfrm>
        </p:grpSpPr>
        <p:grpSp>
          <p:nvGrpSpPr>
            <p:cNvPr id="16" name="组合 15"/>
            <p:cNvGrpSpPr/>
            <p:nvPr userDrawn="1">
              <p:custDataLst>
                <p:tags r:id="rId7"/>
              </p:custDataLst>
            </p:nvPr>
          </p:nvGrpSpPr>
          <p:grpSpPr>
            <a:xfrm rot="18505599">
              <a:off x="167147" y="6063480"/>
              <a:ext cx="558800" cy="710000"/>
              <a:chOff x="329264" y="5966975"/>
              <a:chExt cx="558800" cy="710000"/>
            </a:xfrm>
          </p:grpSpPr>
          <p:sp>
            <p:nvSpPr>
              <p:cNvPr id="17" name="椭圆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329264" y="6118175"/>
                <a:ext cx="558800" cy="558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29264" y="5966975"/>
                <a:ext cx="558800" cy="558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329264" y="6042575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401616" y="113134"/>
              <a:ext cx="677250" cy="652772"/>
              <a:chOff x="11401616" y="113134"/>
              <a:chExt cx="677250" cy="652772"/>
            </a:xfrm>
          </p:grpSpPr>
          <p:sp>
            <p:nvSpPr>
              <p:cNvPr id="21" name="椭圆 20"/>
              <p:cNvSpPr/>
              <p:nvPr>
                <p:custDataLst>
                  <p:tags r:id="rId9"/>
                </p:custDataLst>
              </p:nvPr>
            </p:nvSpPr>
            <p:spPr>
              <a:xfrm rot="18505599">
                <a:off x="11520066" y="207106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1401616" y="113134"/>
                <a:ext cx="618025" cy="605786"/>
                <a:chOff x="11401616" y="113134"/>
                <a:chExt cx="618025" cy="605786"/>
              </a:xfrm>
            </p:grpSpPr>
            <p:sp>
              <p:nvSpPr>
                <p:cNvPr id="23" name="椭圆 22"/>
                <p:cNvSpPr/>
                <p:nvPr>
                  <p:custDataLst>
                    <p:tags r:id="rId10"/>
                  </p:custDataLst>
                </p:nvPr>
              </p:nvSpPr>
              <p:spPr>
                <a:xfrm rot="18505599">
                  <a:off x="11401616" y="113134"/>
                  <a:ext cx="558800" cy="558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>
                  <p:custDataLst>
                    <p:tags r:id="rId11"/>
                  </p:custDataLst>
                </p:nvPr>
              </p:nvSpPr>
              <p:spPr>
                <a:xfrm rot="18505599">
                  <a:off x="11460841" y="160120"/>
                  <a:ext cx="558800" cy="558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91547" y="113134"/>
            <a:ext cx="11987319" cy="6584746"/>
            <a:chOff x="91547" y="113134"/>
            <a:chExt cx="11987319" cy="6584746"/>
          </a:xfrm>
        </p:grpSpPr>
        <p:grpSp>
          <p:nvGrpSpPr>
            <p:cNvPr id="6" name="组合 5"/>
            <p:cNvGrpSpPr/>
            <p:nvPr userDrawn="1">
              <p:custDataLst>
                <p:tags r:id="rId6"/>
              </p:custDataLst>
            </p:nvPr>
          </p:nvGrpSpPr>
          <p:grpSpPr>
            <a:xfrm rot="18505599">
              <a:off x="167147" y="6063480"/>
              <a:ext cx="558800" cy="710000"/>
              <a:chOff x="329264" y="5966975"/>
              <a:chExt cx="558800" cy="710000"/>
            </a:xfrm>
          </p:grpSpPr>
          <p:sp>
            <p:nvSpPr>
              <p:cNvPr id="8" name="椭圆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329264" y="6118175"/>
                <a:ext cx="558800" cy="558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>
                <p:custDataLst>
                  <p:tags r:id="rId12"/>
                </p:custDataLst>
              </p:nvPr>
            </p:nvSpPr>
            <p:spPr>
              <a:xfrm>
                <a:off x="329264" y="5966975"/>
                <a:ext cx="558800" cy="558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329264" y="6042575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401616" y="113134"/>
              <a:ext cx="677250" cy="652772"/>
              <a:chOff x="11401616" y="113134"/>
              <a:chExt cx="677250" cy="652772"/>
            </a:xfrm>
          </p:grpSpPr>
          <p:sp>
            <p:nvSpPr>
              <p:cNvPr id="12" name="椭圆 11"/>
              <p:cNvSpPr/>
              <p:nvPr>
                <p:custDataLst>
                  <p:tags r:id="rId8"/>
                </p:custDataLst>
              </p:nvPr>
            </p:nvSpPr>
            <p:spPr>
              <a:xfrm rot="18505599">
                <a:off x="11520066" y="207106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11401616" y="113134"/>
                <a:ext cx="618025" cy="605786"/>
                <a:chOff x="11401616" y="113134"/>
                <a:chExt cx="618025" cy="605786"/>
              </a:xfrm>
            </p:grpSpPr>
            <p:sp>
              <p:nvSpPr>
                <p:cNvPr id="14" name="椭圆 13"/>
                <p:cNvSpPr/>
                <p:nvPr>
                  <p:custDataLst>
                    <p:tags r:id="rId9"/>
                  </p:custDataLst>
                </p:nvPr>
              </p:nvSpPr>
              <p:spPr>
                <a:xfrm rot="18505599">
                  <a:off x="11401616" y="113134"/>
                  <a:ext cx="558800" cy="558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>
                  <p:custDataLst>
                    <p:tags r:id="rId10"/>
                  </p:custDataLst>
                </p:nvPr>
              </p:nvSpPr>
              <p:spPr>
                <a:xfrm rot="18505599">
                  <a:off x="11460841" y="160120"/>
                  <a:ext cx="558800" cy="558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 flipH="1">
            <a:off x="1346200" y="0"/>
            <a:ext cx="10845800" cy="6858000"/>
            <a:chOff x="0" y="0"/>
            <a:chExt cx="8496300" cy="6858000"/>
          </a:xfrm>
        </p:grpSpPr>
        <p:sp>
          <p:nvSpPr>
            <p:cNvPr id="8" name="任意多边形: 形状 7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8496300" cy="6858000"/>
            </a:xfrm>
            <a:custGeom>
              <a:avLst/>
              <a:gdLst>
                <a:gd name="connsiteX0" fmla="*/ 0 w 8496300"/>
                <a:gd name="connsiteY0" fmla="*/ 0 h 6858000"/>
                <a:gd name="connsiteX1" fmla="*/ 6446805 w 8496300"/>
                <a:gd name="connsiteY1" fmla="*/ 0 h 6858000"/>
                <a:gd name="connsiteX2" fmla="*/ 6458166 w 8496300"/>
                <a:gd name="connsiteY2" fmla="*/ 8928 h 6858000"/>
                <a:gd name="connsiteX3" fmla="*/ 8496300 w 8496300"/>
                <a:gd name="connsiteY3" fmla="*/ 4330700 h 6858000"/>
                <a:gd name="connsiteX4" fmla="*/ 7944010 w 8496300"/>
                <a:gd name="connsiteY4" fmla="*/ 6758835 h 6858000"/>
                <a:gd name="connsiteX5" fmla="*/ 7893221 w 8496300"/>
                <a:gd name="connsiteY5" fmla="*/ 6858000 h 6858000"/>
                <a:gd name="connsiteX6" fmla="*/ 0 w 84963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6300" h="6858000">
                  <a:moveTo>
                    <a:pt x="0" y="0"/>
                  </a:moveTo>
                  <a:lnTo>
                    <a:pt x="6446805" y="0"/>
                  </a:lnTo>
                  <a:lnTo>
                    <a:pt x="6458166" y="8928"/>
                  </a:lnTo>
                  <a:cubicBezTo>
                    <a:pt x="7702906" y="1036179"/>
                    <a:pt x="8496300" y="2590786"/>
                    <a:pt x="8496300" y="4330700"/>
                  </a:cubicBezTo>
                  <a:cubicBezTo>
                    <a:pt x="8496300" y="5200657"/>
                    <a:pt x="8297952" y="6024288"/>
                    <a:pt x="7944010" y="6758835"/>
                  </a:cubicBezTo>
                  <a:lnTo>
                    <a:pt x="78932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8070850" cy="6858000"/>
            </a:xfrm>
            <a:custGeom>
              <a:avLst/>
              <a:gdLst>
                <a:gd name="connsiteX0" fmla="*/ 0 w 8070850"/>
                <a:gd name="connsiteY0" fmla="*/ 0 h 6858000"/>
                <a:gd name="connsiteX1" fmla="*/ 6877919 w 8070850"/>
                <a:gd name="connsiteY1" fmla="*/ 0 h 6858000"/>
                <a:gd name="connsiteX2" fmla="*/ 6972066 w 8070850"/>
                <a:gd name="connsiteY2" fmla="*/ 119804 h 6858000"/>
                <a:gd name="connsiteX3" fmla="*/ 8070850 w 8070850"/>
                <a:gd name="connsiteY3" fmla="*/ 3429000 h 6858000"/>
                <a:gd name="connsiteX4" fmla="*/ 6972066 w 8070850"/>
                <a:gd name="connsiteY4" fmla="*/ 6738196 h 6858000"/>
                <a:gd name="connsiteX5" fmla="*/ 6877919 w 8070850"/>
                <a:gd name="connsiteY5" fmla="*/ 6858000 h 6858000"/>
                <a:gd name="connsiteX6" fmla="*/ 0 w 80708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0850" h="6858000">
                  <a:moveTo>
                    <a:pt x="0" y="0"/>
                  </a:moveTo>
                  <a:lnTo>
                    <a:pt x="6877919" y="0"/>
                  </a:lnTo>
                  <a:lnTo>
                    <a:pt x="6972066" y="119804"/>
                  </a:lnTo>
                  <a:cubicBezTo>
                    <a:pt x="7662173" y="1042586"/>
                    <a:pt x="8070850" y="2188067"/>
                    <a:pt x="8070850" y="3429000"/>
                  </a:cubicBezTo>
                  <a:cubicBezTo>
                    <a:pt x="8070850" y="4669933"/>
                    <a:pt x="7662173" y="5815414"/>
                    <a:pt x="6972066" y="6738196"/>
                  </a:cubicBezTo>
                  <a:lnTo>
                    <a:pt x="687791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>
            <a:off x="4561084" y="2184400"/>
            <a:ext cx="5326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4458155" y="2132935"/>
            <a:ext cx="102929" cy="102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9887405" y="2132935"/>
            <a:ext cx="102929" cy="102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>
            <p:custDataLst>
              <p:tags r:id="rId6"/>
            </p:custDataLst>
          </p:nvPr>
        </p:nvCxnSpPr>
        <p:spPr>
          <a:xfrm>
            <a:off x="4561084" y="4937125"/>
            <a:ext cx="5326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>
            <p:custDataLst>
              <p:tags r:id="rId7"/>
            </p:custDataLst>
          </p:nvPr>
        </p:nvSpPr>
        <p:spPr>
          <a:xfrm>
            <a:off x="4458155" y="4885660"/>
            <a:ext cx="102929" cy="102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8"/>
            </p:custDataLst>
          </p:nvPr>
        </p:nvSpPr>
        <p:spPr>
          <a:xfrm>
            <a:off x="9887405" y="4885660"/>
            <a:ext cx="102929" cy="102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>
            <p:custDataLst>
              <p:tags r:id="rId9"/>
            </p:custDataLst>
          </p:nvPr>
        </p:nvSpPr>
        <p:spPr>
          <a:xfrm>
            <a:off x="6900394" y="3733800"/>
            <a:ext cx="6477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5312801" y="4061122"/>
            <a:ext cx="3822887" cy="579891"/>
          </a:xfrm>
        </p:spPr>
        <p:txBody>
          <a:bodyPr lIns="91440" tIns="0" rIns="91440" bIns="45720">
            <a:normAutofit/>
          </a:bodyPr>
          <a:lstStyle>
            <a:lvl1pPr marL="0" indent="0" algn="dist">
              <a:buNone/>
              <a:defRPr sz="24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010816" y="2468091"/>
            <a:ext cx="4426857" cy="1069801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 rot="18505599">
            <a:off x="167147" y="6063480"/>
            <a:ext cx="558800" cy="710000"/>
            <a:chOff x="329264" y="5966975"/>
            <a:chExt cx="558800" cy="710000"/>
          </a:xfrm>
        </p:grpSpPr>
        <p:sp>
          <p:nvSpPr>
            <p:cNvPr id="7" name="椭圆 6"/>
            <p:cNvSpPr/>
            <p:nvPr>
              <p:custDataLst>
                <p:tags r:id="rId6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>
              <p:custDataLst>
                <p:tags r:id="rId7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8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1440" tIns="45720" rIns="91440" bIns="4572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9" name="组合 8"/>
          <p:cNvGrpSpPr/>
          <p:nvPr userDrawn="1">
            <p:custDataLst>
              <p:tags r:id="rId5"/>
            </p:custDataLst>
          </p:nvPr>
        </p:nvGrpSpPr>
        <p:grpSpPr>
          <a:xfrm rot="18505599">
            <a:off x="167005" y="6063615"/>
            <a:ext cx="558800" cy="709930"/>
            <a:chOff x="329264" y="5966975"/>
            <a:chExt cx="558800" cy="710000"/>
          </a:xfrm>
        </p:grpSpPr>
        <p:sp>
          <p:nvSpPr>
            <p:cNvPr id="10" name="椭圆 9"/>
            <p:cNvSpPr/>
            <p:nvPr>
              <p:custDataLst>
                <p:tags r:id="rId12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13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>
              <p:custDataLst>
                <p:tags r:id="rId14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11401425" y="113030"/>
            <a:ext cx="677545" cy="652780"/>
            <a:chOff x="11401616" y="113134"/>
            <a:chExt cx="677250" cy="652772"/>
          </a:xfrm>
        </p:grpSpPr>
        <p:sp>
          <p:nvSpPr>
            <p:cNvPr id="14" name="椭圆 13"/>
            <p:cNvSpPr/>
            <p:nvPr>
              <p:custDataLst>
                <p:tags r:id="rId9"/>
              </p:custDataLst>
            </p:nvPr>
          </p:nvSpPr>
          <p:spPr>
            <a:xfrm rot="18505599">
              <a:off x="11520066" y="207106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401616" y="113134"/>
              <a:ext cx="618025" cy="605786"/>
              <a:chOff x="11401616" y="113134"/>
              <a:chExt cx="618025" cy="605786"/>
            </a:xfrm>
          </p:grpSpPr>
          <p:sp>
            <p:nvSpPr>
              <p:cNvPr id="16" name="椭圆 15"/>
              <p:cNvSpPr/>
              <p:nvPr>
                <p:custDataLst>
                  <p:tags r:id="rId10"/>
                </p:custDataLst>
              </p:nvPr>
            </p:nvSpPr>
            <p:spPr>
              <a:xfrm rot="18505599">
                <a:off x="11401616" y="113134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>
                <p:custDataLst>
                  <p:tags r:id="rId11"/>
                </p:custDataLst>
              </p:nvPr>
            </p:nvSpPr>
            <p:spPr>
              <a:xfrm rot="18505599">
                <a:off x="11460841" y="160120"/>
                <a:ext cx="558800" cy="558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1440" tIns="45720" rIns="91440" bIns="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1440" tIns="0" rIns="91440" bIns="4572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1440" tIns="45720" rIns="91440" bIns="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1440" tIns="0" rIns="91440" bIns="4572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1440" tIns="45720" rIns="91440" bIns="4572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0" name="组合 9"/>
          <p:cNvGrpSpPr/>
          <p:nvPr userDrawn="1">
            <p:custDataLst>
              <p:tags r:id="rId8"/>
            </p:custDataLst>
          </p:nvPr>
        </p:nvGrpSpPr>
        <p:grpSpPr>
          <a:xfrm rot="18505599">
            <a:off x="167147" y="6063480"/>
            <a:ext cx="558800" cy="710000"/>
            <a:chOff x="329264" y="5966975"/>
            <a:chExt cx="558800" cy="710000"/>
          </a:xfrm>
        </p:grpSpPr>
        <p:sp>
          <p:nvSpPr>
            <p:cNvPr id="11" name="椭圆 10"/>
            <p:cNvSpPr/>
            <p:nvPr>
              <p:custDataLst>
                <p:tags r:id="rId9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>
              <p:custDataLst>
                <p:tags r:id="rId10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11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1440" tIns="45720" rIns="91440" bIns="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1440" tIns="0" rIns="91440" bIns="45720"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1440" tIns="45720" rIns="91440" bIns="4572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1" name="组合 10"/>
          <p:cNvGrpSpPr/>
          <p:nvPr userDrawn="1">
            <p:custDataLst>
              <p:tags r:id="rId8"/>
            </p:custDataLst>
          </p:nvPr>
        </p:nvGrpSpPr>
        <p:grpSpPr>
          <a:xfrm>
            <a:off x="11401616" y="113134"/>
            <a:ext cx="677250" cy="652772"/>
            <a:chOff x="11401616" y="113134"/>
            <a:chExt cx="677250" cy="652772"/>
          </a:xfrm>
        </p:grpSpPr>
        <p:sp>
          <p:nvSpPr>
            <p:cNvPr id="12" name="椭圆 11"/>
            <p:cNvSpPr/>
            <p:nvPr>
              <p:custDataLst>
                <p:tags r:id="rId9"/>
              </p:custDataLst>
            </p:nvPr>
          </p:nvSpPr>
          <p:spPr>
            <a:xfrm rot="18505599">
              <a:off x="11520066" y="207106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1401616" y="113134"/>
              <a:ext cx="618025" cy="605786"/>
              <a:chOff x="11401616" y="113134"/>
              <a:chExt cx="618025" cy="605786"/>
            </a:xfrm>
          </p:grpSpPr>
          <p:sp>
            <p:nvSpPr>
              <p:cNvPr id="14" name="椭圆 13"/>
              <p:cNvSpPr/>
              <p:nvPr>
                <p:custDataLst>
                  <p:tags r:id="rId10"/>
                </p:custDataLst>
              </p:nvPr>
            </p:nvSpPr>
            <p:spPr>
              <a:xfrm rot="18505599">
                <a:off x="11401616" y="113134"/>
                <a:ext cx="558800" cy="5588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>
                <p:custDataLst>
                  <p:tags r:id="rId11"/>
                </p:custDataLst>
              </p:nvPr>
            </p:nvSpPr>
            <p:spPr>
              <a:xfrm rot="18505599">
                <a:off x="11460841" y="160120"/>
                <a:ext cx="558800" cy="558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1111401" y="246338"/>
            <a:ext cx="860800" cy="558800"/>
            <a:chOff x="11111401" y="6139080"/>
            <a:chExt cx="860800" cy="558800"/>
          </a:xfrm>
        </p:grpSpPr>
        <p:sp>
          <p:nvSpPr>
            <p:cNvPr id="11" name="椭圆 10"/>
            <p:cNvSpPr/>
            <p:nvPr>
              <p:custDataLst>
                <p:tags r:id="rId9"/>
              </p:custDataLst>
            </p:nvPr>
          </p:nvSpPr>
          <p:spPr>
            <a:xfrm rot="16200000">
              <a:off x="11413401" y="6139080"/>
              <a:ext cx="558800" cy="55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>
              <p:custDataLst>
                <p:tags r:id="rId10"/>
              </p:custDataLst>
            </p:nvPr>
          </p:nvSpPr>
          <p:spPr>
            <a:xfrm rot="16200000">
              <a:off x="11262201" y="6139080"/>
              <a:ext cx="558800" cy="558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11"/>
              </p:custDataLst>
            </p:nvPr>
          </p:nvSpPr>
          <p:spPr>
            <a:xfrm rot="16200000">
              <a:off x="11111401" y="6139080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1440" tIns="45720" rIns="91440" bIns="45720"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1440" tIns="45720" rIns="91440" bIns="4572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 rot="18505599">
            <a:off x="167005" y="6063615"/>
            <a:ext cx="558800" cy="709930"/>
            <a:chOff x="329264" y="5966975"/>
            <a:chExt cx="558800" cy="710000"/>
          </a:xfrm>
        </p:grpSpPr>
        <p:sp>
          <p:nvSpPr>
            <p:cNvPr id="14" name="椭圆 13"/>
            <p:cNvSpPr/>
            <p:nvPr>
              <p:custDataLst>
                <p:tags r:id="rId15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>
              <p:custDataLst>
                <p:tags r:id="rId16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>
              <p:custDataLst>
                <p:tags r:id="rId17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11111230" y="6139180"/>
            <a:ext cx="861060" cy="558800"/>
            <a:chOff x="11111401" y="6139080"/>
            <a:chExt cx="860800" cy="558800"/>
          </a:xfrm>
        </p:grpSpPr>
        <p:sp>
          <p:nvSpPr>
            <p:cNvPr id="18" name="椭圆 17"/>
            <p:cNvSpPr/>
            <p:nvPr>
              <p:custDataLst>
                <p:tags r:id="rId12"/>
              </p:custDataLst>
            </p:nvPr>
          </p:nvSpPr>
          <p:spPr>
            <a:xfrm rot="16200000">
              <a:off x="11413401" y="6139080"/>
              <a:ext cx="558800" cy="55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>
              <p:custDataLst>
                <p:tags r:id="rId13"/>
              </p:custDataLst>
            </p:nvPr>
          </p:nvSpPr>
          <p:spPr>
            <a:xfrm rot="16200000">
              <a:off x="11262201" y="6139080"/>
              <a:ext cx="558800" cy="558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>
              <p:custDataLst>
                <p:tags r:id="rId14"/>
              </p:custDataLst>
            </p:nvPr>
          </p:nvSpPr>
          <p:spPr>
            <a:xfrm rot="16200000">
              <a:off x="11111401" y="6139080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1440" tIns="45720" rIns="91440" bIns="4572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1440" tIns="45720" rIns="91440" bIns="4572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1440" tIns="45720" rIns="91440" bIns="4572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1440" tIns="45720" rIns="91440" bIns="4572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" y="6260836"/>
            <a:ext cx="4400549" cy="597163"/>
            <a:chOff x="1" y="6215300"/>
            <a:chExt cx="4736117" cy="642700"/>
          </a:xfrm>
        </p:grpSpPr>
        <p:sp>
          <p:nvSpPr>
            <p:cNvPr id="9" name="任意多边形: 形状 8"/>
            <p:cNvSpPr/>
            <p:nvPr>
              <p:custDataLst>
                <p:tags r:id="rId12"/>
              </p:custDataLst>
            </p:nvPr>
          </p:nvSpPr>
          <p:spPr>
            <a:xfrm>
              <a:off x="1" y="6215300"/>
              <a:ext cx="3292525" cy="642700"/>
            </a:xfrm>
            <a:custGeom>
              <a:avLst/>
              <a:gdLst>
                <a:gd name="connsiteX0" fmla="*/ 1320007 w 3292525"/>
                <a:gd name="connsiteY0" fmla="*/ 0 h 642700"/>
                <a:gd name="connsiteX1" fmla="*/ 3201690 w 3292525"/>
                <a:gd name="connsiteY1" fmla="*/ 574775 h 642700"/>
                <a:gd name="connsiteX2" fmla="*/ 3292525 w 3292525"/>
                <a:gd name="connsiteY2" fmla="*/ 642700 h 642700"/>
                <a:gd name="connsiteX3" fmla="*/ 0 w 3292525"/>
                <a:gd name="connsiteY3" fmla="*/ 642700 h 642700"/>
                <a:gd name="connsiteX4" fmla="*/ 0 w 3292525"/>
                <a:gd name="connsiteY4" fmla="*/ 271043 h 642700"/>
                <a:gd name="connsiteX5" fmla="*/ 85963 w 3292525"/>
                <a:gd name="connsiteY5" fmla="*/ 233443 h 642700"/>
                <a:gd name="connsiteX6" fmla="*/ 1320007 w 3292525"/>
                <a:gd name="connsiteY6" fmla="*/ 0 h 6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92525" h="642700">
                  <a:moveTo>
                    <a:pt x="1320007" y="0"/>
                  </a:moveTo>
                  <a:cubicBezTo>
                    <a:pt x="2017025" y="0"/>
                    <a:pt x="2664553" y="211892"/>
                    <a:pt x="3201690" y="574775"/>
                  </a:cubicBezTo>
                  <a:lnTo>
                    <a:pt x="3292525" y="642700"/>
                  </a:lnTo>
                  <a:lnTo>
                    <a:pt x="0" y="642700"/>
                  </a:lnTo>
                  <a:lnTo>
                    <a:pt x="0" y="271043"/>
                  </a:lnTo>
                  <a:lnTo>
                    <a:pt x="85963" y="233443"/>
                  </a:lnTo>
                  <a:cubicBezTo>
                    <a:pt x="468067" y="82771"/>
                    <a:pt x="884371" y="0"/>
                    <a:pt x="1320007" y="0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>
              <a:off x="1459899" y="6431200"/>
              <a:ext cx="3276219" cy="426800"/>
            </a:xfrm>
            <a:custGeom>
              <a:avLst/>
              <a:gdLst>
                <a:gd name="connsiteX0" fmla="*/ 1638109 w 3276219"/>
                <a:gd name="connsiteY0" fmla="*/ 0 h 426800"/>
                <a:gd name="connsiteX1" fmla="*/ 3242306 w 3276219"/>
                <a:gd name="connsiteY1" fmla="*/ 406198 h 426800"/>
                <a:gd name="connsiteX2" fmla="*/ 3276219 w 3276219"/>
                <a:gd name="connsiteY2" fmla="*/ 426800 h 426800"/>
                <a:gd name="connsiteX3" fmla="*/ 0 w 3276219"/>
                <a:gd name="connsiteY3" fmla="*/ 426800 h 426800"/>
                <a:gd name="connsiteX4" fmla="*/ 33912 w 3276219"/>
                <a:gd name="connsiteY4" fmla="*/ 406198 h 426800"/>
                <a:gd name="connsiteX5" fmla="*/ 1638109 w 3276219"/>
                <a:gd name="connsiteY5" fmla="*/ 0 h 4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6219" h="426800">
                  <a:moveTo>
                    <a:pt x="1638109" y="0"/>
                  </a:moveTo>
                  <a:cubicBezTo>
                    <a:pt x="2218957" y="0"/>
                    <a:pt x="2765438" y="147147"/>
                    <a:pt x="3242306" y="406198"/>
                  </a:cubicBezTo>
                  <a:lnTo>
                    <a:pt x="3276219" y="426800"/>
                  </a:lnTo>
                  <a:lnTo>
                    <a:pt x="0" y="426800"/>
                  </a:lnTo>
                  <a:lnTo>
                    <a:pt x="33912" y="406198"/>
                  </a:lnTo>
                  <a:cubicBezTo>
                    <a:pt x="510781" y="147147"/>
                    <a:pt x="1057261" y="0"/>
                    <a:pt x="1638109" y="0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H="1" flipV="1">
            <a:off x="9239249" y="0"/>
            <a:ext cx="2952750" cy="400694"/>
            <a:chOff x="1" y="26900"/>
            <a:chExt cx="4736117" cy="642700"/>
          </a:xfrm>
        </p:grpSpPr>
        <p:sp>
          <p:nvSpPr>
            <p:cNvPr id="13" name="任意多边形: 形状 12"/>
            <p:cNvSpPr/>
            <p:nvPr>
              <p:custDataLst>
                <p:tags r:id="rId10"/>
              </p:custDataLst>
            </p:nvPr>
          </p:nvSpPr>
          <p:spPr>
            <a:xfrm>
              <a:off x="1" y="26900"/>
              <a:ext cx="3292525" cy="642700"/>
            </a:xfrm>
            <a:custGeom>
              <a:avLst/>
              <a:gdLst>
                <a:gd name="connsiteX0" fmla="*/ 1320007 w 3292525"/>
                <a:gd name="connsiteY0" fmla="*/ 0 h 642700"/>
                <a:gd name="connsiteX1" fmla="*/ 3201690 w 3292525"/>
                <a:gd name="connsiteY1" fmla="*/ 574775 h 642700"/>
                <a:gd name="connsiteX2" fmla="*/ 3292525 w 3292525"/>
                <a:gd name="connsiteY2" fmla="*/ 642700 h 642700"/>
                <a:gd name="connsiteX3" fmla="*/ 0 w 3292525"/>
                <a:gd name="connsiteY3" fmla="*/ 642700 h 642700"/>
                <a:gd name="connsiteX4" fmla="*/ 0 w 3292525"/>
                <a:gd name="connsiteY4" fmla="*/ 271043 h 642700"/>
                <a:gd name="connsiteX5" fmla="*/ 85963 w 3292525"/>
                <a:gd name="connsiteY5" fmla="*/ 233443 h 642700"/>
                <a:gd name="connsiteX6" fmla="*/ 1320007 w 3292525"/>
                <a:gd name="connsiteY6" fmla="*/ 0 h 6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92525" h="642700">
                  <a:moveTo>
                    <a:pt x="1320007" y="0"/>
                  </a:moveTo>
                  <a:cubicBezTo>
                    <a:pt x="2017025" y="0"/>
                    <a:pt x="2664553" y="211892"/>
                    <a:pt x="3201690" y="574775"/>
                  </a:cubicBezTo>
                  <a:lnTo>
                    <a:pt x="3292525" y="642700"/>
                  </a:lnTo>
                  <a:lnTo>
                    <a:pt x="0" y="642700"/>
                  </a:lnTo>
                  <a:lnTo>
                    <a:pt x="0" y="271043"/>
                  </a:lnTo>
                  <a:lnTo>
                    <a:pt x="85963" y="233443"/>
                  </a:lnTo>
                  <a:cubicBezTo>
                    <a:pt x="468067" y="82771"/>
                    <a:pt x="884371" y="0"/>
                    <a:pt x="1320007" y="0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11"/>
              </p:custDataLst>
            </p:nvPr>
          </p:nvSpPr>
          <p:spPr>
            <a:xfrm>
              <a:off x="1459899" y="242800"/>
              <a:ext cx="3276219" cy="426800"/>
            </a:xfrm>
            <a:custGeom>
              <a:avLst/>
              <a:gdLst>
                <a:gd name="connsiteX0" fmla="*/ 1638109 w 3276219"/>
                <a:gd name="connsiteY0" fmla="*/ 0 h 426800"/>
                <a:gd name="connsiteX1" fmla="*/ 3242306 w 3276219"/>
                <a:gd name="connsiteY1" fmla="*/ 406198 h 426800"/>
                <a:gd name="connsiteX2" fmla="*/ 3276219 w 3276219"/>
                <a:gd name="connsiteY2" fmla="*/ 426800 h 426800"/>
                <a:gd name="connsiteX3" fmla="*/ 0 w 3276219"/>
                <a:gd name="connsiteY3" fmla="*/ 426800 h 426800"/>
                <a:gd name="connsiteX4" fmla="*/ 33912 w 3276219"/>
                <a:gd name="connsiteY4" fmla="*/ 406198 h 426800"/>
                <a:gd name="connsiteX5" fmla="*/ 1638109 w 3276219"/>
                <a:gd name="connsiteY5" fmla="*/ 0 h 4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6219" h="426800">
                  <a:moveTo>
                    <a:pt x="1638109" y="0"/>
                  </a:moveTo>
                  <a:cubicBezTo>
                    <a:pt x="2218957" y="0"/>
                    <a:pt x="2765438" y="147147"/>
                    <a:pt x="3242306" y="406198"/>
                  </a:cubicBezTo>
                  <a:lnTo>
                    <a:pt x="3276219" y="426800"/>
                  </a:lnTo>
                  <a:lnTo>
                    <a:pt x="0" y="426800"/>
                  </a:lnTo>
                  <a:lnTo>
                    <a:pt x="33912" y="406198"/>
                  </a:lnTo>
                  <a:cubicBezTo>
                    <a:pt x="510781" y="147147"/>
                    <a:pt x="1057261" y="0"/>
                    <a:pt x="1638109" y="0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/>
          <p:cNvSpPr/>
          <p:nvPr userDrawn="1">
            <p:custDataLst>
              <p:tags r:id="rId3"/>
            </p:custDataLst>
          </p:nvPr>
        </p:nvSpPr>
        <p:spPr>
          <a:xfrm>
            <a:off x="9479396" y="6536650"/>
            <a:ext cx="2505410" cy="321350"/>
          </a:xfrm>
          <a:custGeom>
            <a:avLst/>
            <a:gdLst>
              <a:gd name="connsiteX0" fmla="*/ 1252705 w 2505410"/>
              <a:gd name="connsiteY0" fmla="*/ 0 h 321350"/>
              <a:gd name="connsiteX1" fmla="*/ 2493688 w 2505410"/>
              <a:gd name="connsiteY1" fmla="*/ 314229 h 321350"/>
              <a:gd name="connsiteX2" fmla="*/ 2505410 w 2505410"/>
              <a:gd name="connsiteY2" fmla="*/ 321350 h 321350"/>
              <a:gd name="connsiteX3" fmla="*/ 0 w 2505410"/>
              <a:gd name="connsiteY3" fmla="*/ 321350 h 321350"/>
              <a:gd name="connsiteX4" fmla="*/ 11723 w 2505410"/>
              <a:gd name="connsiteY4" fmla="*/ 314229 h 321350"/>
              <a:gd name="connsiteX5" fmla="*/ 1252705 w 2505410"/>
              <a:gd name="connsiteY5" fmla="*/ 0 h 32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5410" h="321350">
                <a:moveTo>
                  <a:pt x="1252705" y="0"/>
                </a:moveTo>
                <a:cubicBezTo>
                  <a:pt x="1702040" y="0"/>
                  <a:pt x="2124789" y="113831"/>
                  <a:pt x="2493688" y="314229"/>
                </a:cubicBezTo>
                <a:lnTo>
                  <a:pt x="2505410" y="321350"/>
                </a:lnTo>
                <a:lnTo>
                  <a:pt x="0" y="321350"/>
                </a:lnTo>
                <a:lnTo>
                  <a:pt x="11723" y="314229"/>
                </a:lnTo>
                <a:cubicBezTo>
                  <a:pt x="380621" y="113831"/>
                  <a:pt x="803370" y="0"/>
                  <a:pt x="125270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1440" tIns="45720" rIns="9144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1440" tIns="0" rIns="91440" bIns="45720"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F9E5-2C3F-427E-9E18-8DB1205C1B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C1D9-153B-45BB-B5DE-7579A53756C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952A-0647-46EA-8310-EDCEE27AFB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41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Layout" Target="../slideLayouts/slideLayout22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image" Target="../media/image3.png"/><Relationship Id="rId5" Type="http://schemas.openxmlformats.org/officeDocument/2006/relationships/tags" Target="../tags/tag263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262.xml"/><Relationship Id="rId9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13" Type="http://schemas.openxmlformats.org/officeDocument/2006/relationships/tags" Target="../tags/tag279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tags" Target="../tags/tag278.xml"/><Relationship Id="rId17" Type="http://schemas.openxmlformats.org/officeDocument/2006/relationships/slideLayout" Target="../slideLayouts/slideLayout23.xml"/><Relationship Id="rId2" Type="http://schemas.openxmlformats.org/officeDocument/2006/relationships/tags" Target="../tags/tag268.xml"/><Relationship Id="rId16" Type="http://schemas.openxmlformats.org/officeDocument/2006/relationships/tags" Target="../tags/tag282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tags" Target="../tags/tag277.xml"/><Relationship Id="rId5" Type="http://schemas.openxmlformats.org/officeDocument/2006/relationships/tags" Target="../tags/tag271.xml"/><Relationship Id="rId15" Type="http://schemas.openxmlformats.org/officeDocument/2006/relationships/tags" Target="../tags/tag281.xml"/><Relationship Id="rId10" Type="http://schemas.openxmlformats.org/officeDocument/2006/relationships/tags" Target="../tags/tag276.xml"/><Relationship Id="rId4" Type="http://schemas.openxmlformats.org/officeDocument/2006/relationships/tags" Target="../tags/tag270.xml"/><Relationship Id="rId9" Type="http://schemas.openxmlformats.org/officeDocument/2006/relationships/tags" Target="../tags/tag275.xml"/><Relationship Id="rId14" Type="http://schemas.openxmlformats.org/officeDocument/2006/relationships/tags" Target="../tags/tag28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13" Type="http://schemas.openxmlformats.org/officeDocument/2006/relationships/tags" Target="../tags/tag295.xml"/><Relationship Id="rId18" Type="http://schemas.openxmlformats.org/officeDocument/2006/relationships/tags" Target="../tags/tag300.xml"/><Relationship Id="rId3" Type="http://schemas.openxmlformats.org/officeDocument/2006/relationships/tags" Target="../tags/tag285.xml"/><Relationship Id="rId21" Type="http://schemas.openxmlformats.org/officeDocument/2006/relationships/oleObject" Target="../embeddings/oleObject1.bin"/><Relationship Id="rId7" Type="http://schemas.openxmlformats.org/officeDocument/2006/relationships/tags" Target="../tags/tag289.xml"/><Relationship Id="rId12" Type="http://schemas.openxmlformats.org/officeDocument/2006/relationships/tags" Target="../tags/tag294.xml"/><Relationship Id="rId17" Type="http://schemas.openxmlformats.org/officeDocument/2006/relationships/tags" Target="../tags/tag299.xml"/><Relationship Id="rId2" Type="http://schemas.openxmlformats.org/officeDocument/2006/relationships/tags" Target="../tags/tag284.xml"/><Relationship Id="rId16" Type="http://schemas.openxmlformats.org/officeDocument/2006/relationships/tags" Target="../tags/tag298.xml"/><Relationship Id="rId20" Type="http://schemas.openxmlformats.org/officeDocument/2006/relationships/notesSlide" Target="../notesSlides/notesSlide5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tags" Target="../tags/tag293.xml"/><Relationship Id="rId5" Type="http://schemas.openxmlformats.org/officeDocument/2006/relationships/tags" Target="../tags/tag287.xml"/><Relationship Id="rId15" Type="http://schemas.openxmlformats.org/officeDocument/2006/relationships/tags" Target="../tags/tag297.xml"/><Relationship Id="rId10" Type="http://schemas.openxmlformats.org/officeDocument/2006/relationships/tags" Target="../tags/tag292.xml"/><Relationship Id="rId19" Type="http://schemas.openxmlformats.org/officeDocument/2006/relationships/slideLayout" Target="../slideLayouts/slideLayout23.xml"/><Relationship Id="rId4" Type="http://schemas.openxmlformats.org/officeDocument/2006/relationships/tags" Target="../tags/tag286.xml"/><Relationship Id="rId9" Type="http://schemas.openxmlformats.org/officeDocument/2006/relationships/tags" Target="../tags/tag291.xml"/><Relationship Id="rId14" Type="http://schemas.openxmlformats.org/officeDocument/2006/relationships/tags" Target="../tags/tag296.xml"/><Relationship Id="rId2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image" Target="../media/image5.png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slideLayout" Target="../slideLayouts/slideLayout23.xml"/><Relationship Id="rId5" Type="http://schemas.openxmlformats.org/officeDocument/2006/relationships/tags" Target="../tags/tag305.xml"/><Relationship Id="rId10" Type="http://schemas.openxmlformats.org/officeDocument/2006/relationships/tags" Target="../tags/tag310.xml"/><Relationship Id="rId4" Type="http://schemas.openxmlformats.org/officeDocument/2006/relationships/tags" Target="../tags/tag304.xml"/><Relationship Id="rId9" Type="http://schemas.openxmlformats.org/officeDocument/2006/relationships/tags" Target="../tags/tag30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image" Target="../media/image6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315.xml"/><Relationship Id="rId10" Type="http://schemas.openxmlformats.org/officeDocument/2006/relationships/slideLayout" Target="../slideLayouts/slideLayout23.xml"/><Relationship Id="rId4" Type="http://schemas.openxmlformats.org/officeDocument/2006/relationships/tags" Target="../tags/tag314.xml"/><Relationship Id="rId9" Type="http://schemas.openxmlformats.org/officeDocument/2006/relationships/tags" Target="../tags/tag3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27.xml"/><Relationship Id="rId13" Type="http://schemas.openxmlformats.org/officeDocument/2006/relationships/tags" Target="../tags/tag332.xml"/><Relationship Id="rId18" Type="http://schemas.openxmlformats.org/officeDocument/2006/relationships/slideLayout" Target="../slideLayouts/slideLayout23.xml"/><Relationship Id="rId3" Type="http://schemas.openxmlformats.org/officeDocument/2006/relationships/tags" Target="../tags/tag322.xml"/><Relationship Id="rId7" Type="http://schemas.openxmlformats.org/officeDocument/2006/relationships/tags" Target="../tags/tag326.xml"/><Relationship Id="rId12" Type="http://schemas.openxmlformats.org/officeDocument/2006/relationships/tags" Target="../tags/tag331.xml"/><Relationship Id="rId17" Type="http://schemas.openxmlformats.org/officeDocument/2006/relationships/tags" Target="../tags/tag336.xml"/><Relationship Id="rId2" Type="http://schemas.openxmlformats.org/officeDocument/2006/relationships/tags" Target="../tags/tag321.xml"/><Relationship Id="rId16" Type="http://schemas.openxmlformats.org/officeDocument/2006/relationships/tags" Target="../tags/tag335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tags" Target="../tags/tag330.xml"/><Relationship Id="rId5" Type="http://schemas.openxmlformats.org/officeDocument/2006/relationships/tags" Target="../tags/tag324.xml"/><Relationship Id="rId15" Type="http://schemas.openxmlformats.org/officeDocument/2006/relationships/tags" Target="../tags/tag334.xml"/><Relationship Id="rId10" Type="http://schemas.openxmlformats.org/officeDocument/2006/relationships/tags" Target="../tags/tag329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323.xml"/><Relationship Id="rId9" Type="http://schemas.openxmlformats.org/officeDocument/2006/relationships/tags" Target="../tags/tag328.xml"/><Relationship Id="rId14" Type="http://schemas.openxmlformats.org/officeDocument/2006/relationships/tags" Target="../tags/tag3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G-文本框 5"/>
          <p:cNvSpPr txBox="1"/>
          <p:nvPr>
            <p:custDataLst>
              <p:tags r:id="rId2"/>
            </p:custDataLst>
          </p:nvPr>
        </p:nvSpPr>
        <p:spPr>
          <a:xfrm>
            <a:off x="3310359" y="5759713"/>
            <a:ext cx="3252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专业：信息管理与信息系统</a:t>
            </a:r>
          </a:p>
        </p:txBody>
      </p:sp>
      <p:sp>
        <p:nvSpPr>
          <p:cNvPr id="10" name="MG-文本框 9"/>
          <p:cNvSpPr txBox="1"/>
          <p:nvPr>
            <p:custDataLst>
              <p:tags r:id="rId3"/>
            </p:custDataLst>
          </p:nvPr>
        </p:nvSpPr>
        <p:spPr>
          <a:xfrm>
            <a:off x="1009828" y="5759594"/>
            <a:ext cx="21597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答辩人：高杰</a:t>
            </a:r>
          </a:p>
        </p:txBody>
      </p:sp>
      <p:sp>
        <p:nvSpPr>
          <p:cNvPr id="11" name="MG-文本框 10"/>
          <p:cNvSpPr txBox="1"/>
          <p:nvPr>
            <p:custDataLst>
              <p:tags r:id="rId4"/>
            </p:custDataLst>
          </p:nvPr>
        </p:nvSpPr>
        <p:spPr>
          <a:xfrm>
            <a:off x="8935636" y="5759594"/>
            <a:ext cx="23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指导老师：王大伟</a:t>
            </a:r>
          </a:p>
        </p:txBody>
      </p:sp>
      <p:sp>
        <p:nvSpPr>
          <p:cNvPr id="13" name="MG-标题 12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211028" y="2251602"/>
            <a:ext cx="5198872" cy="1754378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dirty="0">
                <a:solidFill>
                  <a:schemeClr val="accent1">
                    <a:lumMod val="50000"/>
                  </a:schemeClr>
                </a:solidFill>
              </a:rPr>
              <a:t>基于Vue+Node图书管理系统的设计与实现</a:t>
            </a:r>
          </a:p>
        </p:txBody>
      </p:sp>
      <p:sp>
        <p:nvSpPr>
          <p:cNvPr id="17" name="MG-副标题 16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>
            <a:normAutofit fontScale="87500" lnSpcReduction="2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院系：计算机科学与工程学院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40250" y="911666"/>
            <a:ext cx="1015663" cy="1682512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800" dirty="0">
                <a:solidFill>
                  <a:schemeClr val="l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950959" y="541248"/>
            <a:ext cx="753732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01.</a:t>
            </a:r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7074805" y="433526"/>
            <a:ext cx="2852063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选题目的</a:t>
            </a: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5950959" y="1596808"/>
            <a:ext cx="753732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02.</a:t>
            </a:r>
          </a:p>
        </p:txBody>
      </p:sp>
      <p:sp>
        <p:nvSpPr>
          <p:cNvPr id="36" name="文本框 35"/>
          <p:cNvSpPr txBox="1"/>
          <p:nvPr>
            <p:custDataLst>
              <p:tags r:id="rId6"/>
            </p:custDataLst>
          </p:nvPr>
        </p:nvSpPr>
        <p:spPr>
          <a:xfrm>
            <a:off x="7074805" y="1489086"/>
            <a:ext cx="2852063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相关技术和工具</a:t>
            </a: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5950959" y="2652368"/>
            <a:ext cx="753732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03.</a:t>
            </a:r>
          </a:p>
        </p:txBody>
      </p:sp>
      <p:sp>
        <p:nvSpPr>
          <p:cNvPr id="40" name="文本框 39"/>
          <p:cNvSpPr txBox="1"/>
          <p:nvPr>
            <p:custDataLst>
              <p:tags r:id="rId8"/>
            </p:custDataLst>
          </p:nvPr>
        </p:nvSpPr>
        <p:spPr>
          <a:xfrm>
            <a:off x="7074805" y="2544646"/>
            <a:ext cx="2852063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系统分析</a:t>
            </a:r>
          </a:p>
        </p:txBody>
      </p:sp>
      <p:sp>
        <p:nvSpPr>
          <p:cNvPr id="48" name="文本框 47"/>
          <p:cNvSpPr txBox="1"/>
          <p:nvPr>
            <p:custDataLst>
              <p:tags r:id="rId9"/>
            </p:custDataLst>
          </p:nvPr>
        </p:nvSpPr>
        <p:spPr>
          <a:xfrm>
            <a:off x="5950959" y="3707928"/>
            <a:ext cx="753732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04.</a:t>
            </a:r>
          </a:p>
        </p:txBody>
      </p:sp>
      <p:sp>
        <p:nvSpPr>
          <p:cNvPr id="49" name="文本框 48"/>
          <p:cNvSpPr txBox="1"/>
          <p:nvPr>
            <p:custDataLst>
              <p:tags r:id="rId10"/>
            </p:custDataLst>
          </p:nvPr>
        </p:nvSpPr>
        <p:spPr>
          <a:xfrm>
            <a:off x="7074805" y="3600206"/>
            <a:ext cx="2852063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系统设计</a:t>
            </a:r>
          </a:p>
        </p:txBody>
      </p:sp>
      <p:sp>
        <p:nvSpPr>
          <p:cNvPr id="61" name="文本框 60"/>
          <p:cNvSpPr txBox="1"/>
          <p:nvPr>
            <p:custDataLst>
              <p:tags r:id="rId11"/>
            </p:custDataLst>
          </p:nvPr>
        </p:nvSpPr>
        <p:spPr>
          <a:xfrm>
            <a:off x="5950959" y="4763488"/>
            <a:ext cx="753732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05.</a:t>
            </a:r>
          </a:p>
        </p:txBody>
      </p:sp>
      <p:sp>
        <p:nvSpPr>
          <p:cNvPr id="62" name="文本框 61"/>
          <p:cNvSpPr txBox="1"/>
          <p:nvPr>
            <p:custDataLst>
              <p:tags r:id="rId12"/>
            </p:custDataLst>
          </p:nvPr>
        </p:nvSpPr>
        <p:spPr>
          <a:xfrm>
            <a:off x="7074805" y="4655766"/>
            <a:ext cx="2852063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000" b="1" spc="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65" name="文本框 64"/>
          <p:cNvSpPr txBox="1"/>
          <p:nvPr>
            <p:custDataLst>
              <p:tags r:id="rId13"/>
            </p:custDataLst>
          </p:nvPr>
        </p:nvSpPr>
        <p:spPr>
          <a:xfrm>
            <a:off x="5950959" y="5819049"/>
            <a:ext cx="753732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06.</a:t>
            </a:r>
          </a:p>
        </p:txBody>
      </p:sp>
      <p:sp>
        <p:nvSpPr>
          <p:cNvPr id="66" name="文本框 65"/>
          <p:cNvSpPr txBox="1"/>
          <p:nvPr>
            <p:custDataLst>
              <p:tags r:id="rId14"/>
            </p:custDataLst>
          </p:nvPr>
        </p:nvSpPr>
        <p:spPr>
          <a:xfrm>
            <a:off x="7074805" y="5711327"/>
            <a:ext cx="2852063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系统测试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 rot="18505599">
            <a:off x="167147" y="6063480"/>
            <a:ext cx="558800" cy="710000"/>
            <a:chOff x="329264" y="5966975"/>
            <a:chExt cx="558800" cy="710000"/>
          </a:xfrm>
        </p:grpSpPr>
        <p:sp>
          <p:nvSpPr>
            <p:cNvPr id="15" name="椭圆 14"/>
            <p:cNvSpPr/>
            <p:nvPr>
              <p:custDataLst>
                <p:tags r:id="rId6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7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8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5405" y="201930"/>
            <a:ext cx="467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701167" y="144940"/>
            <a:ext cx="1807210" cy="5822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</a:p>
        </p:txBody>
      </p:sp>
      <p:pic>
        <p:nvPicPr>
          <p:cNvPr id="5" name="椭圆 19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53965" y="725170"/>
            <a:ext cx="2084070" cy="208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361940" y="1033145"/>
            <a:ext cx="1473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KSO_Shap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7486" y="1247985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05" y="3132959"/>
            <a:ext cx="11763621" cy="109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90" eaLnBrk="1" hangingPunct="1">
              <a:lnSpc>
                <a:spcPts val="26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近年来，随着信息技术的发展和互联网的普及，图书管理系统在图书馆和其他文献信息中心中得到了广泛的应用。图书管理系统是一种能够自动化、智能化管理图书馆藏的系统，它可以有效地提高图书馆的管理效率，满足读者个性化的需求。因此，基于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Vue+Node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的图书管理系统的设计和实现具有重要的研究价值和实际应用意义。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 rot="18505599">
            <a:off x="167147" y="6063480"/>
            <a:ext cx="558800" cy="710000"/>
            <a:chOff x="329264" y="5966975"/>
            <a:chExt cx="558800" cy="710000"/>
          </a:xfrm>
        </p:grpSpPr>
        <p:sp>
          <p:nvSpPr>
            <p:cNvPr id="21" name="椭圆 20"/>
            <p:cNvSpPr/>
            <p:nvPr>
              <p:custDataLst>
                <p:tags r:id="rId14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5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6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5405" y="201930"/>
            <a:ext cx="467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701167" y="144940"/>
            <a:ext cx="3026410" cy="5822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相关技术和工具</a:t>
            </a: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1583690" y="1235710"/>
            <a:ext cx="2427605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开发技术研究</a:t>
            </a: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5579745" y="1235710"/>
            <a:ext cx="2419985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1857375" y="1854835"/>
            <a:ext cx="2038985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开发平台选择</a:t>
            </a: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1857375" y="4136390"/>
            <a:ext cx="2402840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Web前端开发技术</a:t>
            </a: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099945" y="4653280"/>
            <a:ext cx="1911350" cy="105918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en-US" altLang="zh-CN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Design Vue</a:t>
            </a: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5880100" y="1854835"/>
            <a:ext cx="2038985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Code</a:t>
            </a:r>
          </a:p>
        </p:txBody>
      </p: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5880100" y="2442845"/>
            <a:ext cx="2119630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MongoDB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</a:p>
        </p:txBody>
      </p:sp>
      <p:sp>
        <p:nvSpPr>
          <p:cNvPr id="4" name="矩形 3"/>
          <p:cNvSpPr/>
          <p:nvPr>
            <p:custDataLst>
              <p:tags r:id="rId12"/>
            </p:custDataLst>
          </p:nvPr>
        </p:nvSpPr>
        <p:spPr>
          <a:xfrm>
            <a:off x="1778635" y="2462984"/>
            <a:ext cx="2402840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Web前端开发技术</a:t>
            </a: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1921192" y="2956288"/>
            <a:ext cx="1911350" cy="1382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Koa2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zh-CN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8505599">
            <a:off x="167147" y="6063480"/>
            <a:ext cx="558800" cy="710000"/>
            <a:chOff x="329264" y="5966975"/>
            <a:chExt cx="558800" cy="710000"/>
          </a:xfrm>
        </p:grpSpPr>
        <p:sp>
          <p:nvSpPr>
            <p:cNvPr id="17" name="椭圆 16"/>
            <p:cNvSpPr/>
            <p:nvPr>
              <p:custDataLst>
                <p:tags r:id="rId16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7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8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72609" y="2152669"/>
            <a:ext cx="4263106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7172607" y="2313960"/>
          <a:ext cx="4907053" cy="237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9753600" imgH="4724400" progId="Visio.DrawingConvertable.15">
                  <p:embed/>
                </p:oleObj>
              </mc:Choice>
              <mc:Fallback>
                <p:oleObj r:id="rId21" imgW="9753600" imgH="4724400" progId="Visio.DrawingConvertable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607" y="2313960"/>
                        <a:ext cx="4907053" cy="2373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5405" y="201930"/>
            <a:ext cx="467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01167" y="144940"/>
            <a:ext cx="1807210" cy="5822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sz="32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</a:p>
        </p:txBody>
      </p:sp>
      <p:sp>
        <p:nvSpPr>
          <p:cNvPr id="28" name="矩形 27"/>
          <p:cNvSpPr/>
          <p:nvPr>
            <p:custDataLst>
              <p:tags r:id="rId6"/>
            </p:custDataLst>
          </p:nvPr>
        </p:nvSpPr>
        <p:spPr>
          <a:xfrm>
            <a:off x="612775" y="1235710"/>
            <a:ext cx="1992630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8247874" y="1240482"/>
            <a:ext cx="2622550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系统功能需求分析</a:t>
            </a: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>
            <a:off x="918845" y="1725295"/>
            <a:ext cx="2038985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918845" y="2294890"/>
            <a:ext cx="1606550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</a:t>
            </a:r>
          </a:p>
        </p:txBody>
      </p:sp>
      <p:sp>
        <p:nvSpPr>
          <p:cNvPr id="22" name="矩形 21"/>
          <p:cNvSpPr/>
          <p:nvPr>
            <p:custDataLst>
              <p:tags r:id="rId10"/>
            </p:custDataLst>
          </p:nvPr>
        </p:nvSpPr>
        <p:spPr>
          <a:xfrm>
            <a:off x="3900572" y="1230947"/>
            <a:ext cx="2570480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系统性能需求分析</a:t>
            </a: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4252997" y="1730702"/>
            <a:ext cx="2038985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系统完整性</a:t>
            </a:r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>
            <a:off x="4252997" y="2273618"/>
            <a:ext cx="1606550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系统保密性</a:t>
            </a: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4252996" y="2816534"/>
            <a:ext cx="2038985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系统安全性</a:t>
            </a: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4252996" y="3354517"/>
            <a:ext cx="2574290" cy="459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简单易用、界面友好性</a:t>
            </a:r>
          </a:p>
        </p:txBody>
      </p:sp>
      <p:sp>
        <p:nvSpPr>
          <p:cNvPr id="16" name="矩形 15"/>
          <p:cNvSpPr/>
          <p:nvPr>
            <p:custDataLst>
              <p:tags r:id="rId15"/>
            </p:custDataLst>
          </p:nvPr>
        </p:nvSpPr>
        <p:spPr>
          <a:xfrm>
            <a:off x="7609691" y="5958000"/>
            <a:ext cx="3898916" cy="278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800" kern="1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管理员的登录用例图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8505599">
            <a:off x="167147" y="6063480"/>
            <a:ext cx="558800" cy="710000"/>
            <a:chOff x="329264" y="5966975"/>
            <a:chExt cx="558800" cy="710000"/>
          </a:xfrm>
        </p:grpSpPr>
        <p:sp>
          <p:nvSpPr>
            <p:cNvPr id="16" name="椭圆 15"/>
            <p:cNvSpPr/>
            <p:nvPr>
              <p:custDataLst>
                <p:tags r:id="rId8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9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0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5405" y="201930"/>
            <a:ext cx="467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01167" y="144940"/>
            <a:ext cx="1807210" cy="5822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sz="32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126095" y="1045640"/>
            <a:ext cx="2273300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126095" y="1510985"/>
            <a:ext cx="2378075" cy="8286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数据库概念结构设计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数据库关系表设计</a:t>
            </a: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4472872" y="5782224"/>
            <a:ext cx="3619568" cy="3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72" y="778253"/>
            <a:ext cx="3619568" cy="49326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8505599">
            <a:off x="167147" y="6063480"/>
            <a:ext cx="558800" cy="710000"/>
            <a:chOff x="329264" y="5966975"/>
            <a:chExt cx="558800" cy="710000"/>
          </a:xfrm>
        </p:grpSpPr>
        <p:sp>
          <p:nvSpPr>
            <p:cNvPr id="14" name="椭圆 13"/>
            <p:cNvSpPr/>
            <p:nvPr>
              <p:custDataLst>
                <p:tags r:id="rId7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8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9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5405" y="201930"/>
            <a:ext cx="467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01167" y="144940"/>
            <a:ext cx="1807210" cy="5822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sz="32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612775" y="1083310"/>
            <a:ext cx="2021840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系统登录模块</a:t>
            </a:r>
          </a:p>
        </p:txBody>
      </p:sp>
      <p:sp>
        <p:nvSpPr>
          <p:cNvPr id="27" name="矩形 26"/>
          <p:cNvSpPr/>
          <p:nvPr>
            <p:custDataLst>
              <p:tags r:id="rId6"/>
            </p:custDataLst>
          </p:nvPr>
        </p:nvSpPr>
        <p:spPr>
          <a:xfrm>
            <a:off x="701167" y="6340925"/>
            <a:ext cx="7655755" cy="278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系统登录界面图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6740" y="1953322"/>
            <a:ext cx="4061619" cy="35080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8505599">
            <a:off x="167147" y="6063480"/>
            <a:ext cx="558800" cy="710000"/>
            <a:chOff x="329264" y="5966975"/>
            <a:chExt cx="558800" cy="710000"/>
          </a:xfrm>
        </p:grpSpPr>
        <p:sp>
          <p:nvSpPr>
            <p:cNvPr id="14" name="椭圆 13"/>
            <p:cNvSpPr/>
            <p:nvPr>
              <p:custDataLst>
                <p:tags r:id="rId15"/>
              </p:custDataLst>
            </p:nvPr>
          </p:nvSpPr>
          <p:spPr>
            <a:xfrm>
              <a:off x="329264" y="61181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6"/>
              </p:custDataLst>
            </p:nvPr>
          </p:nvSpPr>
          <p:spPr>
            <a:xfrm>
              <a:off x="329264" y="5966975"/>
              <a:ext cx="558800" cy="5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7"/>
              </p:custDataLst>
            </p:nvPr>
          </p:nvSpPr>
          <p:spPr>
            <a:xfrm>
              <a:off x="329264" y="6042575"/>
              <a:ext cx="558800" cy="55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5405" y="201930"/>
            <a:ext cx="467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01167" y="144940"/>
            <a:ext cx="1807210" cy="5822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sz="32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62025" y="1108710"/>
            <a:ext cx="2197100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系统测试研究</a:t>
            </a: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227455" y="1646555"/>
            <a:ext cx="1813560" cy="409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测试内容概要</a:t>
            </a:r>
          </a:p>
        </p:txBody>
      </p:sp>
      <p:sp>
        <p:nvSpPr>
          <p:cNvPr id="29" name="矩形 28"/>
          <p:cNvSpPr/>
          <p:nvPr>
            <p:custDataLst>
              <p:tags r:id="rId7"/>
            </p:custDataLst>
          </p:nvPr>
        </p:nvSpPr>
        <p:spPr>
          <a:xfrm>
            <a:off x="1552575" y="2072640"/>
            <a:ext cx="1263650" cy="1382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安全测试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回归测试</a:t>
            </a: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1227455" y="3541395"/>
            <a:ext cx="1826260" cy="409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软件测试目的</a:t>
            </a: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1552575" y="3968115"/>
            <a:ext cx="2051685" cy="170561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发现缺陷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提高软件质量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验证需求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降低维护成本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改进软件开发流程</a:t>
            </a: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3739515" y="1645920"/>
            <a:ext cx="1826260" cy="409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软件测试方法</a:t>
            </a: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6591300" y="1645920"/>
            <a:ext cx="2415540" cy="409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测试用例及其分析</a:t>
            </a:r>
          </a:p>
        </p:txBody>
      </p:sp>
      <p:graphicFrame>
        <p:nvGraphicFramePr>
          <p:cNvPr id="30" name="表格 29"/>
          <p:cNvGraphicFramePr/>
          <p:nvPr>
            <p:custDataLst>
              <p:tags r:id="rId12"/>
            </p:custDataLst>
          </p:nvPr>
        </p:nvGraphicFramePr>
        <p:xfrm>
          <a:off x="6689090" y="2153920"/>
          <a:ext cx="4692650" cy="4775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功能特性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用户登录验证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测试目的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验证不同情况下的登录是否能顺利进入系统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用户名称：admin密码：admin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步骤类型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操作步骤说明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期望结果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执行结果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数据准备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测试地址：http://localhost:8080/sudi/index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通过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前/后台页输户账号，点击“登陆”业务。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userName：admin，不输入passord</a:t>
                      </a:r>
                      <a:endParaRPr lang="en-US" altLang="en-US" sz="10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利用正则js表达式提示用户输入密码窗体!”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通过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前/后台页输入密码，点击“登陆”业务。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userName为空，密码：admin</a:t>
                      </a:r>
                      <a:endParaRPr lang="en-US" altLang="en-US" sz="10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利用正则js表达式提示用户输入用户名窗体!”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通过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前/后台页输入userName和passWord，点击“登陆”业务。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userName：admin，passWord：admin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利用正则js表达式提示用户输入验证码信息!”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通过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前/后台页输入userName和passWord，点击“登陆”业务。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userName：admin，passWord：123456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后台验证后ajax提示用户名or密码错误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通过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输入用户姓名、密码和验证码，点击“登陆”按钮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用户姓名：admin，密 码：admin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正确进入系统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通过</a:t>
                      </a:r>
                      <a:endParaRPr lang="en-US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>
            <p:custDataLst>
              <p:tags r:id="rId13"/>
            </p:custDataLst>
          </p:nvPr>
        </p:nvSpPr>
        <p:spPr>
          <a:xfrm>
            <a:off x="4084955" y="2072640"/>
            <a:ext cx="1889125" cy="31064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黑盒测试，为典型能对测试法，在具体测试之际，测试者只需要对系统输入、输出进行关注即可，不需要对内部实现代码、细节进行关注。</a:t>
            </a:r>
          </a:p>
        </p:txBody>
      </p:sp>
      <p:sp>
        <p:nvSpPr>
          <p:cNvPr id="32" name="矩形 31"/>
          <p:cNvSpPr/>
          <p:nvPr>
            <p:custDataLst>
              <p:tags r:id="rId14"/>
            </p:custDataLst>
          </p:nvPr>
        </p:nvSpPr>
        <p:spPr>
          <a:xfrm>
            <a:off x="6689090" y="6350000"/>
            <a:ext cx="4692650" cy="278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系统管理员登录的测试用例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fontScale="77500" lnSpcReduction="10000"/>
          </a:bodyPr>
          <a:lstStyle/>
          <a:p>
            <a:pPr marL="0" lvl="0" indent="0" algn="di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4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感谢各位老师的批评和指正！谢谢！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000" dirty="0">
                <a:solidFill>
                  <a:schemeClr val="lt1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263ee4-a21c-47d0-ab7f-db3e12d53557"/>
  <p:tag name="COMMONDATA" val="eyJoZGlkIjoiZjEzMGYyMDBlYjk0YjRjMzMwZWNlZWE2YjA1MDg3NG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5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8*i*6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8*i*7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5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9*i*6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9*i*7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5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0*i*6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0*i*7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5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fram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22*i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22*i*5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7*i*8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0、13、15、17、18、19、20、22、23、25、26、27、28、30"/>
  <p:tag name="KSO_WM_SLIDE_ID" val="custom2020526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265"/>
  <p:tag name="KSO_WM_SLIDE_LAYOUT" val="a_b"/>
  <p:tag name="KSO_WM_SLIDE_LAYOUT_CNT" val="1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  <p:tag name="MD-PA" val="v1.0.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  <p:tag name="MD-PA" val="v1.0.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  <p:tag name="MD-PA" val="v1.0.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65_1*a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PRESET_TEXT" val="橙色小清新  毕业答辩PPT"/>
  <p:tag name="KSO_WM_UNIT_TEXT_FILL_FORE_SCHEMECOLOR_INDEX_BRIGHTNESS" val="0.15"/>
  <p:tag name="KSO_WM_UNIT_TEXT_FILL_FORE_SCHEMECOLOR_INDEX" val="13"/>
  <p:tag name="KSO_WM_UNIT_TEXT_FILL_TYPE" val="1"/>
  <p:tag name="MD-PA" val="v1.0.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65_1*b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"/>
  <p:tag name="KSO_WM_UNIT_TEXT_FILL_FORE_SCHEMECOLOR_INDEX" val="13"/>
  <p:tag name="KSO_WM_UNIT_TEXT_FILL_TYPE" val="1"/>
  <p:tag name="MD-PA" val="v1.0.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265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265"/>
  <p:tag name="KSO_WM_SLIDE_LAYOUT" val="a_l"/>
  <p:tag name="KSO_WM_SLIDE_LAYOUT_CNT" val="1_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265_6*a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5265_6*l_h_i*1_1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5265_6*l_h_a*1_1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5265_6*l_h_i*1_2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5265_6*l_h_a*1_2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5265_6*l_h_i*1_3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5265_6*l_h_a*1_3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5265_6*l_h_i*1_4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5265_6*l_h_a*1_4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5265_6*l_h_i*1_5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5265_6*l_h_a*1_5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custom20205265_6*l_h_i*1_6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custom20205265_6*l_h_a*1_6_1"/>
  <p:tag name="KSO_WM_TEMPLATE_CATEGORY" val="custom"/>
  <p:tag name="KSO_WM_TEMPLATE_INDEX" val="20205265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6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5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2*i*6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2*i*7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e6a414d-fb02-46cb-aba4-3e73e7c3f043}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265_30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5265"/>
  <p:tag name="KSO_WM_SLIDE_LAYOUT" val="a_b"/>
  <p:tag name="KSO_WM_SLIDE_LAYOUT_CNT" val="1_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65_30*b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65_30*a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PRESET_TEXT" val="谢谢观看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5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0、13、15、17、18、19、20、22、23、25、26、27、28、3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526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1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65_18*i*5"/>
  <p:tag name="KSO_WM_TEMPLATE_CATEGORY" val="custom"/>
  <p:tag name="KSO_WM_TEMPLATE_INDEX" val="2020526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5*i*6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5*i*7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q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71D38"/>
      </a:dk1>
      <a:lt1>
        <a:srgbClr val="F0F7FF"/>
      </a:lt1>
      <a:dk2>
        <a:srgbClr val="FFFFFF"/>
      </a:dk2>
      <a:lt2>
        <a:srgbClr val="FFFFFF"/>
      </a:lt2>
      <a:accent1>
        <a:srgbClr val="3690FF"/>
      </a:accent1>
      <a:accent2>
        <a:srgbClr val="B5F8FB"/>
      </a:accent2>
      <a:accent3>
        <a:srgbClr val="AAB7E9"/>
      </a:accent3>
      <a:accent4>
        <a:srgbClr val="EDC9E3"/>
      </a:accent4>
      <a:accent5>
        <a:srgbClr val="F5EBC9"/>
      </a:accent5>
      <a:accent6>
        <a:srgbClr val="8CC89C"/>
      </a:accent6>
      <a:hlink>
        <a:srgbClr val="3690FF"/>
      </a:hlink>
      <a:folHlink>
        <a:srgbClr val="B5F8F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_-1538832250">
  <a:themeElements>
    <a:clrScheme name="自定义 76">
      <a:dk1>
        <a:srgbClr val="00584E"/>
      </a:dk1>
      <a:lt1>
        <a:srgbClr val="EEFFFD"/>
      </a:lt1>
      <a:dk2>
        <a:srgbClr val="FFFFFF"/>
      </a:dk2>
      <a:lt2>
        <a:srgbClr val="FDFFFF"/>
      </a:lt2>
      <a:accent1>
        <a:srgbClr val="00BCA7"/>
      </a:accent1>
      <a:accent2>
        <a:srgbClr val="6BFFB8"/>
      </a:accent2>
      <a:accent3>
        <a:srgbClr val="2CEAA3"/>
      </a:accent3>
      <a:accent4>
        <a:srgbClr val="AAEFDF"/>
      </a:accent4>
      <a:accent5>
        <a:srgbClr val="9EE37D"/>
      </a:accent5>
      <a:accent6>
        <a:srgbClr val="63C132"/>
      </a:accent6>
      <a:hlink>
        <a:srgbClr val="304FFE"/>
      </a:hlink>
      <a:folHlink>
        <a:srgbClr val="492067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CCE8CF"/>
      </a:lt1>
      <a:dk2>
        <a:srgbClr val="F9F3F0"/>
      </a:dk2>
      <a:lt2>
        <a:srgbClr val="FFFFFF"/>
      </a:lt2>
      <a:accent1>
        <a:srgbClr val="CA9D7C"/>
      </a:accent1>
      <a:accent2>
        <a:srgbClr val="C1968C"/>
      </a:accent2>
      <a:accent3>
        <a:srgbClr val="B8909B"/>
      </a:accent3>
      <a:accent4>
        <a:srgbClr val="AF89AB"/>
      </a:accent4>
      <a:accent5>
        <a:srgbClr val="A683BA"/>
      </a:accent5>
      <a:accent6>
        <a:srgbClr val="9D7CC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71D38"/>
    </a:dk1>
    <a:lt1>
      <a:srgbClr val="F0F7FF"/>
    </a:lt1>
    <a:dk2>
      <a:srgbClr val="FFFFFF"/>
    </a:dk2>
    <a:lt2>
      <a:srgbClr val="FFFFFF"/>
    </a:lt2>
    <a:accent1>
      <a:srgbClr val="3690FF"/>
    </a:accent1>
    <a:accent2>
      <a:srgbClr val="B5F8FB"/>
    </a:accent2>
    <a:accent3>
      <a:srgbClr val="AAB7E9"/>
    </a:accent3>
    <a:accent4>
      <a:srgbClr val="EDC9E3"/>
    </a:accent4>
    <a:accent5>
      <a:srgbClr val="F5EBC9"/>
    </a:accent5>
    <a:accent6>
      <a:srgbClr val="8CC89C"/>
    </a:accent6>
    <a:hlink>
      <a:srgbClr val="3690FF"/>
    </a:hlink>
    <a:folHlink>
      <a:srgbClr val="B5F8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485</Words>
  <Application>Microsoft Office PowerPoint</Application>
  <PresentationFormat>宽屏</PresentationFormat>
  <Paragraphs>134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</vt:lpstr>
      <vt:lpstr>微软雅黑</vt:lpstr>
      <vt:lpstr>Arial</vt:lpstr>
      <vt:lpstr>Calibri</vt:lpstr>
      <vt:lpstr>Calibri Light</vt:lpstr>
      <vt:lpstr>Franklin Gothic Book</vt:lpstr>
      <vt:lpstr>Franklin Gothic Medium</vt:lpstr>
      <vt:lpstr>Wingdings</vt:lpstr>
      <vt:lpstr>Office 主题</vt:lpstr>
      <vt:lpstr>2_Office Theme_-1538832250</vt:lpstr>
      <vt:lpstr>1_Office 主题​​</vt:lpstr>
      <vt:lpstr>Visio.DrawingConvertable.15</vt:lpstr>
      <vt:lpstr>基于Vue+Node图书管理系统的设计与实现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基础架构处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0022</dc:title>
  <dc:creator>ZK</dc:creator>
  <cp:lastModifiedBy>r0yal lin92n</cp:lastModifiedBy>
  <cp:revision>210</cp:revision>
  <dcterms:created xsi:type="dcterms:W3CDTF">2017-04-21T07:43:00Z</dcterms:created>
  <dcterms:modified xsi:type="dcterms:W3CDTF">2023-05-26T08:33:28Z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647F7604C12C4CD59308EDF8EBCEAD92_13</vt:lpwstr>
  </property>
</Properties>
</file>