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6" r:id="rId5"/>
    <p:sldId id="258" r:id="rId6"/>
    <p:sldId id="261" r:id="rId7"/>
    <p:sldId id="262" r:id="rId8"/>
    <p:sldId id="259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9"/>
    <p:restoredTop sz="94671"/>
  </p:normalViewPr>
  <p:slideViewPr>
    <p:cSldViewPr snapToGrid="0" snapToObjects="1">
      <p:cViewPr>
        <p:scale>
          <a:sx n="101" d="100"/>
          <a:sy n="101" d="100"/>
        </p:scale>
        <p:origin x="7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6544-5F38-E54E-A0E1-775F7827B0D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DAB1-2A99-4F4F-9DA5-668A139E8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6544-5F38-E54E-A0E1-775F7827B0D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DAB1-2A99-4F4F-9DA5-668A139E8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6544-5F38-E54E-A0E1-775F7827B0D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DAB1-2A99-4F4F-9DA5-668A139E8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3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6544-5F38-E54E-A0E1-775F7827B0D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DAB1-2A99-4F4F-9DA5-668A139E8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2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6544-5F38-E54E-A0E1-775F7827B0D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DAB1-2A99-4F4F-9DA5-668A139E8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6544-5F38-E54E-A0E1-775F7827B0D2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DAB1-2A99-4F4F-9DA5-668A139E8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8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6544-5F38-E54E-A0E1-775F7827B0D2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DAB1-2A99-4F4F-9DA5-668A139E8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4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6544-5F38-E54E-A0E1-775F7827B0D2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DAB1-2A99-4F4F-9DA5-668A139E8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6544-5F38-E54E-A0E1-775F7827B0D2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DAB1-2A99-4F4F-9DA5-668A139E8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4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6544-5F38-E54E-A0E1-775F7827B0D2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DAB1-2A99-4F4F-9DA5-668A139E8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2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6544-5F38-E54E-A0E1-775F7827B0D2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DAB1-2A99-4F4F-9DA5-668A139E8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C6544-5F38-E54E-A0E1-775F7827B0D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DAB1-2A99-4F4F-9DA5-668A139E8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MyCroft</a:t>
            </a:r>
            <a:r>
              <a:rPr lang="en-US" dirty="0" smtClean="0"/>
              <a:t>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-485775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   Database </a:t>
            </a:r>
            <a:r>
              <a:rPr lang="en-US" dirty="0" err="1" smtClean="0"/>
              <a:t>Shcema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2884"/>
            <a:ext cx="7721600" cy="6179769"/>
          </a:xfrm>
        </p:spPr>
      </p:pic>
    </p:spTree>
    <p:extLst>
      <p:ext uri="{BB962C8B-B14F-4D97-AF65-F5344CB8AC3E}">
        <p14:creationId xmlns:p14="http://schemas.microsoft.com/office/powerpoint/2010/main" val="169531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Apis</a:t>
            </a:r>
            <a:r>
              <a:rPr lang="en-US" dirty="0" smtClean="0"/>
              <a:t> for 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pi</a:t>
            </a:r>
            <a:r>
              <a:rPr lang="en-US" dirty="0" smtClean="0"/>
              <a:t> for log in operation(User and Admin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Api</a:t>
            </a:r>
            <a:r>
              <a:rPr lang="en-US" dirty="0" smtClean="0"/>
              <a:t> for registration for </a:t>
            </a:r>
            <a:r>
              <a:rPr lang="en-US" dirty="0" err="1" smtClean="0"/>
              <a:t>compnay</a:t>
            </a:r>
            <a:r>
              <a:rPr lang="en-US" dirty="0" smtClean="0"/>
              <a:t>(Admin)</a:t>
            </a:r>
            <a:endParaRPr lang="en-US" dirty="0" smtClean="0"/>
          </a:p>
          <a:p>
            <a:r>
              <a:rPr lang="en-US" dirty="0" err="1" smtClean="0"/>
              <a:t>Api</a:t>
            </a:r>
            <a:r>
              <a:rPr lang="en-US" dirty="0" smtClean="0"/>
              <a:t> for CRUD Operations(Admin)</a:t>
            </a:r>
          </a:p>
          <a:p>
            <a:r>
              <a:rPr lang="en-US" dirty="0" err="1" smtClean="0"/>
              <a:t>Api</a:t>
            </a:r>
            <a:r>
              <a:rPr lang="en-US" dirty="0" smtClean="0"/>
              <a:t> for Generate Report(Admin)</a:t>
            </a:r>
          </a:p>
          <a:p>
            <a:r>
              <a:rPr lang="en-US" dirty="0" err="1" smtClean="0"/>
              <a:t>Api</a:t>
            </a:r>
            <a:r>
              <a:rPr lang="en-US" dirty="0" smtClean="0"/>
              <a:t> for send </a:t>
            </a:r>
            <a:r>
              <a:rPr lang="en-US" dirty="0" err="1"/>
              <a:t>Q</a:t>
            </a:r>
            <a:r>
              <a:rPr lang="en-US" dirty="0" err="1" smtClean="0"/>
              <a:t>ueary</a:t>
            </a:r>
            <a:r>
              <a:rPr lang="en-US" dirty="0" smtClean="0"/>
              <a:t> to user(Admin)</a:t>
            </a:r>
          </a:p>
          <a:p>
            <a:r>
              <a:rPr lang="en-US" dirty="0" err="1" smtClean="0"/>
              <a:t>Api</a:t>
            </a:r>
            <a:r>
              <a:rPr lang="en-US" dirty="0" smtClean="0"/>
              <a:t> for change password by given the admin (When User first time enter the application he should change the password given by the admin))</a:t>
            </a:r>
          </a:p>
          <a:p>
            <a:r>
              <a:rPr lang="en-US" dirty="0" smtClean="0"/>
              <a:t>API for send data to Cloud repository(User)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4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25289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          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25" y="463801"/>
            <a:ext cx="8896028" cy="6394199"/>
          </a:xfrm>
        </p:spPr>
      </p:pic>
    </p:spTree>
    <p:extLst>
      <p:ext uri="{BB962C8B-B14F-4D97-AF65-F5344CB8AC3E}">
        <p14:creationId xmlns:p14="http://schemas.microsoft.com/office/powerpoint/2010/main" val="204306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Registration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 </a:t>
            </a:r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Contact Number</a:t>
            </a:r>
          </a:p>
          <a:p>
            <a:r>
              <a:rPr lang="en-US" dirty="0" smtClean="0"/>
              <a:t>Organization name</a:t>
            </a:r>
          </a:p>
          <a:p>
            <a:r>
              <a:rPr lang="en-US" dirty="0" smtClean="0"/>
              <a:t>Group id (auto)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9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Admin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do CRUD operation on the user and also  send them their  credential</a:t>
            </a:r>
          </a:p>
          <a:p>
            <a:r>
              <a:rPr lang="en-US" dirty="0" smtClean="0"/>
              <a:t>Can Send query to the cloud repository to get data</a:t>
            </a:r>
          </a:p>
          <a:p>
            <a:r>
              <a:rPr lang="en-US" dirty="0" smtClean="0"/>
              <a:t>Can can create report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3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Admin Panel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4774"/>
            <a:ext cx="10515600" cy="4313039"/>
          </a:xfrm>
        </p:spPr>
      </p:pic>
    </p:spTree>
    <p:extLst>
      <p:ext uri="{BB962C8B-B14F-4D97-AF65-F5344CB8AC3E}">
        <p14:creationId xmlns:p14="http://schemas.microsoft.com/office/powerpoint/2010/main" val="206747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06375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 Company Employee list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024"/>
            <a:ext cx="11918730" cy="5400675"/>
          </a:xfrm>
        </p:spPr>
      </p:pic>
    </p:spTree>
    <p:extLst>
      <p:ext uri="{BB962C8B-B14F-4D97-AF65-F5344CB8AC3E}">
        <p14:creationId xmlns:p14="http://schemas.microsoft.com/office/powerpoint/2010/main" val="89332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User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user login first time he should renew password  given by admin</a:t>
            </a:r>
          </a:p>
          <a:p>
            <a:r>
              <a:rPr lang="en-US" dirty="0" smtClean="0"/>
              <a:t>The user gets a link to download a file that contains the application and his credential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2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User Desktop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scan the user desktop and create a report</a:t>
            </a:r>
          </a:p>
          <a:p>
            <a:r>
              <a:rPr lang="en-US" dirty="0" smtClean="0"/>
              <a:t>Functionality for deploying report of scan file to  cloud repository(Manually)</a:t>
            </a:r>
          </a:p>
          <a:p>
            <a:r>
              <a:rPr lang="en-US" dirty="0" smtClean="0"/>
              <a:t>Create a time schedule(Ex: every 6 hours or when the user connect internet) automatically deploy the report of scan file to the cloud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214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MyCroft Solutions</vt:lpstr>
      <vt:lpstr>Apis for  Web Application</vt:lpstr>
      <vt:lpstr>                              Login Page</vt:lpstr>
      <vt:lpstr>                       Registration Page</vt:lpstr>
      <vt:lpstr>             Admin Page</vt:lpstr>
      <vt:lpstr>                     Admin Panel</vt:lpstr>
      <vt:lpstr>                     Company Employee list </vt:lpstr>
      <vt:lpstr>           User Page</vt:lpstr>
      <vt:lpstr>                 User Desktop Application</vt:lpstr>
      <vt:lpstr>                       Database Shcema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MyCroft Solutions</dc:title>
  <dc:creator>Famil aliyev</dc:creator>
  <cp:lastModifiedBy>Famil aliyev</cp:lastModifiedBy>
  <cp:revision>16</cp:revision>
  <dcterms:created xsi:type="dcterms:W3CDTF">2021-03-02T10:01:37Z</dcterms:created>
  <dcterms:modified xsi:type="dcterms:W3CDTF">2021-03-03T09:18:32Z</dcterms:modified>
</cp:coreProperties>
</file>