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Avian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Our take on Microsoft Technologies. (</a:t>
            </a:r>
            <a:r>
              <a:rPr lang="en-US" smtClean="0"/>
              <a:t>Status Report)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3541776" cy="2529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421" y="1250673"/>
            <a:ext cx="2798646" cy="24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previous presentation, we promised we would build a program using Microsoft Technologies and improve upon the website.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2935279"/>
            <a:ext cx="2864115" cy="259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78" y="2935279"/>
            <a:ext cx="3086376" cy="26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7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7_startu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manager that can be used by the agents. Allows for adding, updating and deleting packages.</a:t>
            </a:r>
          </a:p>
          <a:p>
            <a:r>
              <a:rPr lang="en-US" dirty="0" smtClean="0"/>
              <a:t>A responsive webpage for customers to book trips according to the package information.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96" y="3410711"/>
            <a:ext cx="2632070" cy="227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86353"/>
            <a:ext cx="2857500" cy="2190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76" y="154496"/>
            <a:ext cx="3892552" cy="18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Agents to add, update and delete packages to the database with ease.</a:t>
            </a:r>
          </a:p>
          <a:p>
            <a:r>
              <a:rPr lang="en-US" dirty="0" smtClean="0"/>
              <a:t>Easy to use interface.</a:t>
            </a:r>
          </a:p>
          <a:p>
            <a:r>
              <a:rPr lang="en-US" dirty="0" smtClean="0"/>
              <a:t>Requires login data for agents; secure.</a:t>
            </a:r>
          </a:p>
          <a:p>
            <a:r>
              <a:rPr lang="en-US" dirty="0" smtClean="0"/>
              <a:t>Splash Screen for agents to adore.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70" y="2843868"/>
            <a:ext cx="3803905" cy="2535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12" y="4346455"/>
            <a:ext cx="2072111" cy="17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with homepage, packages, about, login/register, contacts page.</a:t>
            </a:r>
          </a:p>
          <a:p>
            <a:r>
              <a:rPr lang="en-US" dirty="0" smtClean="0"/>
              <a:t>There’s even a “complaints” page that is linked from the about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Customers can book packages with ease.</a:t>
            </a:r>
          </a:p>
          <a:p>
            <a:r>
              <a:rPr lang="en-US" dirty="0" smtClean="0"/>
              <a:t>The site has a nice, tropical design.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48" y="4022411"/>
            <a:ext cx="3571783" cy="2679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795" y="4356610"/>
            <a:ext cx="2252817" cy="19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mobile app for customers to set up their vacations through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Building a Mac/”Linux” version for non-Windows workstations.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53" y="3405759"/>
            <a:ext cx="2524125" cy="2990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09" y="3953263"/>
            <a:ext cx="2526417" cy="21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the Microsoft Technologies has proven to be a challenging, yet rewarding experience for the package manager and the website.</a:t>
            </a:r>
          </a:p>
          <a:p>
            <a:r>
              <a:rPr lang="en-US" dirty="0" smtClean="0"/>
              <a:t>We hope to work with building for mobile app development soon.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392268"/>
            <a:ext cx="3526536" cy="251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28" y="0"/>
            <a:ext cx="7924371" cy="68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9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</TotalTime>
  <Words>221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Avian Programmers</vt:lpstr>
      <vt:lpstr>Recap</vt:lpstr>
      <vt:lpstr>Our Products</vt:lpstr>
      <vt:lpstr>Travel Experts Package Manager</vt:lpstr>
      <vt:lpstr>Travel Experts Website</vt:lpstr>
      <vt:lpstr>Future Projects</vt:lpstr>
      <vt:lpstr>In Conclusion…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Harrold</dc:creator>
  <cp:lastModifiedBy>Lee Harrold</cp:lastModifiedBy>
  <cp:revision>19</cp:revision>
  <dcterms:created xsi:type="dcterms:W3CDTF">2016-02-03T16:55:56Z</dcterms:created>
  <dcterms:modified xsi:type="dcterms:W3CDTF">2016-02-03T21:23:04Z</dcterms:modified>
</cp:coreProperties>
</file>